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63" r:id="rId3"/>
    <p:sldId id="269" r:id="rId4"/>
    <p:sldId id="292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4" r:id="rId24"/>
    <p:sldId id="295" r:id="rId25"/>
    <p:sldId id="297" r:id="rId26"/>
    <p:sldId id="296" r:id="rId27"/>
    <p:sldId id="298" r:id="rId28"/>
    <p:sldId id="299" r:id="rId29"/>
    <p:sldId id="300" r:id="rId30"/>
    <p:sldId id="301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8B0000"/>
    <a:srgbClr val="ED1C24"/>
    <a:srgbClr val="FFFFFF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1260A-268B-4B55-AEC7-A94F8F6EBF96}" v="9136" dt="2018-07-24T08:23:54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516" y="288"/>
      </p:cViewPr>
      <p:guideLst>
        <p:guide orient="horz" pos="28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0017213202031"/>
          <c:y val="8.0680978256983255E-2"/>
          <c:w val="0.79153888942152417"/>
          <c:h val="0.6775578939430678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Sheet1!$E$7:$E$9</c:f>
              <c:strCache>
                <c:ptCount val="3"/>
                <c:pt idx="0">
                  <c:v>0</c:v>
                </c:pt>
                <c:pt idx="1">
                  <c:v>1</c:v>
                </c:pt>
                <c:pt idx="2">
                  <c:v>&gt;1</c:v>
                </c:pt>
              </c:strCache>
            </c:strRef>
          </c:cat>
          <c:val>
            <c:numRef>
              <c:f>Sheet1!$F$7:$F$9</c:f>
              <c:numCache>
                <c:formatCode>General</c:formatCode>
                <c:ptCount val="3"/>
                <c:pt idx="0">
                  <c:v>0.9899999999956588</c:v>
                </c:pt>
                <c:pt idx="1">
                  <c:v>9.9498329992598299E-3</c:v>
                </c:pt>
                <c:pt idx="2">
                  <c:v>5.0167005081425131E-5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52-476A-A22F-3878AE2906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075512"/>
        <c:axId val="130259336"/>
      </c:barChart>
      <c:catAx>
        <c:axId val="131075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Transmitted Variants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59336"/>
        <c:crosses val="autoZero"/>
        <c:auto val="1"/>
        <c:lblAlgn val="ctr"/>
        <c:lblOffset val="100"/>
        <c:noMultiLvlLbl val="0"/>
      </c:catAx>
      <c:valAx>
        <c:axId val="1302593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Proportion</a:t>
                </a:r>
              </a:p>
            </c:rich>
          </c:tx>
          <c:layout>
            <c:manualLayout>
              <c:xMode val="edge"/>
              <c:yMode val="edge"/>
              <c:x val="2.8055398587686817E-3"/>
              <c:y val="0.33407285966087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7551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65766851918618"/>
          <c:y val="7.2201484073750044E-2"/>
          <c:w val="0.73949748457579711"/>
          <c:h val="0.6867836427853926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6.9534499377611478E-3"/>
                  <c:y val="-7.54449446401184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F2-485B-B9EA-3B0B550D54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Sheet1!$E$8:$E$9</c:f>
              <c:strCache>
                <c:ptCount val="2"/>
                <c:pt idx="0">
                  <c:v>1</c:v>
                </c:pt>
                <c:pt idx="1">
                  <c:v>&gt;1</c:v>
                </c:pt>
              </c:strCache>
            </c:strRef>
          </c:cat>
          <c:val>
            <c:numRef>
              <c:f>Sheet1!$G$8:$G$9</c:f>
              <c:numCache>
                <c:formatCode>General</c:formatCode>
                <c:ptCount val="2"/>
                <c:pt idx="0">
                  <c:v>0.99498329949404052</c:v>
                </c:pt>
                <c:pt idx="1">
                  <c:v>5.0167005059646615E-3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F2-485B-B9EA-3B0B550D54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78464"/>
        <c:axId val="131186016"/>
      </c:barChart>
      <c:catAx>
        <c:axId val="131178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Transmitted Variants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86016"/>
        <c:crosses val="autoZero"/>
        <c:auto val="1"/>
        <c:lblAlgn val="ctr"/>
        <c:lblOffset val="100"/>
        <c:noMultiLvlLbl val="0"/>
      </c:catAx>
      <c:valAx>
        <c:axId val="1311860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Proportion</a:t>
                </a:r>
              </a:p>
            </c:rich>
          </c:tx>
          <c:layout>
            <c:manualLayout>
              <c:xMode val="edge"/>
              <c:yMode val="edge"/>
              <c:x val="0"/>
              <c:y val="0.33822040763423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784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556C3-8E91-4F72-9DA7-B0F73209B0E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F81F-BA9E-48D9-BD52-938C70BF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barriers to infection may be critical in reducing transmission risk, but may have the unfortunate side effect of increasing the average virulence of breakthrough infections.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F81F-BA9E-48D9-BD52-938C70BF7C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738D745-333A-43D1-9EA0-ABB410CEDEED}"/>
              </a:ext>
            </a:extLst>
          </p:cNvPr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53F4029-B1B1-4F9D-9BE0-099DDBD81A9F}"/>
                </a:ext>
              </a:extLst>
            </p:cNvPr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B37263D-9BAE-4C67-88BC-CA5950594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65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4AEB8D5-8276-4A96-987D-A79A1F8EE302}"/>
              </a:ext>
            </a:extLst>
          </p:cNvPr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B5D92EB-39A9-4A69-B76A-A43D3B49775A}"/>
                </a:ext>
              </a:extLst>
            </p:cNvPr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A91681D-EA3D-498D-8745-CA41A5C63B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CF7D5DA-3EE7-423D-AE20-C1B411AF27C1}"/>
              </a:ext>
            </a:extLst>
          </p:cNvPr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0FEE1C4-FC51-43C9-9C06-6B0C9456297C}"/>
                </a:ext>
              </a:extLst>
            </p:cNvPr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432EC18-9107-4262-BC67-1F9BEC11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12A2219-865E-4A1E-AC2C-82BC46921DD1}"/>
              </a:ext>
            </a:extLst>
          </p:cNvPr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80E22F0-44D9-42A8-9865-56C170808882}"/>
                </a:ext>
              </a:extLst>
            </p:cNvPr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A912FE0-2133-4FA9-B3E6-8F4842FDE9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5517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DCB443A-946F-41A2-A84D-8B7248938B09}"/>
              </a:ext>
            </a:extLst>
          </p:cNvPr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FCD9066-7190-41E5-9B52-EDBB569681E1}"/>
                </a:ext>
              </a:extLst>
            </p:cNvPr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F663D4FD-B567-4763-B68E-59DD846ED4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4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ED91C22-6CAF-4257-A602-D9765BDDB6B8}"/>
              </a:ext>
            </a:extLst>
          </p:cNvPr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C4CEFD1-AD74-473F-9443-0B74118E400F}"/>
                </a:ext>
              </a:extLst>
            </p:cNvPr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64523A6-1F65-4EB7-A15C-003C2ECB1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978C585-BAC2-4C3C-A42A-A86E57493585}"/>
              </a:ext>
            </a:extLst>
          </p:cNvPr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8ABDB07-A5ED-4788-96E0-BB61139D9C57}"/>
                </a:ext>
              </a:extLst>
            </p:cNvPr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6484A44-D986-4D85-8550-B9E689A256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201381-214C-40CA-9AED-152B865228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045" y="-1484"/>
            <a:ext cx="3458319" cy="63416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7EE5382-F66D-4EEB-AC85-F02432800D2F}"/>
              </a:ext>
            </a:extLst>
          </p:cNvPr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F723D27-7046-4C10-B57F-761EAB4ED6EB}"/>
                </a:ext>
              </a:extLst>
            </p:cNvPr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35E0AB8-5308-4EC3-8CF6-6EFB007F7A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06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63" r:id="rId5"/>
    <p:sldLayoutId id="2147483652" r:id="rId6"/>
    <p:sldLayoutId id="2147483653" r:id="rId7"/>
    <p:sldLayoutId id="2147483654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6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1.xml"/><Relationship Id="rId7" Type="http://schemas.openxmlformats.org/officeDocument/2006/relationships/image" Target="../media/image28.emf"/><Relationship Id="rId2" Type="http://schemas.openxmlformats.org/officeDocument/2006/relationships/customXml" Target="../../customXml/item1.xml"/><Relationship Id="rId1" Type="http://schemas.openxmlformats.org/officeDocument/2006/relationships/video" Target="NULL" TargetMode="External"/><Relationship Id="rId6" Type="http://schemas.openxmlformats.org/officeDocument/2006/relationships/image" Target="../media/image27.emf"/><Relationship Id="rId5" Type="http://schemas.openxmlformats.org/officeDocument/2006/relationships/slideLayout" Target="../slideLayouts/slideLayout10.xml"/><Relationship Id="rId4" Type="http://schemas.microsoft.com/office/2007/relationships/media" Target="../media/media1.mp4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39AA46-DDA7-46D2-B939-AE5DBC3B4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the transmitted virus wins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FC921F-4956-4728-82D0-945163428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Jonathan Carlson, Ph.D.</a:t>
            </a:r>
          </a:p>
          <a:p>
            <a:r>
              <a:rPr lang="en-US" dirty="0"/>
              <a:t>Microsoft Healthcare</a:t>
            </a:r>
          </a:p>
        </p:txBody>
      </p:sp>
    </p:spTree>
    <p:extLst>
      <p:ext uri="{BB962C8B-B14F-4D97-AF65-F5344CB8AC3E}">
        <p14:creationId xmlns:p14="http://schemas.microsoft.com/office/powerpoint/2010/main" val="11593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6BC0F4-84C7-4DB7-87DB-C39794684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shouldn’t be surprised that there’s a single founder virus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40D870-813E-499A-A73E-B6D334B54B7A}"/>
              </a:ext>
            </a:extLst>
          </p:cNvPr>
          <p:cNvSpPr txBox="1"/>
          <p:nvPr/>
        </p:nvSpPr>
        <p:spPr>
          <a:xfrm>
            <a:off x="685800" y="4616038"/>
            <a:ext cx="7860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cap="all" dirty="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rPr>
              <a:t>What’s so special about that one Founder Virus?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ACFB4E-664A-4E21-8337-8D7A6A384EBF}"/>
              </a:ext>
            </a:extLst>
          </p:cNvPr>
          <p:cNvSpPr txBox="1"/>
          <p:nvPr/>
        </p:nvSpPr>
        <p:spPr>
          <a:xfrm>
            <a:off x="685800" y="4616038"/>
            <a:ext cx="83698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cap="all" dirty="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rPr>
              <a:t>Are there evolutionary pressures at the site of transmission?</a:t>
            </a:r>
          </a:p>
        </p:txBody>
      </p:sp>
    </p:spTree>
    <p:extLst>
      <p:ext uri="{BB962C8B-B14F-4D97-AF65-F5344CB8AC3E}">
        <p14:creationId xmlns:p14="http://schemas.microsoft.com/office/powerpoint/2010/main" val="5882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099DE2-F9C7-4A92-A758-91F58BB2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34" y="0"/>
            <a:ext cx="3456732" cy="6340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D88471-BD12-45E7-B936-9C7BA44C5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34" y="0"/>
            <a:ext cx="3456732" cy="6340390"/>
          </a:xfrm>
          <a:prstGeom prst="rect">
            <a:avLst/>
          </a:prstGeom>
        </p:spPr>
      </p:pic>
      <p:sp>
        <p:nvSpPr>
          <p:cNvPr id="621" name="Oval 620">
            <a:extLst>
              <a:ext uri="{FF2B5EF4-FFF2-40B4-BE49-F238E27FC236}">
                <a16:creationId xmlns="" xmlns:a16="http://schemas.microsoft.com/office/drawing/2014/main" id="{78B26D6F-035F-43CB-9119-AD2CCF889236}"/>
              </a:ext>
            </a:extLst>
          </p:cNvPr>
          <p:cNvSpPr/>
          <p:nvPr/>
        </p:nvSpPr>
        <p:spPr>
          <a:xfrm>
            <a:off x="4592103" y="3255264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6CFDE-13FA-4A8D-AD17-586284E5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35" y="1270"/>
            <a:ext cx="3456732" cy="6340390"/>
          </a:xfrm>
          <a:prstGeom prst="rect">
            <a:avLst/>
          </a:prstGeom>
        </p:spPr>
      </p:pic>
      <p:pic>
        <p:nvPicPr>
          <p:cNvPr id="658" name="Picture 657">
            <a:extLst>
              <a:ext uri="{FF2B5EF4-FFF2-40B4-BE49-F238E27FC236}">
                <a16:creationId xmlns="" xmlns:a16="http://schemas.microsoft.com/office/drawing/2014/main" id="{FE9B43E2-172F-409E-BE9B-A3A7A17F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010" y="0"/>
            <a:ext cx="3458319" cy="6341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DCC63C-B260-4013-9DF5-539D78442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67" y="466263"/>
            <a:ext cx="2450804" cy="5499069"/>
          </a:xfrm>
          <a:prstGeom prst="rect">
            <a:avLst/>
          </a:prstGeom>
        </p:spPr>
      </p:pic>
      <p:sp>
        <p:nvSpPr>
          <p:cNvPr id="620" name="Oval 619">
            <a:extLst>
              <a:ext uri="{FF2B5EF4-FFF2-40B4-BE49-F238E27FC236}">
                <a16:creationId xmlns="" xmlns:a16="http://schemas.microsoft.com/office/drawing/2014/main" id="{1734C864-F3E0-462D-ADDF-1BAE1E7BB522}"/>
              </a:ext>
            </a:extLst>
          </p:cNvPr>
          <p:cNvSpPr/>
          <p:nvPr/>
        </p:nvSpPr>
        <p:spPr>
          <a:xfrm>
            <a:off x="4596597" y="3250616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3978C58-3630-4FEB-BA06-8EC94B7E4C54}"/>
              </a:ext>
            </a:extLst>
          </p:cNvPr>
          <p:cNvGrpSpPr/>
          <p:nvPr/>
        </p:nvGrpSpPr>
        <p:grpSpPr>
          <a:xfrm>
            <a:off x="-242888" y="-71438"/>
            <a:ext cx="10073049" cy="6458590"/>
            <a:chOff x="-242888" y="-71438"/>
            <a:chExt cx="10073049" cy="645859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CF95EB8-F94C-4C24-8F5D-9D14AD4126B2}"/>
                </a:ext>
              </a:extLst>
            </p:cNvPr>
            <p:cNvSpPr/>
            <p:nvPr/>
          </p:nvSpPr>
          <p:spPr>
            <a:xfrm>
              <a:off x="-242888" y="-71438"/>
              <a:ext cx="4155668" cy="6458590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5EDE13F-61F0-4464-A255-AEEA8FE30140}"/>
                </a:ext>
              </a:extLst>
            </p:cNvPr>
            <p:cNvSpPr/>
            <p:nvPr/>
          </p:nvSpPr>
          <p:spPr>
            <a:xfrm>
              <a:off x="5550091" y="-2172"/>
              <a:ext cx="4280070" cy="6307438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67E2A041-7965-4ACC-A793-DBA0F34B8710}"/>
                  </a:ext>
                </a:extLst>
              </p:cNvPr>
              <p:cNvSpPr txBox="1"/>
              <p:nvPr/>
            </p:nvSpPr>
            <p:spPr>
              <a:xfrm>
                <a:off x="2023737" y="3918720"/>
                <a:ext cx="509331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𝑓𝑟𝑒𝑞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𝑓𝑟𝑒𝑞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𝑓𝑖𝑡𝑛𝑒𝑠𝑠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𝑓𝑖𝑡𝑛𝑒𝑠𝑠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2A041-7965-4ACC-A793-DBA0F34B8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37" y="3918720"/>
                <a:ext cx="5093317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0C8380-C760-4B3C-81A7-B41DA51A9325}"/>
              </a:ext>
            </a:extLst>
          </p:cNvPr>
          <p:cNvSpPr txBox="1"/>
          <p:nvPr/>
        </p:nvSpPr>
        <p:spPr>
          <a:xfrm>
            <a:off x="2478881" y="159480"/>
            <a:ext cx="418623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What are the odds the founder virus is red?</a:t>
            </a:r>
          </a:p>
        </p:txBody>
      </p:sp>
    </p:spTree>
    <p:extLst>
      <p:ext uri="{BB962C8B-B14F-4D97-AF65-F5344CB8AC3E}">
        <p14:creationId xmlns:p14="http://schemas.microsoft.com/office/powerpoint/2010/main" val="14297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32552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32396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57C08C-3188-4EE1-90E3-413D1CDB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70" y="228645"/>
            <a:ext cx="6280748" cy="4877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28C101-C8B6-45DC-A90F-2E9F308F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570" y="225777"/>
            <a:ext cx="6280748" cy="48888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96CD69F-812A-407C-B88B-ADF14BDD56FF}"/>
              </a:ext>
            </a:extLst>
          </p:cNvPr>
          <p:cNvSpPr/>
          <p:nvPr/>
        </p:nvSpPr>
        <p:spPr bwMode="auto">
          <a:xfrm>
            <a:off x="5393542" y="3047675"/>
            <a:ext cx="1828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77CFE-8DA0-467D-870C-3033276A6AB9}"/>
              </a:ext>
            </a:extLst>
          </p:cNvPr>
          <p:cNvSpPr txBox="1"/>
          <p:nvPr/>
        </p:nvSpPr>
        <p:spPr>
          <a:xfrm>
            <a:off x="6848474" y="4800430"/>
            <a:ext cx="241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Carlson, Science, 2014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28508F8-41DD-4E48-90B8-AF33A20B3EF2}"/>
                  </a:ext>
                </a:extLst>
              </p:cNvPr>
              <p:cNvSpPr txBox="1"/>
              <p:nvPr/>
            </p:nvSpPr>
            <p:spPr>
              <a:xfrm>
                <a:off x="2023737" y="3918720"/>
                <a:ext cx="509331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𝑓𝑟𝑒𝑞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𝑓𝑟𝑒𝑞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𝑓𝑖𝑡𝑛𝑒𝑠𝑠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𝑓𝑖𝑡𝑛𝑒𝑠𝑠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8508F8-41DD-4E48-90B8-AF33A20B3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37" y="3918720"/>
                <a:ext cx="5093317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05A177-A865-4E8F-9D37-DAE6B865B2DB}"/>
              </a:ext>
            </a:extLst>
          </p:cNvPr>
          <p:cNvSpPr txBox="1"/>
          <p:nvPr/>
        </p:nvSpPr>
        <p:spPr>
          <a:xfrm>
            <a:off x="188062" y="5410838"/>
            <a:ext cx="876776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Consensus variants are favored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(Herbeck 2006, Sagar 2009, Carlson 2014)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2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3.61111E-6 0.2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486C076-B2DA-4FE5-A251-6B24442D9E8B}"/>
              </a:ext>
            </a:extLst>
          </p:cNvPr>
          <p:cNvGrpSpPr/>
          <p:nvPr/>
        </p:nvGrpSpPr>
        <p:grpSpPr>
          <a:xfrm>
            <a:off x="4571999" y="47356"/>
            <a:ext cx="4572000" cy="2952102"/>
            <a:chOff x="4571999" y="47356"/>
            <a:chExt cx="4572000" cy="295210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F6C9BC9-800C-4EC5-BE33-31077849F0FC}"/>
                </a:ext>
              </a:extLst>
            </p:cNvPr>
            <p:cNvSpPr txBox="1"/>
            <p:nvPr/>
          </p:nvSpPr>
          <p:spPr>
            <a:xfrm>
              <a:off x="4571999" y="2660904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Ping, J </a:t>
              </a:r>
              <a:r>
                <a:rPr lang="en-US" sz="1600" dirty="0" err="1"/>
                <a:t>Virol</a:t>
              </a:r>
              <a:r>
                <a:rPr lang="en-US" sz="1600" dirty="0"/>
                <a:t>, 2013.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2EB80F8-C497-40DB-904F-BD0C58D6F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079"/>
            <a:stretch/>
          </p:blipFill>
          <p:spPr>
            <a:xfrm>
              <a:off x="5459417" y="47356"/>
              <a:ext cx="2360607" cy="231143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B8DF8FE-F47C-415E-99FE-73012DBC6292}"/>
                </a:ext>
              </a:extLst>
            </p:cNvPr>
            <p:cNvSpPr txBox="1"/>
            <p:nvPr/>
          </p:nvSpPr>
          <p:spPr>
            <a:xfrm>
              <a:off x="4872037" y="2331213"/>
              <a:ext cx="420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CCR5 tropic; High CD4 concentration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7AF9971-AA79-4DE5-B8DD-173739CB95E1}"/>
              </a:ext>
            </a:extLst>
          </p:cNvPr>
          <p:cNvGrpSpPr/>
          <p:nvPr/>
        </p:nvGrpSpPr>
        <p:grpSpPr>
          <a:xfrm>
            <a:off x="0" y="121676"/>
            <a:ext cx="4572000" cy="2874235"/>
            <a:chOff x="0" y="198748"/>
            <a:chExt cx="4572000" cy="287423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14EC1698-B40C-407E-97AE-14B118E3B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13" y="198748"/>
              <a:ext cx="3311871" cy="22555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AC03543-8D07-4386-8637-3B869E519CCA}"/>
                </a:ext>
              </a:extLst>
            </p:cNvPr>
            <p:cNvSpPr txBox="1"/>
            <p:nvPr/>
          </p:nvSpPr>
          <p:spPr>
            <a:xfrm>
              <a:off x="1" y="2404950"/>
              <a:ext cx="4571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Higher Ab neutralization sensitivity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A223006-C442-4966-A475-145876E97AB7}"/>
                </a:ext>
              </a:extLst>
            </p:cNvPr>
            <p:cNvSpPr txBox="1"/>
            <p:nvPr/>
          </p:nvSpPr>
          <p:spPr>
            <a:xfrm>
              <a:off x="0" y="2734429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Derdeyn, Science, 2004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CB42F47-D3FE-4BC7-B42B-829591C636F6}"/>
              </a:ext>
            </a:extLst>
          </p:cNvPr>
          <p:cNvGrpSpPr/>
          <p:nvPr/>
        </p:nvGrpSpPr>
        <p:grpSpPr>
          <a:xfrm>
            <a:off x="0" y="3278815"/>
            <a:ext cx="4572001" cy="2811341"/>
            <a:chOff x="0" y="3278815"/>
            <a:chExt cx="4572001" cy="2811341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82F97C6-9A5D-4FA0-998D-EB55DCA3E370}"/>
                </a:ext>
              </a:extLst>
            </p:cNvPr>
            <p:cNvGrpSpPr/>
            <p:nvPr/>
          </p:nvGrpSpPr>
          <p:grpSpPr>
            <a:xfrm>
              <a:off x="885305" y="3278815"/>
              <a:ext cx="2743720" cy="2078172"/>
              <a:chOff x="267557" y="3653907"/>
              <a:chExt cx="2384558" cy="180613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F6FA8E61-40CC-4673-B423-8B0683AD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557" y="3653907"/>
                <a:ext cx="1181188" cy="18061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B265374F-678E-4BCC-828D-B1A90BF7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5419" y="3680305"/>
                <a:ext cx="1136696" cy="1779734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12D8348-EAF1-449B-8490-4D4E0E8E0566}"/>
                </a:ext>
              </a:extLst>
            </p:cNvPr>
            <p:cNvSpPr txBox="1"/>
            <p:nvPr/>
          </p:nvSpPr>
          <p:spPr>
            <a:xfrm>
              <a:off x="0" y="5407546"/>
              <a:ext cx="4571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Higher infectivity and Env Content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72B121F-37D0-46C8-80C5-59706B9B5B9C}"/>
                </a:ext>
              </a:extLst>
            </p:cNvPr>
            <p:cNvSpPr txBox="1"/>
            <p:nvPr/>
          </p:nvSpPr>
          <p:spPr>
            <a:xfrm>
              <a:off x="1" y="5751602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Parrish, PNAS, 2013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F87D38B-5571-46B7-97F0-DF3D341B1E87}"/>
              </a:ext>
            </a:extLst>
          </p:cNvPr>
          <p:cNvGrpSpPr/>
          <p:nvPr/>
        </p:nvGrpSpPr>
        <p:grpSpPr>
          <a:xfrm>
            <a:off x="4504715" y="3227410"/>
            <a:ext cx="4663086" cy="2856563"/>
            <a:chOff x="4504715" y="3227410"/>
            <a:chExt cx="4663086" cy="2856563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FFF078E-0628-4E8C-A607-5476D8507A43}"/>
                </a:ext>
              </a:extLst>
            </p:cNvPr>
            <p:cNvGrpSpPr/>
            <p:nvPr/>
          </p:nvGrpSpPr>
          <p:grpSpPr>
            <a:xfrm>
              <a:off x="4504715" y="3227410"/>
              <a:ext cx="4033442" cy="1712617"/>
              <a:chOff x="4504715" y="3227410"/>
              <a:chExt cx="4033442" cy="171261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58D613D3-A503-4D24-B0E7-CC1D31FA2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68468" y="3227410"/>
                <a:ext cx="2169689" cy="171261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063E36C1-15AE-42A0-BDF3-605CD624F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4715" y="3250269"/>
                <a:ext cx="2155600" cy="166690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08F4AA0-BDB3-4629-BC4A-12D373AAC6A5}"/>
                </a:ext>
              </a:extLst>
            </p:cNvPr>
            <p:cNvSpPr txBox="1"/>
            <p:nvPr/>
          </p:nvSpPr>
          <p:spPr>
            <a:xfrm>
              <a:off x="4595802" y="5136827"/>
              <a:ext cx="457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Higher replication, particle release, 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and IFN-1 resistance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785BB4F-FF74-4F81-B07F-58FAB6E261ED}"/>
                </a:ext>
              </a:extLst>
            </p:cNvPr>
            <p:cNvSpPr txBox="1"/>
            <p:nvPr/>
          </p:nvSpPr>
          <p:spPr>
            <a:xfrm>
              <a:off x="4583901" y="5745419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Iyer, PNAS,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2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C7C37D-2DFE-4095-869B-8258D6609838}"/>
              </a:ext>
            </a:extLst>
          </p:cNvPr>
          <p:cNvSpPr txBox="1"/>
          <p:nvPr/>
        </p:nvSpPr>
        <p:spPr>
          <a:xfrm>
            <a:off x="206095" y="1338127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Taken together, founder viruses may be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B555-D0AB-41F1-8807-F8533300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9C8B42-AE0B-4E28-AEEF-F4A7A3C72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2084643"/>
            <a:ext cx="8018280" cy="1091946"/>
          </a:xfrm>
        </p:spPr>
        <p:txBody>
          <a:bodyPr>
            <a:normAutofit/>
          </a:bodyPr>
          <a:lstStyle/>
          <a:p>
            <a:r>
              <a:rPr lang="en-US" sz="2800" dirty="0"/>
              <a:t>More likely to infect the first cell</a:t>
            </a:r>
          </a:p>
          <a:p>
            <a:r>
              <a:rPr lang="en-US" sz="2800" dirty="0"/>
              <a:t>More likely sustain propagation to next cells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BD1474-5C82-4F6D-A252-61BBE09BC7B0}"/>
              </a:ext>
            </a:extLst>
          </p:cNvPr>
          <p:cNvSpPr txBox="1"/>
          <p:nvPr/>
        </p:nvSpPr>
        <p:spPr>
          <a:xfrm>
            <a:off x="197586" y="3298505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With some interesting implications…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B6B169D-59F6-4C45-B89C-2C13949EEC1F}"/>
              </a:ext>
            </a:extLst>
          </p:cNvPr>
          <p:cNvSpPr txBox="1">
            <a:spLocks/>
          </p:cNvSpPr>
          <p:nvPr/>
        </p:nvSpPr>
        <p:spPr>
          <a:xfrm>
            <a:off x="562858" y="3992464"/>
            <a:ext cx="8581142" cy="118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Opportunity to block systemic spread </a:t>
            </a:r>
            <a:r>
              <a:rPr lang="en-US" sz="1800" dirty="0"/>
              <a:t>(Li, Nature, 2009)</a:t>
            </a:r>
            <a:r>
              <a:rPr lang="en-US" sz="2800" dirty="0"/>
              <a:t> </a:t>
            </a:r>
          </a:p>
          <a:p>
            <a:r>
              <a:rPr lang="en-US" sz="2800" dirty="0"/>
              <a:t>Local mucosal infections?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A307DA-2C87-4A7A-BBC3-6F9CD0AB91CD}"/>
              </a:ext>
            </a:extLst>
          </p:cNvPr>
          <p:cNvGrpSpPr/>
          <p:nvPr/>
        </p:nvGrpSpPr>
        <p:grpSpPr>
          <a:xfrm>
            <a:off x="204787" y="274639"/>
            <a:ext cx="8734426" cy="5529263"/>
            <a:chOff x="180975" y="133350"/>
            <a:chExt cx="8734426" cy="5529263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8146162-9CDC-402D-BC9A-292B6E78E32F}"/>
                </a:ext>
              </a:extLst>
            </p:cNvPr>
            <p:cNvSpPr/>
            <p:nvPr/>
          </p:nvSpPr>
          <p:spPr>
            <a:xfrm>
              <a:off x="180975" y="133350"/>
              <a:ext cx="8734426" cy="552926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1FDD6959-FA6B-4276-8BFC-89F06222D7B0}"/>
                </a:ext>
              </a:extLst>
            </p:cNvPr>
            <p:cNvGrpSpPr/>
            <p:nvPr/>
          </p:nvGrpSpPr>
          <p:grpSpPr>
            <a:xfrm>
              <a:off x="429866" y="176157"/>
              <a:ext cx="8284268" cy="5191451"/>
              <a:chOff x="429866" y="352370"/>
              <a:chExt cx="8284268" cy="519145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6017C95A-C696-47F8-873D-C9B30AD8C904}"/>
                  </a:ext>
                </a:extLst>
              </p:cNvPr>
              <p:cNvGrpSpPr/>
              <p:nvPr/>
            </p:nvGrpSpPr>
            <p:grpSpPr>
              <a:xfrm>
                <a:off x="1648555" y="3310738"/>
                <a:ext cx="6349727" cy="2233083"/>
                <a:chOff x="1648555" y="3310738"/>
                <a:chExt cx="6349727" cy="2233083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="" xmlns:a16="http://schemas.microsoft.com/office/drawing/2014/main" id="{27F2EC7B-1B9E-43E2-BE92-09C2236CDB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48555" y="3310738"/>
                  <a:ext cx="5846890" cy="184625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="" xmlns:a16="http://schemas.microsoft.com/office/drawing/2014/main" id="{0E0E6C7E-F33C-4526-8623-012121AB7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2370" y="5156988"/>
                  <a:ext cx="6325912" cy="386833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0E4DE38F-B714-4B3B-9350-57D6CC9E5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866" y="352370"/>
                <a:ext cx="8284268" cy="26972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492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6BC0F4-84C7-4DB7-87DB-C3979468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50" y="2906713"/>
            <a:ext cx="8167688" cy="1500187"/>
          </a:xfrm>
        </p:spPr>
        <p:txBody>
          <a:bodyPr/>
          <a:lstStyle/>
          <a:p>
            <a:r>
              <a:rPr lang="en-US" dirty="0"/>
              <a:t>So there appears to be evolutionary pressure favoring some variants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40D870-813E-499A-A73E-B6D334B54B7A}"/>
              </a:ext>
            </a:extLst>
          </p:cNvPr>
          <p:cNvSpPr txBox="1"/>
          <p:nvPr/>
        </p:nvSpPr>
        <p:spPr>
          <a:xfrm>
            <a:off x="552450" y="4616038"/>
            <a:ext cx="846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rPr>
              <a:t>Is this changed by infection risk?</a:t>
            </a:r>
          </a:p>
        </p:txBody>
      </p:sp>
    </p:spTree>
    <p:extLst>
      <p:ext uri="{BB962C8B-B14F-4D97-AF65-F5344CB8AC3E}">
        <p14:creationId xmlns:p14="http://schemas.microsoft.com/office/powerpoint/2010/main" val="34122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6CFDE-13FA-4A8D-AD17-586284E5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96" y="0"/>
            <a:ext cx="3456732" cy="6340390"/>
          </a:xfrm>
          <a:prstGeom prst="rect">
            <a:avLst/>
          </a:prstGeom>
        </p:spPr>
      </p:pic>
      <p:pic>
        <p:nvPicPr>
          <p:cNvPr id="658" name="Picture 657">
            <a:extLst>
              <a:ext uri="{FF2B5EF4-FFF2-40B4-BE49-F238E27FC236}">
                <a16:creationId xmlns="" xmlns:a16="http://schemas.microsoft.com/office/drawing/2014/main" id="{FE9B43E2-172F-409E-BE9B-A3A7A17F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010" y="0"/>
            <a:ext cx="3458319" cy="6341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DCC63C-B260-4013-9DF5-539D78442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67" y="466263"/>
            <a:ext cx="2450804" cy="5499069"/>
          </a:xfrm>
          <a:prstGeom prst="rect">
            <a:avLst/>
          </a:prstGeom>
        </p:spPr>
      </p:pic>
      <p:sp>
        <p:nvSpPr>
          <p:cNvPr id="620" name="Oval 619">
            <a:extLst>
              <a:ext uri="{FF2B5EF4-FFF2-40B4-BE49-F238E27FC236}">
                <a16:creationId xmlns="" xmlns:a16="http://schemas.microsoft.com/office/drawing/2014/main" id="{1734C864-F3E0-462D-ADDF-1BAE1E7BB522}"/>
              </a:ext>
            </a:extLst>
          </p:cNvPr>
          <p:cNvSpPr/>
          <p:nvPr/>
        </p:nvSpPr>
        <p:spPr>
          <a:xfrm>
            <a:off x="7512264" y="3250616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C0BB8F4-009D-4B09-85C6-360B1885EAC4}"/>
              </a:ext>
            </a:extLst>
          </p:cNvPr>
          <p:cNvGrpSpPr/>
          <p:nvPr/>
        </p:nvGrpSpPr>
        <p:grpSpPr>
          <a:xfrm>
            <a:off x="-242888" y="-71438"/>
            <a:ext cx="10073049" cy="6458590"/>
            <a:chOff x="-242888" y="-71438"/>
            <a:chExt cx="10073049" cy="645859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09F2541-8A2A-4657-A135-DD9F66A87495}"/>
                </a:ext>
              </a:extLst>
            </p:cNvPr>
            <p:cNvSpPr/>
            <p:nvPr/>
          </p:nvSpPr>
          <p:spPr>
            <a:xfrm>
              <a:off x="-242888" y="-71438"/>
              <a:ext cx="4155668" cy="645859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E39A1BC-6852-4B32-B6B7-5ECE1D1717A1}"/>
                </a:ext>
              </a:extLst>
            </p:cNvPr>
            <p:cNvSpPr/>
            <p:nvPr/>
          </p:nvSpPr>
          <p:spPr>
            <a:xfrm>
              <a:off x="5550091" y="-2172"/>
              <a:ext cx="4280070" cy="6307438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0C8380-C760-4B3C-81A7-B41DA51A9325}"/>
              </a:ext>
            </a:extLst>
          </p:cNvPr>
          <p:cNvSpPr txBox="1"/>
          <p:nvPr/>
        </p:nvSpPr>
        <p:spPr>
          <a:xfrm>
            <a:off x="2478881" y="159480"/>
            <a:ext cx="418623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risk is like a constant increase in fitness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67E2A041-7965-4ACC-A793-DBA0F34B8710}"/>
                  </a:ext>
                </a:extLst>
              </p:cNvPr>
              <p:cNvSpPr txBox="1"/>
              <p:nvPr/>
            </p:nvSpPr>
            <p:spPr>
              <a:xfrm>
                <a:off x="1619538" y="3918720"/>
                <a:ext cx="5926614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𝑓𝑟𝑒𝑞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𝑓𝑟𝑒𝑞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𝑓𝑖𝑡𝑛𝑒𝑠𝑠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𝑓𝑖𝑡𝑛𝑒𝑠𝑠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2A041-7965-4ACC-A793-DBA0F34B8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38" y="3918720"/>
                <a:ext cx="5926614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F8BC11-E35D-4516-9A1A-C1F1BF4425F5}"/>
              </a:ext>
            </a:extLst>
          </p:cNvPr>
          <p:cNvSpPr txBox="1"/>
          <p:nvPr/>
        </p:nvSpPr>
        <p:spPr>
          <a:xfrm>
            <a:off x="2489726" y="1608096"/>
            <a:ext cx="418623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less selection pressure in the context of high risk exposure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43331A2-5E00-4C4D-BB5B-4231D7BC9A00}"/>
              </a:ext>
            </a:extLst>
          </p:cNvPr>
          <p:cNvSpPr/>
          <p:nvPr/>
        </p:nvSpPr>
        <p:spPr>
          <a:xfrm>
            <a:off x="6675963" y="3918720"/>
            <a:ext cx="507309" cy="8298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272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77CC6A0-4211-412E-8679-C33ED2C9C2F1}"/>
              </a:ext>
            </a:extLst>
          </p:cNvPr>
          <p:cNvSpPr txBox="1"/>
          <p:nvPr/>
        </p:nvSpPr>
        <p:spPr>
          <a:xfrm rot="16200000">
            <a:off x="-1148688" y="2520398"/>
            <a:ext cx="43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20" dirty="0"/>
              <a:t>Proportion donor AA transmitted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48B5EEF-2AB0-423D-9D40-41C91C099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331" y="396905"/>
            <a:ext cx="6365337" cy="511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47ED99-DB65-4BB1-AFCB-D479E0E67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331" y="398799"/>
            <a:ext cx="6365337" cy="5119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182FB6-7D48-49B2-AC47-D769CFB04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331" y="400696"/>
            <a:ext cx="6365337" cy="5119846"/>
          </a:xfrm>
          <a:prstGeom prst="rect">
            <a:avLst/>
          </a:prstGeom>
        </p:spPr>
      </p:pic>
      <p:pic>
        <p:nvPicPr>
          <p:cNvPr id="5" name="tmpB047">
            <a:hlinkClick r:id="" action="ppaction://media"/>
            <a:extLst>
              <a:ext uri="{FF2B5EF4-FFF2-40B4-BE49-F238E27FC236}">
                <a16:creationId xmlns="" xmlns:a16="http://schemas.microsoft.com/office/drawing/2014/main" id="{8926E720-9DDA-4467-BE88-1255F4203634}"/>
              </a:ext>
            </a:extLst>
          </p:cNvPr>
          <p:cNvPicPr>
            <a:picLocks noChangeAspect="1"/>
          </p:cNvPicPr>
          <p:nvPr>
            <a:videoFile r:link="rId1"/>
            <p:custDataLst>
              <p:custData r:id="rId2"/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end="129178.063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5912" y="-1304120"/>
            <a:ext cx="228600" cy="22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8E1B9F-D313-486A-8DE0-EF8BDE6DB370}"/>
              </a:ext>
            </a:extLst>
          </p:cNvPr>
          <p:cNvSpPr txBox="1"/>
          <p:nvPr/>
        </p:nvSpPr>
        <p:spPr>
          <a:xfrm>
            <a:off x="6429374" y="5748338"/>
            <a:ext cx="241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Carlson, Science, 2014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73E7D48-974B-40D8-A865-6B47652E2764}"/>
              </a:ext>
            </a:extLst>
          </p:cNvPr>
          <p:cNvSpPr/>
          <p:nvPr/>
        </p:nvSpPr>
        <p:spPr>
          <a:xfrm>
            <a:off x="54588" y="70129"/>
            <a:ext cx="9022949" cy="620063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561758-B0DF-457C-83E9-CBEBE4AE01E9}"/>
              </a:ext>
            </a:extLst>
          </p:cNvPr>
          <p:cNvSpPr txBox="1"/>
          <p:nvPr/>
        </p:nvSpPr>
        <p:spPr>
          <a:xfrm>
            <a:off x="0" y="228277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Founder viruses closer to consensus when risk is low</a:t>
            </a:r>
          </a:p>
        </p:txBody>
      </p:sp>
    </p:spTree>
    <p:extLst>
      <p:ext uri="{BB962C8B-B14F-4D97-AF65-F5344CB8AC3E}">
        <p14:creationId xmlns:p14="http://schemas.microsoft.com/office/powerpoint/2010/main" val="2397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93BA21-0700-47AE-8EAB-CEA9C76DF067}"/>
              </a:ext>
            </a:extLst>
          </p:cNvPr>
          <p:cNvGrpSpPr/>
          <p:nvPr/>
        </p:nvGrpSpPr>
        <p:grpSpPr>
          <a:xfrm>
            <a:off x="0" y="41863"/>
            <a:ext cx="4572000" cy="2954048"/>
            <a:chOff x="0" y="41863"/>
            <a:chExt cx="4572000" cy="295404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AC03543-8D07-4386-8637-3B869E519CCA}"/>
                </a:ext>
              </a:extLst>
            </p:cNvPr>
            <p:cNvSpPr txBox="1"/>
            <p:nvPr/>
          </p:nvSpPr>
          <p:spPr>
            <a:xfrm>
              <a:off x="1" y="2327878"/>
              <a:ext cx="4571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Heterosexual males vs MSM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A223006-C442-4966-A475-145876E97AB7}"/>
                </a:ext>
              </a:extLst>
            </p:cNvPr>
            <p:cNvSpPr txBox="1"/>
            <p:nvPr/>
          </p:nvSpPr>
          <p:spPr>
            <a:xfrm>
              <a:off x="0" y="2657357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Tully, PLoS Path, 2016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C46BEFC-349F-4900-900F-B89CF9745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580" y="41863"/>
              <a:ext cx="2719156" cy="228935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4613253-5F54-4038-A972-DDAAF58110FE}"/>
              </a:ext>
            </a:extLst>
          </p:cNvPr>
          <p:cNvGrpSpPr/>
          <p:nvPr/>
        </p:nvGrpSpPr>
        <p:grpSpPr>
          <a:xfrm>
            <a:off x="4622037" y="153799"/>
            <a:ext cx="4572001" cy="2845659"/>
            <a:chOff x="4571998" y="153799"/>
            <a:chExt cx="4572001" cy="284565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F6C9BC9-800C-4EC5-BE33-31077849F0FC}"/>
                </a:ext>
              </a:extLst>
            </p:cNvPr>
            <p:cNvSpPr txBox="1"/>
            <p:nvPr/>
          </p:nvSpPr>
          <p:spPr>
            <a:xfrm>
              <a:off x="4571999" y="2660904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Ngandu, JAIDS, 2017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B8DF8FE-F47C-415E-99FE-73012DBC6292}"/>
                </a:ext>
              </a:extLst>
            </p:cNvPr>
            <p:cNvSpPr txBox="1"/>
            <p:nvPr/>
          </p:nvSpPr>
          <p:spPr>
            <a:xfrm>
              <a:off x="4571998" y="2331213"/>
              <a:ext cx="4505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Women in CAPRISA 002 TFV vs Placebo arm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114B12C-C785-4460-9110-DE8EE6B7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5890" y="153799"/>
              <a:ext cx="3212267" cy="226825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B70C181-AE5D-43EC-834A-F68BB2DE8194}"/>
              </a:ext>
            </a:extLst>
          </p:cNvPr>
          <p:cNvGrpSpPr/>
          <p:nvPr/>
        </p:nvGrpSpPr>
        <p:grpSpPr>
          <a:xfrm>
            <a:off x="0" y="3315418"/>
            <a:ext cx="4572001" cy="2774738"/>
            <a:chOff x="0" y="3315418"/>
            <a:chExt cx="4572001" cy="2774738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12D8348-EAF1-449B-8490-4D4E0E8E0566}"/>
                </a:ext>
              </a:extLst>
            </p:cNvPr>
            <p:cNvSpPr txBox="1"/>
            <p:nvPr/>
          </p:nvSpPr>
          <p:spPr>
            <a:xfrm>
              <a:off x="0" y="5407546"/>
              <a:ext cx="4571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Lower infectivity with genital inflammation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72B121F-37D0-46C8-80C5-59706B9B5B9C}"/>
                </a:ext>
              </a:extLst>
            </p:cNvPr>
            <p:cNvSpPr txBox="1"/>
            <p:nvPr/>
          </p:nvSpPr>
          <p:spPr>
            <a:xfrm>
              <a:off x="1" y="5751602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Selhorst, Clin Infect Dis, 2017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125EFAEB-896A-444B-A7B0-BBCC3DBED53D}"/>
                </a:ext>
              </a:extLst>
            </p:cNvPr>
            <p:cNvGrpSpPr/>
            <p:nvPr/>
          </p:nvGrpSpPr>
          <p:grpSpPr>
            <a:xfrm>
              <a:off x="605843" y="3315418"/>
              <a:ext cx="3681220" cy="1920100"/>
              <a:chOff x="605843" y="3315418"/>
              <a:chExt cx="3681220" cy="192010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ACD275E4-DA3B-4FBF-AA7B-105ABE5AB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843" y="3315418"/>
                <a:ext cx="1817467" cy="19201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E2A2B6F2-F91B-4253-B3B9-B9727F895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5507" y="3962260"/>
                <a:ext cx="1831556" cy="734983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996EBFD-6884-4BE6-8F9E-213E80923596}"/>
              </a:ext>
            </a:extLst>
          </p:cNvPr>
          <p:cNvGrpSpPr/>
          <p:nvPr/>
        </p:nvGrpSpPr>
        <p:grpSpPr>
          <a:xfrm>
            <a:off x="4548124" y="3148013"/>
            <a:ext cx="4607777" cy="3182181"/>
            <a:chOff x="4548124" y="3148013"/>
            <a:chExt cx="4607777" cy="3182181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1E76A1F1-320A-40BB-94E7-D8AF4A1F32FB}"/>
                </a:ext>
              </a:extLst>
            </p:cNvPr>
            <p:cNvGrpSpPr/>
            <p:nvPr/>
          </p:nvGrpSpPr>
          <p:grpSpPr>
            <a:xfrm>
              <a:off x="4548124" y="3265666"/>
              <a:ext cx="4607777" cy="3064528"/>
              <a:chOff x="4548124" y="3265666"/>
              <a:chExt cx="4607777" cy="3064528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308F4AA0-BDB3-4629-BC4A-12D373AAC6A5}"/>
                  </a:ext>
                </a:extLst>
              </p:cNvPr>
              <p:cNvSpPr txBox="1"/>
              <p:nvPr/>
            </p:nvSpPr>
            <p:spPr>
              <a:xfrm>
                <a:off x="4572002" y="5099088"/>
                <a:ext cx="4571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Infectivity LOWER in TFV arm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No difference in RC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785BB4F-FF74-4F81-B07F-58FAB6E261ED}"/>
                  </a:ext>
                </a:extLst>
              </p:cNvPr>
              <p:cNvSpPr txBox="1"/>
              <p:nvPr/>
            </p:nvSpPr>
            <p:spPr>
              <a:xfrm>
                <a:off x="4583901" y="5745419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Selhorst, J </a:t>
                </a:r>
                <a:r>
                  <a:rPr lang="en-US" sz="1600" dirty="0" err="1"/>
                  <a:t>Virol</a:t>
                </a:r>
                <a:r>
                  <a:rPr lang="en-US" sz="1600" dirty="0"/>
                  <a:t>, 2017</a:t>
                </a:r>
              </a:p>
              <a:p>
                <a:pPr algn="ctr"/>
                <a:r>
                  <a:rPr lang="en-US" sz="1600" dirty="0"/>
                  <a:t>Chopera, PLoS One, 2013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F082AC5E-5281-4532-B60E-4ABF22BA3C8B}"/>
                  </a:ext>
                </a:extLst>
              </p:cNvPr>
              <p:cNvGrpSpPr/>
              <p:nvPr/>
            </p:nvGrpSpPr>
            <p:grpSpPr>
              <a:xfrm>
                <a:off x="4548124" y="3265666"/>
                <a:ext cx="4524440" cy="1881417"/>
                <a:chOff x="4548124" y="3265666"/>
                <a:chExt cx="4524440" cy="188141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="" xmlns:a16="http://schemas.microsoft.com/office/drawing/2014/main" id="{D6FACF9E-3609-4C92-9584-58FA6593C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8124" y="3265666"/>
                  <a:ext cx="2479645" cy="188141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="" xmlns:a16="http://schemas.microsoft.com/office/drawing/2014/main" id="{330BB748-7BB0-4BAD-BD61-AD5F076416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8705"/>
                <a:stretch/>
              </p:blipFill>
              <p:spPr>
                <a:xfrm>
                  <a:off x="6748782" y="3329149"/>
                  <a:ext cx="2323782" cy="1798248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2EC1B53D-2773-4BD3-8FF3-D25DBA74A779}"/>
                </a:ext>
              </a:extLst>
            </p:cNvPr>
            <p:cNvSpPr/>
            <p:nvPr/>
          </p:nvSpPr>
          <p:spPr>
            <a:xfrm>
              <a:off x="4548124" y="3148013"/>
              <a:ext cx="4571999" cy="3168533"/>
            </a:xfrm>
            <a:prstGeom prst="rect">
              <a:avLst/>
            </a:prstGeom>
            <a:noFill/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28C6ECA-0332-4208-960A-F0FFA4177C23}"/>
              </a:ext>
            </a:extLst>
          </p:cNvPr>
          <p:cNvSpPr/>
          <p:nvPr/>
        </p:nvSpPr>
        <p:spPr>
          <a:xfrm>
            <a:off x="146068" y="-6824"/>
            <a:ext cx="9022949" cy="63301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13378D2-B0FD-4AB2-815D-88BC5E3D2FC0}"/>
              </a:ext>
            </a:extLst>
          </p:cNvPr>
          <p:cNvSpPr txBox="1"/>
          <p:nvPr/>
        </p:nvSpPr>
        <p:spPr>
          <a:xfrm>
            <a:off x="-1" y="225299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Is there an impact on disease?</a:t>
            </a:r>
          </a:p>
        </p:txBody>
      </p:sp>
    </p:spTree>
    <p:extLst>
      <p:ext uri="{BB962C8B-B14F-4D97-AF65-F5344CB8AC3E}">
        <p14:creationId xmlns:p14="http://schemas.microsoft.com/office/powerpoint/2010/main" val="15994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099DE2-F9C7-4A92-A758-91F58BB2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34" y="0"/>
            <a:ext cx="3456732" cy="6340390"/>
          </a:xfrm>
          <a:prstGeom prst="rect">
            <a:avLst/>
          </a:prstGeom>
        </p:spPr>
      </p:pic>
      <p:sp>
        <p:nvSpPr>
          <p:cNvPr id="621" name="Oval 620">
            <a:extLst>
              <a:ext uri="{FF2B5EF4-FFF2-40B4-BE49-F238E27FC236}">
                <a16:creationId xmlns="" xmlns:a16="http://schemas.microsoft.com/office/drawing/2014/main" id="{78B26D6F-035F-43CB-9119-AD2CCF889236}"/>
              </a:ext>
            </a:extLst>
          </p:cNvPr>
          <p:cNvSpPr/>
          <p:nvPr/>
        </p:nvSpPr>
        <p:spPr>
          <a:xfrm>
            <a:off x="4592103" y="3255264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9E0D8F4-1A7B-4E7D-81DA-F05925FD7F66}"/>
              </a:ext>
            </a:extLst>
          </p:cNvPr>
          <p:cNvSpPr txBox="1"/>
          <p:nvPr/>
        </p:nvSpPr>
        <p:spPr>
          <a:xfrm>
            <a:off x="1719831" y="2008837"/>
            <a:ext cx="5666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250 Million</a:t>
            </a:r>
          </a:p>
        </p:txBody>
      </p:sp>
    </p:spTree>
    <p:extLst>
      <p:ext uri="{BB962C8B-B14F-4D97-AF65-F5344CB8AC3E}">
        <p14:creationId xmlns:p14="http://schemas.microsoft.com/office/powerpoint/2010/main" val="2035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A71E90-7777-413A-8BE0-B576C6F3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transient increase in VL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3431B18-5E74-4BAC-9900-B124ADBA0761}"/>
              </a:ext>
            </a:extLst>
          </p:cNvPr>
          <p:cNvGrpSpPr/>
          <p:nvPr/>
        </p:nvGrpSpPr>
        <p:grpSpPr>
          <a:xfrm>
            <a:off x="1350470" y="1299290"/>
            <a:ext cx="7625208" cy="4907053"/>
            <a:chOff x="1350470" y="1299290"/>
            <a:chExt cx="7625208" cy="490705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69666D0-958B-462F-86C3-97117A4E4F4E}"/>
                </a:ext>
              </a:extLst>
            </p:cNvPr>
            <p:cNvGrpSpPr/>
            <p:nvPr/>
          </p:nvGrpSpPr>
          <p:grpSpPr>
            <a:xfrm>
              <a:off x="1350470" y="1643816"/>
              <a:ext cx="7625208" cy="4562527"/>
              <a:chOff x="1350470" y="1643816"/>
              <a:chExt cx="7625208" cy="456252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28F5E31E-BA9A-48F7-AB15-24EFB3E9B7BB}"/>
                  </a:ext>
                </a:extLst>
              </p:cNvPr>
              <p:cNvGrpSpPr/>
              <p:nvPr/>
            </p:nvGrpSpPr>
            <p:grpSpPr>
              <a:xfrm>
                <a:off x="1350470" y="1643816"/>
                <a:ext cx="6436844" cy="3876735"/>
                <a:chOff x="85400" y="2820927"/>
                <a:chExt cx="6436844" cy="3876735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="" xmlns:a16="http://schemas.microsoft.com/office/drawing/2014/main" id="{91D797E9-5EE3-43C6-85A2-8BE2467A02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5400" y="2820927"/>
                  <a:ext cx="6436844" cy="3876735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="" xmlns:a16="http://schemas.microsoft.com/office/drawing/2014/main" id="{D25C9F04-F655-4A36-A0E5-1541382EE5EA}"/>
                    </a:ext>
                  </a:extLst>
                </p:cNvPr>
                <p:cNvSpPr txBox="1"/>
                <p:nvPr/>
              </p:nvSpPr>
              <p:spPr>
                <a:xfrm>
                  <a:off x="2493585" y="3040063"/>
                  <a:ext cx="1524794" cy="627864"/>
                </a:xfrm>
                <a:prstGeom prst="rect">
                  <a:avLst/>
                </a:prstGeom>
                <a:noFill/>
              </p:spPr>
              <p:txBody>
                <a:bodyPr wrap="square" lIns="182880" tIns="146304" rIns="182880" bIns="146304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4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p=0.01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931D45BD-221E-40EE-A103-A1E756BAB9CB}"/>
                  </a:ext>
                </a:extLst>
              </p:cNvPr>
              <p:cNvSpPr txBox="1"/>
              <p:nvPr/>
            </p:nvSpPr>
            <p:spPr>
              <a:xfrm>
                <a:off x="6517068" y="5661578"/>
                <a:ext cx="2458610" cy="5447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dirty="0"/>
                  <a:t>Garrett, JAIDS, 2014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4982442-85A6-4900-A4C2-9B7F87D3174E}"/>
                </a:ext>
              </a:extLst>
            </p:cNvPr>
            <p:cNvSpPr txBox="1"/>
            <p:nvPr/>
          </p:nvSpPr>
          <p:spPr>
            <a:xfrm>
              <a:off x="3134436" y="1299290"/>
              <a:ext cx="2875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Caprisa</a:t>
              </a:r>
              <a:r>
                <a:rPr lang="en-US" sz="2800" dirty="0"/>
                <a:t> 002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6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3EBFA-7089-47DF-8BFD-C7B0A5B0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 by role among MSM</a:t>
            </a:r>
          </a:p>
        </p:txBody>
      </p:sp>
      <p:pic>
        <p:nvPicPr>
          <p:cNvPr id="1026" name="Picture 2" descr="Tornado_Plot-1">
            <a:extLst>
              <a:ext uri="{FF2B5EF4-FFF2-40B4-BE49-F238E27FC236}">
                <a16:creationId xmlns="" xmlns:a16="http://schemas.microsoft.com/office/drawing/2014/main" id="{E04FD4B2-4309-40BD-838A-E71B5443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87" y="1595060"/>
            <a:ext cx="593883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B09267-31FA-4303-BAED-D259731BFA61}"/>
              </a:ext>
            </a:extLst>
          </p:cNvPr>
          <p:cNvSpPr txBox="1"/>
          <p:nvPr/>
        </p:nvSpPr>
        <p:spPr>
          <a:xfrm>
            <a:off x="206095" y="1244740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0.3 log higher VL among exclusively </a:t>
            </a:r>
            <a:r>
              <a:rPr lang="en-US" sz="2800" dirty="0" err="1">
                <a:solidFill>
                  <a:schemeClr val="accent2"/>
                </a:solidFill>
              </a:rPr>
              <a:t>insertive</a:t>
            </a:r>
            <a:r>
              <a:rPr lang="en-US" sz="2800" dirty="0">
                <a:solidFill>
                  <a:schemeClr val="accent2"/>
                </a:solidFill>
              </a:rPr>
              <a:t> men (P&lt;0.05)</a:t>
            </a:r>
          </a:p>
        </p:txBody>
      </p:sp>
      <p:pic>
        <p:nvPicPr>
          <p:cNvPr id="9" name="Picture 2" descr="Fig3">
            <a:extLst>
              <a:ext uri="{FF2B5EF4-FFF2-40B4-BE49-F238E27FC236}">
                <a16:creationId xmlns="" xmlns:a16="http://schemas.microsoft.com/office/drawing/2014/main" id="{D63C87F8-2380-48E0-BC7C-60B975CC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20" y="1734959"/>
            <a:ext cx="5667683" cy="44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F6AC62-0C44-47B7-AA30-1D96938631E9}"/>
              </a:ext>
            </a:extLst>
          </p:cNvPr>
          <p:cNvSpPr txBox="1"/>
          <p:nvPr/>
        </p:nvSpPr>
        <p:spPr>
          <a:xfrm>
            <a:off x="254758" y="1243584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But only among longer duration partnerships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831ABD-19DC-4D2E-B260-7F372D9A7C56}"/>
              </a:ext>
            </a:extLst>
          </p:cNvPr>
          <p:cNvSpPr txBox="1"/>
          <p:nvPr/>
        </p:nvSpPr>
        <p:spPr>
          <a:xfrm>
            <a:off x="254758" y="5987072"/>
            <a:ext cx="332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courtesy of Josh Herbeck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FE42E-7CDB-4CC3-A592-51C0C73653D0}"/>
              </a:ext>
            </a:extLst>
          </p:cNvPr>
          <p:cNvSpPr txBox="1"/>
          <p:nvPr/>
        </p:nvSpPr>
        <p:spPr>
          <a:xfrm>
            <a:off x="150125" y="4581698"/>
            <a:ext cx="4029903" cy="8710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Stansfield, HIV </a:t>
            </a:r>
            <a:r>
              <a:rPr lang="en-US" dirty="0" err="1"/>
              <a:t>Dyn</a:t>
            </a:r>
            <a:r>
              <a:rPr lang="en-US" dirty="0"/>
              <a:t> &amp; </a:t>
            </a:r>
            <a:r>
              <a:rPr lang="en-US" dirty="0" err="1"/>
              <a:t>Evol</a:t>
            </a:r>
            <a:r>
              <a:rPr lang="en-US" dirty="0"/>
              <a:t>, 2018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MS in review </a:t>
            </a:r>
          </a:p>
        </p:txBody>
      </p:sp>
    </p:spTree>
    <p:extLst>
      <p:ext uri="{BB962C8B-B14F-4D97-AF65-F5344CB8AC3E}">
        <p14:creationId xmlns:p14="http://schemas.microsoft.com/office/powerpoint/2010/main" val="16237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10" grpId="0"/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C7C37D-2DFE-4095-869B-8258D6609838}"/>
              </a:ext>
            </a:extLst>
          </p:cNvPr>
          <p:cNvSpPr txBox="1"/>
          <p:nvPr/>
        </p:nvSpPr>
        <p:spPr>
          <a:xfrm>
            <a:off x="206095" y="1254946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 single founder virus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B555-D0AB-41F1-8807-F8533300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9C8B42-AE0B-4E28-AEEF-F4A7A3C72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22" y="1780322"/>
            <a:ext cx="8018280" cy="1091946"/>
          </a:xfrm>
        </p:spPr>
        <p:txBody>
          <a:bodyPr>
            <a:noAutofit/>
          </a:bodyPr>
          <a:lstStyle/>
          <a:p>
            <a:r>
              <a:rPr lang="en-US" sz="2200" dirty="0"/>
              <a:t>80% single founder is shockingly low</a:t>
            </a:r>
          </a:p>
          <a:p>
            <a:r>
              <a:rPr lang="en-US" sz="2200" dirty="0"/>
              <a:t>Multiple founders are associated with higher VL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BD1474-5C82-4F6D-A252-61BBE09BC7B0}"/>
              </a:ext>
            </a:extLst>
          </p:cNvPr>
          <p:cNvSpPr txBox="1"/>
          <p:nvPr/>
        </p:nvSpPr>
        <p:spPr>
          <a:xfrm>
            <a:off x="206095" y="2690396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Transmission selection bias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B6B169D-59F6-4C45-B89C-2C13949EEC1F}"/>
              </a:ext>
            </a:extLst>
          </p:cNvPr>
          <p:cNvSpPr txBox="1">
            <a:spLocks/>
          </p:cNvSpPr>
          <p:nvPr/>
        </p:nvSpPr>
        <p:spPr>
          <a:xfrm>
            <a:off x="513122" y="3213616"/>
            <a:ext cx="8581142" cy="118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Selection for virions closer to consensus, with higher infectivity and IFN-1 resistance, and lower </a:t>
            </a:r>
            <a:r>
              <a:rPr lang="en-US" sz="2200" dirty="0" err="1"/>
              <a:t>NAb</a:t>
            </a:r>
            <a:r>
              <a:rPr lang="en-US" sz="2200" dirty="0"/>
              <a:t> resistance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569E71-555B-4226-929D-49E4FFFED258}"/>
              </a:ext>
            </a:extLst>
          </p:cNvPr>
          <p:cNvSpPr txBox="1"/>
          <p:nvPr/>
        </p:nvSpPr>
        <p:spPr>
          <a:xfrm>
            <a:off x="206094" y="4180036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Infection risk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8B2669AA-7508-4338-9629-A89980AAA189}"/>
              </a:ext>
            </a:extLst>
          </p:cNvPr>
          <p:cNvSpPr txBox="1">
            <a:spLocks/>
          </p:cNvSpPr>
          <p:nvPr/>
        </p:nvSpPr>
        <p:spPr>
          <a:xfrm>
            <a:off x="513122" y="4643156"/>
            <a:ext cx="8581142" cy="1180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Increases risk of multiple founders</a:t>
            </a:r>
          </a:p>
          <a:p>
            <a:r>
              <a:rPr lang="en-US" sz="2200" dirty="0"/>
              <a:t>Decreases selection pressure</a:t>
            </a:r>
          </a:p>
          <a:p>
            <a:r>
              <a:rPr lang="en-US" sz="2200" dirty="0"/>
              <a:t>May be associated with lower VL</a:t>
            </a:r>
          </a:p>
        </p:txBody>
      </p:sp>
    </p:spTree>
    <p:extLst>
      <p:ext uri="{BB962C8B-B14F-4D97-AF65-F5344CB8AC3E}">
        <p14:creationId xmlns:p14="http://schemas.microsoft.com/office/powerpoint/2010/main" val="40369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uiExpand="1" build="p"/>
      <p:bldP spid="9" grpId="0"/>
      <p:bldP spid="10" grpId="0"/>
      <p:bldP spid="14" grpId="0"/>
      <p:bldP spid="2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B1D92-5849-4EF4-8724-4364DAFD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06901"/>
            <a:ext cx="8203442" cy="1362075"/>
          </a:xfrm>
        </p:spPr>
        <p:txBody>
          <a:bodyPr>
            <a:normAutofit/>
          </a:bodyPr>
          <a:lstStyle/>
          <a:p>
            <a:r>
              <a:rPr lang="en-US" sz="3600" dirty="0"/>
              <a:t>The fitness landscape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3B1DBC-7F46-4896-9E68-F205A9E6A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we intervene with a vaccine?</a:t>
            </a:r>
          </a:p>
        </p:txBody>
      </p:sp>
    </p:spTree>
    <p:extLst>
      <p:ext uri="{BB962C8B-B14F-4D97-AF65-F5344CB8AC3E}">
        <p14:creationId xmlns:p14="http://schemas.microsoft.com/office/powerpoint/2010/main" val="515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044D9C-B798-46F4-AE68-5D67B126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SIEVE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65D582-A211-49C6-B8A8-4972AF6E1552}"/>
              </a:ext>
            </a:extLst>
          </p:cNvPr>
          <p:cNvSpPr txBox="1"/>
          <p:nvPr/>
        </p:nvSpPr>
        <p:spPr>
          <a:xfrm>
            <a:off x="206095" y="1417047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Founder virus divergence between vaccine and placebo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525085C-C5DE-46B9-A237-B22010FC51B7}"/>
              </a:ext>
            </a:extLst>
          </p:cNvPr>
          <p:cNvGrpSpPr/>
          <p:nvPr/>
        </p:nvGrpSpPr>
        <p:grpSpPr>
          <a:xfrm>
            <a:off x="0" y="2550843"/>
            <a:ext cx="9144000" cy="3313988"/>
            <a:chOff x="0" y="2550843"/>
            <a:chExt cx="9144000" cy="331398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A3BEAEA-4915-4FFE-A06B-8A93CBBD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6905"/>
            <a:stretch/>
          </p:blipFill>
          <p:spPr>
            <a:xfrm>
              <a:off x="0" y="2550843"/>
              <a:ext cx="9144000" cy="27763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135783C-96BD-4149-B7A9-1417B8D4F2E0}"/>
                </a:ext>
              </a:extLst>
            </p:cNvPr>
            <p:cNvSpPr txBox="1"/>
            <p:nvPr/>
          </p:nvSpPr>
          <p:spPr>
            <a:xfrm>
              <a:off x="5117910" y="5495499"/>
              <a:ext cx="376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Fiore-Gartland, Bioinformatics,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2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C2B672F-2E0A-4997-A827-C394F63E8A14}"/>
              </a:ext>
            </a:extLst>
          </p:cNvPr>
          <p:cNvGrpSpPr/>
          <p:nvPr/>
        </p:nvGrpSpPr>
        <p:grpSpPr>
          <a:xfrm>
            <a:off x="72058" y="2195562"/>
            <a:ext cx="8690537" cy="2485952"/>
            <a:chOff x="72058" y="1604158"/>
            <a:chExt cx="8690537" cy="248595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61F9150-039B-4493-B4B9-4BFF06953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8" y="1604158"/>
              <a:ext cx="4404408" cy="23883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4CFCB3F-6038-4017-86DA-E2C26DDDB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89" t="6256"/>
            <a:stretch/>
          </p:blipFill>
          <p:spPr>
            <a:xfrm>
              <a:off x="4667536" y="1655930"/>
              <a:ext cx="4095059" cy="243418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A1E71F1-309D-4C6C-B175-611082D0F13E}"/>
              </a:ext>
            </a:extLst>
          </p:cNvPr>
          <p:cNvGrpSpPr/>
          <p:nvPr/>
        </p:nvGrpSpPr>
        <p:grpSpPr>
          <a:xfrm>
            <a:off x="11740" y="1363045"/>
            <a:ext cx="9097043" cy="655095"/>
            <a:chOff x="83796" y="461158"/>
            <a:chExt cx="9097043" cy="1143000"/>
          </a:xfrm>
        </p:grpSpPr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1113B01A-A67D-4EF4-90E2-52E943170DB8}"/>
                </a:ext>
              </a:extLst>
            </p:cNvPr>
            <p:cNvSpPr txBox="1">
              <a:spLocks/>
            </p:cNvSpPr>
            <p:nvPr/>
          </p:nvSpPr>
          <p:spPr>
            <a:xfrm>
              <a:off x="83796" y="461158"/>
              <a:ext cx="4571999" cy="1143000"/>
            </a:xfrm>
            <a:prstGeom prst="rect">
              <a:avLst/>
            </a:prstGeom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0099D2"/>
                  </a:solidFill>
                  <a:latin typeface="Raleway" panose="020B0503030101060003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Study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="" xmlns:a16="http://schemas.microsoft.com/office/drawing/2014/main" id="{946D7E26-5314-404E-AF1B-0D28C2BC41CE}"/>
                </a:ext>
              </a:extLst>
            </p:cNvPr>
            <p:cNvSpPr txBox="1">
              <a:spLocks/>
            </p:cNvSpPr>
            <p:nvPr/>
          </p:nvSpPr>
          <p:spPr>
            <a:xfrm>
              <a:off x="4644056" y="461158"/>
              <a:ext cx="4536783" cy="1143000"/>
            </a:xfrm>
            <a:prstGeom prst="rect">
              <a:avLst/>
            </a:prstGeom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0099D2"/>
                  </a:solidFill>
                  <a:latin typeface="Raleway" panose="020B0503030101060003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RV144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B98FEC0-8811-41C9-A7CE-2084AD381ED2}"/>
              </a:ext>
            </a:extLst>
          </p:cNvPr>
          <p:cNvGrpSpPr/>
          <p:nvPr/>
        </p:nvGrpSpPr>
        <p:grpSpPr>
          <a:xfrm>
            <a:off x="555009" y="5284526"/>
            <a:ext cx="7624549" cy="646331"/>
            <a:chOff x="555009" y="4533900"/>
            <a:chExt cx="7624549" cy="64633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9E28BAB-51D6-42D3-934E-3F444E962D40}"/>
                </a:ext>
              </a:extLst>
            </p:cNvPr>
            <p:cNvSpPr txBox="1"/>
            <p:nvPr/>
          </p:nvSpPr>
          <p:spPr>
            <a:xfrm>
              <a:off x="555009" y="4533900"/>
              <a:ext cx="3748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Buchbinder, Lancet, 2008</a:t>
              </a:r>
            </a:p>
            <a:p>
              <a:r>
                <a:rPr lang="en-US" dirty="0"/>
                <a:t>Duerr, J </a:t>
              </a:r>
              <a:r>
                <a:rPr lang="en-US" dirty="0" err="1"/>
                <a:t>Infec</a:t>
              </a:r>
              <a:r>
                <a:rPr lang="en-US" dirty="0"/>
                <a:t> Dis, 2012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B926AF3-EEC9-45FD-BF6E-690680DF758B}"/>
                </a:ext>
              </a:extLst>
            </p:cNvPr>
            <p:cNvSpPr txBox="1"/>
            <p:nvPr/>
          </p:nvSpPr>
          <p:spPr>
            <a:xfrm>
              <a:off x="5354471" y="4535311"/>
              <a:ext cx="2825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Rerks-Ngarm</a:t>
              </a:r>
              <a:r>
                <a:rPr lang="en-US" dirty="0"/>
                <a:t>, NEJM, 2009</a:t>
              </a:r>
            </a:p>
          </p:txBody>
        </p:sp>
      </p:grp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C6D75151-2FF6-45F3-9CE2-80206B82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06" y="272574"/>
            <a:ext cx="8018313" cy="1143000"/>
          </a:xfrm>
        </p:spPr>
        <p:txBody>
          <a:bodyPr/>
          <a:lstStyle/>
          <a:p>
            <a:r>
              <a:rPr lang="en-US" dirty="0"/>
              <a:t>Vaccine efficacy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7DA0897-2FF0-4206-AAC8-28FC308EFAD3}"/>
              </a:ext>
            </a:extLst>
          </p:cNvPr>
          <p:cNvGrpSpPr/>
          <p:nvPr/>
        </p:nvGrpSpPr>
        <p:grpSpPr>
          <a:xfrm>
            <a:off x="990810" y="1908330"/>
            <a:ext cx="8022190" cy="3319250"/>
            <a:chOff x="1004706" y="1806054"/>
            <a:chExt cx="8022190" cy="331925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CB8D8EF3-53AC-4E8C-8EAD-97B895FBF4FD}"/>
                </a:ext>
              </a:extLst>
            </p:cNvPr>
            <p:cNvGrpSpPr/>
            <p:nvPr/>
          </p:nvGrpSpPr>
          <p:grpSpPr>
            <a:xfrm>
              <a:off x="4527668" y="2779594"/>
              <a:ext cx="4499228" cy="1569198"/>
              <a:chOff x="4663344" y="2826914"/>
              <a:chExt cx="4363551" cy="152187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59F17BE5-59B6-4F4F-B13F-3D6A43442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9961" y="2826914"/>
                <a:ext cx="2366934" cy="149458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6A7A4E06-F361-40C8-A60A-E9D75DA961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5777"/>
              <a:stretch/>
            </p:blipFill>
            <p:spPr>
              <a:xfrm>
                <a:off x="4663344" y="2854208"/>
                <a:ext cx="2442590" cy="1494584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BB995DC4-0D3B-46F9-9497-2CA5F5D8E3E5}"/>
                </a:ext>
              </a:extLst>
            </p:cNvPr>
            <p:cNvGrpSpPr/>
            <p:nvPr/>
          </p:nvGrpSpPr>
          <p:grpSpPr>
            <a:xfrm>
              <a:off x="1004706" y="1806054"/>
              <a:ext cx="2586550" cy="3319250"/>
              <a:chOff x="864358" y="2014120"/>
              <a:chExt cx="2800677" cy="359403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1A30CD5B-7E75-4AB2-88A3-5E2EB8551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6324" y="2014120"/>
                <a:ext cx="2648711" cy="3594034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1967738-07FE-474C-A896-1EFC28D00DAB}"/>
                  </a:ext>
                </a:extLst>
              </p:cNvPr>
              <p:cNvSpPr/>
              <p:nvPr/>
            </p:nvSpPr>
            <p:spPr>
              <a:xfrm>
                <a:off x="864358" y="2014120"/>
                <a:ext cx="632346" cy="415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F4AA7D3-C6BF-47CE-90FB-833E599974FA}"/>
              </a:ext>
            </a:extLst>
          </p:cNvPr>
          <p:cNvGrpSpPr/>
          <p:nvPr/>
        </p:nvGrpSpPr>
        <p:grpSpPr>
          <a:xfrm>
            <a:off x="1446665" y="5298178"/>
            <a:ext cx="6732894" cy="370743"/>
            <a:chOff x="1446665" y="4533900"/>
            <a:chExt cx="6732894" cy="37074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DA089AB-26E2-4BCB-897F-7AC2511F8D8B}"/>
                </a:ext>
              </a:extLst>
            </p:cNvPr>
            <p:cNvSpPr txBox="1"/>
            <p:nvPr/>
          </p:nvSpPr>
          <p:spPr>
            <a:xfrm>
              <a:off x="1446665" y="4533900"/>
              <a:ext cx="302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Rolland, Nature Med, 2011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8D8602C-652B-421B-8DC9-BD30AFB9E14B}"/>
                </a:ext>
              </a:extLst>
            </p:cNvPr>
            <p:cNvSpPr txBox="1"/>
            <p:nvPr/>
          </p:nvSpPr>
          <p:spPr>
            <a:xfrm>
              <a:off x="4935941" y="4535311"/>
              <a:ext cx="3243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Rolland, Edlefsen, Nature 2012</a:t>
              </a:r>
            </a:p>
          </p:txBody>
        </p:sp>
      </p:grpSp>
      <p:sp>
        <p:nvSpPr>
          <p:cNvPr id="24" name="Title 12">
            <a:extLst>
              <a:ext uri="{FF2B5EF4-FFF2-40B4-BE49-F238E27FC236}">
                <a16:creationId xmlns="" xmlns:a16="http://schemas.microsoft.com/office/drawing/2014/main" id="{CBF87516-E57E-48F4-81A7-6BB83EAA0B4F}"/>
              </a:ext>
            </a:extLst>
          </p:cNvPr>
          <p:cNvSpPr txBox="1">
            <a:spLocks/>
          </p:cNvSpPr>
          <p:nvPr/>
        </p:nvSpPr>
        <p:spPr>
          <a:xfrm>
            <a:off x="610612" y="288711"/>
            <a:ext cx="80183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Sieve effects</a:t>
            </a:r>
          </a:p>
        </p:txBody>
      </p:sp>
    </p:spTree>
    <p:extLst>
      <p:ext uri="{BB962C8B-B14F-4D97-AF65-F5344CB8AC3E}">
        <p14:creationId xmlns:p14="http://schemas.microsoft.com/office/powerpoint/2010/main" val="41321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B8D8EF3-53AC-4E8C-8EAD-97B895FBF4FD}"/>
              </a:ext>
            </a:extLst>
          </p:cNvPr>
          <p:cNvGrpSpPr/>
          <p:nvPr/>
        </p:nvGrpSpPr>
        <p:grpSpPr>
          <a:xfrm>
            <a:off x="4513772" y="2881870"/>
            <a:ext cx="4499228" cy="1569198"/>
            <a:chOff x="4663344" y="2826914"/>
            <a:chExt cx="4363551" cy="152187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59F17BE5-59B6-4F4F-B13F-3D6A43442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9961" y="2826914"/>
              <a:ext cx="2366934" cy="14945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6A7A4E06-F361-40C8-A60A-E9D75DA96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777"/>
            <a:stretch/>
          </p:blipFill>
          <p:spPr>
            <a:xfrm>
              <a:off x="4663344" y="2854208"/>
              <a:ext cx="2442590" cy="1494584"/>
            </a:xfrm>
            <a:prstGeom prst="rect">
              <a:avLst/>
            </a:prstGeom>
          </p:spPr>
        </p:pic>
      </p:grpSp>
      <p:sp>
        <p:nvSpPr>
          <p:cNvPr id="24" name="Title 12">
            <a:extLst>
              <a:ext uri="{FF2B5EF4-FFF2-40B4-BE49-F238E27FC236}">
                <a16:creationId xmlns="" xmlns:a16="http://schemas.microsoft.com/office/drawing/2014/main" id="{CBF87516-E57E-48F4-81A7-6BB83EAA0B4F}"/>
              </a:ext>
            </a:extLst>
          </p:cNvPr>
          <p:cNvSpPr txBox="1">
            <a:spLocks/>
          </p:cNvSpPr>
          <p:nvPr/>
        </p:nvSpPr>
        <p:spPr>
          <a:xfrm>
            <a:off x="610612" y="288711"/>
            <a:ext cx="80183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Sieve effects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46D7E26-5314-404E-AF1B-0D28C2BC41CE}"/>
              </a:ext>
            </a:extLst>
          </p:cNvPr>
          <p:cNvSpPr txBox="1">
            <a:spLocks/>
          </p:cNvSpPr>
          <p:nvPr/>
        </p:nvSpPr>
        <p:spPr>
          <a:xfrm>
            <a:off x="4572000" y="1363045"/>
            <a:ext cx="4536783" cy="655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RV144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9908EF54-B4F5-467F-98C5-0D85FBFFB1C2}"/>
              </a:ext>
            </a:extLst>
          </p:cNvPr>
          <p:cNvGrpSpPr/>
          <p:nvPr/>
        </p:nvGrpSpPr>
        <p:grpSpPr>
          <a:xfrm>
            <a:off x="473122" y="1363045"/>
            <a:ext cx="9421505" cy="4409958"/>
            <a:chOff x="473122" y="1363045"/>
            <a:chExt cx="9421505" cy="4409958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8D9D1750-4031-4718-8F11-FDEAD82A466C}"/>
                </a:ext>
              </a:extLst>
            </p:cNvPr>
            <p:cNvGrpSpPr/>
            <p:nvPr/>
          </p:nvGrpSpPr>
          <p:grpSpPr>
            <a:xfrm>
              <a:off x="473122" y="1363045"/>
              <a:ext cx="6559188" cy="3170855"/>
              <a:chOff x="473122" y="1363045"/>
              <a:chExt cx="6559188" cy="317085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E7E3D52E-6489-41C5-A4B2-4C65BD9C5E76}"/>
                  </a:ext>
                </a:extLst>
              </p:cNvPr>
              <p:cNvSpPr/>
              <p:nvPr/>
            </p:nvSpPr>
            <p:spPr>
              <a:xfrm>
                <a:off x="4591780" y="2881870"/>
                <a:ext cx="2440530" cy="165203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04754D1-A5DE-49A1-9B21-C8636D16CDE2}"/>
                  </a:ext>
                </a:extLst>
              </p:cNvPr>
              <p:cNvSpPr/>
              <p:nvPr/>
            </p:nvSpPr>
            <p:spPr>
              <a:xfrm>
                <a:off x="473122" y="1363045"/>
                <a:ext cx="4487757" cy="294161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903ABD5D-C8AE-42DE-8C01-C4BE38C013D6}"/>
                  </a:ext>
                </a:extLst>
              </p:cNvPr>
              <p:cNvGrpSpPr/>
              <p:nvPr/>
            </p:nvGrpSpPr>
            <p:grpSpPr>
              <a:xfrm>
                <a:off x="515075" y="1408537"/>
                <a:ext cx="4426655" cy="2896121"/>
                <a:chOff x="0" y="1729158"/>
                <a:chExt cx="4572002" cy="2991214"/>
              </a:xfrm>
              <a:solidFill>
                <a:schemeClr val="bg1"/>
              </a:solidFill>
            </p:grpSpPr>
            <p:grpSp>
              <p:nvGrpSpPr>
                <p:cNvPr id="29" name="Group 28">
                  <a:extLst>
                    <a:ext uri="{FF2B5EF4-FFF2-40B4-BE49-F238E27FC236}">
                      <a16:creationId xmlns="" xmlns:a16="http://schemas.microsoft.com/office/drawing/2014/main" id="{33471AA6-9A6E-4B33-A149-F043D289D8B2}"/>
                    </a:ext>
                  </a:extLst>
                </p:cNvPr>
                <p:cNvGrpSpPr/>
                <p:nvPr/>
              </p:nvGrpSpPr>
              <p:grpSpPr>
                <a:xfrm>
                  <a:off x="0" y="1729158"/>
                  <a:ext cx="4572002" cy="2693767"/>
                  <a:chOff x="0" y="1729158"/>
                  <a:chExt cx="4572002" cy="2693767"/>
                </a:xfrm>
                <a:grpFill/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="" xmlns:a16="http://schemas.microsoft.com/office/drawing/2014/main" id="{7441AA5F-1F20-458D-8A25-D212D84D4C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841"/>
                  <a:stretch/>
                </p:blipFill>
                <p:spPr>
                  <a:xfrm>
                    <a:off x="0" y="1729158"/>
                    <a:ext cx="4572000" cy="2693767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8" name="Rectangle 27">
                    <a:extLst>
                      <a:ext uri="{FF2B5EF4-FFF2-40B4-BE49-F238E27FC236}">
                        <a16:creationId xmlns="" xmlns:a16="http://schemas.microsoft.com/office/drawing/2014/main" id="{5DAD72D2-538A-4DD9-B59A-56E9CAEDAA24}"/>
                      </a:ext>
                    </a:extLst>
                  </p:cNvPr>
                  <p:cNvSpPr/>
                  <p:nvPr/>
                </p:nvSpPr>
                <p:spPr>
                  <a:xfrm>
                    <a:off x="4458270" y="1783307"/>
                    <a:ext cx="113732" cy="2183642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="" xmlns:a16="http://schemas.microsoft.com/office/drawing/2014/main" id="{3CE916E5-86CE-44CD-AFB3-04FF3F552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7368" y="4463655"/>
                  <a:ext cx="1563867" cy="256717"/>
                </a:xfrm>
                <a:prstGeom prst="rect">
                  <a:avLst/>
                </a:prstGeom>
                <a:grpFill/>
              </p:spPr>
            </p:pic>
          </p:grp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9BB48032-4A37-4A02-8553-EF7B305F4300}"/>
                  </a:ext>
                </a:extLst>
              </p:cNvPr>
              <p:cNvCxnSpPr/>
              <p:nvPr/>
            </p:nvCxnSpPr>
            <p:spPr>
              <a:xfrm flipH="1" flipV="1">
                <a:off x="4960879" y="1363045"/>
                <a:ext cx="2071431" cy="1518825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520DD01E-4BB2-46CE-ADB5-7BE2680E2872}"/>
                  </a:ext>
                </a:extLst>
              </p:cNvPr>
              <p:cNvCxnSpPr/>
              <p:nvPr/>
            </p:nvCxnSpPr>
            <p:spPr>
              <a:xfrm flipH="1" flipV="1">
                <a:off x="4983681" y="4304658"/>
                <a:ext cx="2048629" cy="229242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5FC3C00E-E3A2-4CA0-86DF-05CC819DFA90}"/>
                  </a:ext>
                </a:extLst>
              </p:cNvPr>
              <p:cNvCxnSpPr/>
              <p:nvPr/>
            </p:nvCxnSpPr>
            <p:spPr>
              <a:xfrm flipH="1" flipV="1">
                <a:off x="473122" y="4304658"/>
                <a:ext cx="4118658" cy="229242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3DFBE39B-105C-473D-8067-D3CA9ABCA862}"/>
                </a:ext>
              </a:extLst>
            </p:cNvPr>
            <p:cNvSpPr/>
            <p:nvPr/>
          </p:nvSpPr>
          <p:spPr>
            <a:xfrm>
              <a:off x="8628925" y="5163403"/>
              <a:ext cx="1265702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231C6C0-B8B2-4F61-95BC-F2E4822411B2}"/>
              </a:ext>
            </a:extLst>
          </p:cNvPr>
          <p:cNvSpPr txBox="1"/>
          <p:nvPr/>
        </p:nvSpPr>
        <p:spPr>
          <a:xfrm>
            <a:off x="206095" y="4735455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Improved efficacy against certain variants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20CEBEE-5822-495F-99A1-C3882D00C83A}"/>
              </a:ext>
            </a:extLst>
          </p:cNvPr>
          <p:cNvSpPr txBox="1"/>
          <p:nvPr/>
        </p:nvSpPr>
        <p:spPr>
          <a:xfrm>
            <a:off x="4935941" y="5299589"/>
            <a:ext cx="324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Rolland, Edlefsen, Nature 2012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357842-385F-473A-9824-DCDCCBD1C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09" y="1386000"/>
            <a:ext cx="3932046" cy="26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7DBA1-6994-454D-AE4B-33D0425A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efficacy will wane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80065FF-5F29-4B07-ACAE-D73FF09BA8F2}"/>
              </a:ext>
            </a:extLst>
          </p:cNvPr>
          <p:cNvGrpSpPr/>
          <p:nvPr/>
        </p:nvGrpSpPr>
        <p:grpSpPr>
          <a:xfrm>
            <a:off x="1547013" y="1577587"/>
            <a:ext cx="5649645" cy="4205356"/>
            <a:chOff x="1547013" y="1577587"/>
            <a:chExt cx="5649645" cy="4205356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6E3D5BD4-101D-457E-B9E5-F7403C392356}"/>
                </a:ext>
              </a:extLst>
            </p:cNvPr>
            <p:cNvGrpSpPr/>
            <p:nvPr/>
          </p:nvGrpSpPr>
          <p:grpSpPr>
            <a:xfrm>
              <a:off x="1547013" y="1577587"/>
              <a:ext cx="5649645" cy="3657334"/>
              <a:chOff x="1547013" y="1600333"/>
              <a:chExt cx="5649645" cy="3657334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4D27885D-3252-4DBB-9993-765B8A49B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47013" y="1600333"/>
                <a:ext cx="5649645" cy="365733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3EA90EA5-4C59-4032-9932-13300400C2E5}"/>
                  </a:ext>
                </a:extLst>
              </p:cNvPr>
              <p:cNvSpPr/>
              <p:nvPr/>
            </p:nvSpPr>
            <p:spPr>
              <a:xfrm>
                <a:off x="1824251" y="1783307"/>
                <a:ext cx="327546" cy="400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0940025-D4BF-4580-A6F3-C8869C8F4B3B}"/>
                </a:ext>
              </a:extLst>
            </p:cNvPr>
            <p:cNvSpPr txBox="1"/>
            <p:nvPr/>
          </p:nvSpPr>
          <p:spPr>
            <a:xfrm>
              <a:off x="2866029" y="5413611"/>
              <a:ext cx="3411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Herbeck, Vaccine,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2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C7C37D-2DFE-4095-869B-8258D6609838}"/>
              </a:ext>
            </a:extLst>
          </p:cNvPr>
          <p:cNvSpPr txBox="1"/>
          <p:nvPr/>
        </p:nvSpPr>
        <p:spPr>
          <a:xfrm>
            <a:off x="206095" y="1254946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 single founder virus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B555-D0AB-41F1-8807-F8533300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9C8B42-AE0B-4E28-AEEF-F4A7A3C72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22" y="1780322"/>
            <a:ext cx="8018280" cy="1091946"/>
          </a:xfrm>
        </p:spPr>
        <p:txBody>
          <a:bodyPr>
            <a:noAutofit/>
          </a:bodyPr>
          <a:lstStyle/>
          <a:p>
            <a:r>
              <a:rPr lang="en-US" sz="2200" dirty="0"/>
              <a:t>80% single founder is shockingly low</a:t>
            </a:r>
          </a:p>
          <a:p>
            <a:r>
              <a:rPr lang="en-US" sz="2200" dirty="0"/>
              <a:t>Multiple founders are associated with higher VL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BD1474-5C82-4F6D-A252-61BBE09BC7B0}"/>
              </a:ext>
            </a:extLst>
          </p:cNvPr>
          <p:cNvSpPr txBox="1"/>
          <p:nvPr/>
        </p:nvSpPr>
        <p:spPr>
          <a:xfrm>
            <a:off x="206095" y="2690396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Transmission selection bias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B6B169D-59F6-4C45-B89C-2C13949EEC1F}"/>
              </a:ext>
            </a:extLst>
          </p:cNvPr>
          <p:cNvSpPr txBox="1">
            <a:spLocks/>
          </p:cNvSpPr>
          <p:nvPr/>
        </p:nvSpPr>
        <p:spPr>
          <a:xfrm>
            <a:off x="513122" y="3213616"/>
            <a:ext cx="8581142" cy="118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Selection for virions closer to consensus, with higher infectivity and IFN-1 resistance, and lower </a:t>
            </a:r>
            <a:r>
              <a:rPr lang="en-US" sz="2200" dirty="0" err="1"/>
              <a:t>NAb</a:t>
            </a:r>
            <a:r>
              <a:rPr lang="en-US" sz="2200" dirty="0"/>
              <a:t> resistance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569E71-555B-4226-929D-49E4FFFED258}"/>
              </a:ext>
            </a:extLst>
          </p:cNvPr>
          <p:cNvSpPr txBox="1"/>
          <p:nvPr/>
        </p:nvSpPr>
        <p:spPr>
          <a:xfrm>
            <a:off x="206094" y="4180036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Infection risk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8B2669AA-7508-4338-9629-A89980AAA189}"/>
              </a:ext>
            </a:extLst>
          </p:cNvPr>
          <p:cNvSpPr txBox="1">
            <a:spLocks/>
          </p:cNvSpPr>
          <p:nvPr/>
        </p:nvSpPr>
        <p:spPr>
          <a:xfrm>
            <a:off x="513122" y="4643156"/>
            <a:ext cx="8581142" cy="1180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Increases risk of multiple founders</a:t>
            </a:r>
          </a:p>
          <a:p>
            <a:r>
              <a:rPr lang="en-US" sz="2200" dirty="0"/>
              <a:t>Decreases selection pressure</a:t>
            </a:r>
          </a:p>
          <a:p>
            <a:r>
              <a:rPr lang="en-US" sz="2200" dirty="0"/>
              <a:t>May be associated with lower VL</a:t>
            </a:r>
          </a:p>
          <a:p>
            <a:r>
              <a:rPr lang="en-US" sz="2200" dirty="0">
                <a:solidFill>
                  <a:schemeClr val="tx2"/>
                </a:solidFill>
              </a:rPr>
              <a:t>Vaccines reshape fitness landscape</a:t>
            </a:r>
          </a:p>
        </p:txBody>
      </p:sp>
    </p:spTree>
    <p:extLst>
      <p:ext uri="{BB962C8B-B14F-4D97-AF65-F5344CB8AC3E}">
        <p14:creationId xmlns:p14="http://schemas.microsoft.com/office/powerpoint/2010/main" val="23380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22B957-74DB-4CB3-A46C-4371DFBCDFD8}"/>
              </a:ext>
            </a:extLst>
          </p:cNvPr>
          <p:cNvSpPr txBox="1"/>
          <p:nvPr/>
        </p:nvSpPr>
        <p:spPr>
          <a:xfrm>
            <a:off x="577755" y="2456597"/>
            <a:ext cx="81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to all the people living with HIV who have so generously participated in the many research projects we were able to discuss today.</a:t>
            </a:r>
          </a:p>
        </p:txBody>
      </p:sp>
    </p:spTree>
    <p:extLst>
      <p:ext uri="{BB962C8B-B14F-4D97-AF65-F5344CB8AC3E}">
        <p14:creationId xmlns:p14="http://schemas.microsoft.com/office/powerpoint/2010/main" val="13057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5" name="Picture 1264">
            <a:extLst>
              <a:ext uri="{FF2B5EF4-FFF2-40B4-BE49-F238E27FC236}">
                <a16:creationId xmlns="" xmlns:a16="http://schemas.microsoft.com/office/drawing/2014/main" id="{AF0E019C-3B11-49A3-BFCC-B09FF125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34" y="0"/>
            <a:ext cx="3456732" cy="6340390"/>
          </a:xfrm>
          <a:prstGeom prst="rect">
            <a:avLst/>
          </a:prstGeom>
        </p:spPr>
      </p:pic>
      <p:pic>
        <p:nvPicPr>
          <p:cNvPr id="658" name="Picture 657">
            <a:extLst>
              <a:ext uri="{FF2B5EF4-FFF2-40B4-BE49-F238E27FC236}">
                <a16:creationId xmlns="" xmlns:a16="http://schemas.microsoft.com/office/drawing/2014/main" id="{FE9B43E2-172F-409E-BE9B-A3A7A17F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91" y="-13648"/>
            <a:ext cx="3458319" cy="6341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DCC63C-B260-4013-9DF5-539D78442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548" y="452615"/>
            <a:ext cx="2450804" cy="5499069"/>
          </a:xfrm>
          <a:prstGeom prst="rect">
            <a:avLst/>
          </a:prstGeom>
        </p:spPr>
      </p:pic>
      <p:sp>
        <p:nvSpPr>
          <p:cNvPr id="620" name="Oval 619">
            <a:extLst>
              <a:ext uri="{FF2B5EF4-FFF2-40B4-BE49-F238E27FC236}">
                <a16:creationId xmlns="" xmlns:a16="http://schemas.microsoft.com/office/drawing/2014/main" id="{1734C864-F3E0-462D-ADDF-1BAE1E7BB522}"/>
              </a:ext>
            </a:extLst>
          </p:cNvPr>
          <p:cNvSpPr/>
          <p:nvPr/>
        </p:nvSpPr>
        <p:spPr>
          <a:xfrm>
            <a:off x="4566493" y="3227756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83418A-31A0-4BB8-88CC-05D185DD98D8}"/>
              </a:ext>
            </a:extLst>
          </p:cNvPr>
          <p:cNvSpPr/>
          <p:nvPr/>
        </p:nvSpPr>
        <p:spPr>
          <a:xfrm>
            <a:off x="0" y="-27296"/>
            <a:ext cx="9143999" cy="629572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112F8B-59AF-41A9-AFA3-BB63034D2863}"/>
              </a:ext>
            </a:extLst>
          </p:cNvPr>
          <p:cNvSpPr txBox="1"/>
          <p:nvPr/>
        </p:nvSpPr>
        <p:spPr>
          <a:xfrm>
            <a:off x="0" y="200883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What’s so special about the Founder Virus?</a:t>
            </a:r>
          </a:p>
        </p:txBody>
      </p:sp>
    </p:spTree>
    <p:extLst>
      <p:ext uri="{BB962C8B-B14F-4D97-AF65-F5344CB8AC3E}">
        <p14:creationId xmlns:p14="http://schemas.microsoft.com/office/powerpoint/2010/main" val="668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19913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20208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75094A-4F58-473A-818D-06D242DD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be surprised there’s only one?</a:t>
            </a:r>
          </a:p>
        </p:txBody>
      </p:sp>
    </p:spTree>
    <p:extLst>
      <p:ext uri="{BB962C8B-B14F-4D97-AF65-F5344CB8AC3E}">
        <p14:creationId xmlns:p14="http://schemas.microsoft.com/office/powerpoint/2010/main" val="20802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22B86FD-BE73-4A52-88E4-79345C22903D}"/>
              </a:ext>
            </a:extLst>
          </p:cNvPr>
          <p:cNvGrpSpPr/>
          <p:nvPr/>
        </p:nvGrpSpPr>
        <p:grpSpPr>
          <a:xfrm>
            <a:off x="1416277" y="731788"/>
            <a:ext cx="6519910" cy="5463011"/>
            <a:chOff x="1416277" y="731788"/>
            <a:chExt cx="6519910" cy="546301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15F85100-0919-4664-B873-5642EA148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277" y="3875445"/>
              <a:ext cx="6519910" cy="23193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93B051F-9BA3-4474-8403-337E57A88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7836" y="731788"/>
              <a:ext cx="4968327" cy="314365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ECFB79-986A-49D8-9C64-1FECA7C9426D}"/>
              </a:ext>
            </a:extLst>
          </p:cNvPr>
          <p:cNvGrpSpPr/>
          <p:nvPr/>
        </p:nvGrpSpPr>
        <p:grpSpPr>
          <a:xfrm>
            <a:off x="6765613" y="1369232"/>
            <a:ext cx="2662655" cy="1250785"/>
            <a:chOff x="6765613" y="1369232"/>
            <a:chExt cx="2662655" cy="12507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C35282A1-BE19-447C-A733-7C1403460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5613" y="1933032"/>
              <a:ext cx="521160" cy="6869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F4F533A-11EB-4792-B028-1E761305FFB4}"/>
                </a:ext>
              </a:extLst>
            </p:cNvPr>
            <p:cNvSpPr txBox="1"/>
            <p:nvPr/>
          </p:nvSpPr>
          <p:spPr>
            <a:xfrm>
              <a:off x="6827203" y="1369232"/>
              <a:ext cx="2601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Way too many!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4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TextBox 1221">
            <a:extLst>
              <a:ext uri="{FF2B5EF4-FFF2-40B4-BE49-F238E27FC236}">
                <a16:creationId xmlns="" xmlns:a16="http://schemas.microsoft.com/office/drawing/2014/main" id="{1C0F9B2F-A414-4FF9-BC81-AB999C33979D}"/>
              </a:ext>
            </a:extLst>
          </p:cNvPr>
          <p:cNvSpPr txBox="1"/>
          <p:nvPr/>
        </p:nvSpPr>
        <p:spPr>
          <a:xfrm>
            <a:off x="3231653" y="3082995"/>
            <a:ext cx="266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~ Binomial(N, p)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23C2869-D025-486F-8A8C-18CE7764EFA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1042416"/>
            <a:ext cx="2857335" cy="5239611"/>
            <a:chOff x="797045" y="-157832"/>
            <a:chExt cx="3458319" cy="634166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9C61C58-0F00-407E-BD3C-B7CD6801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045" y="-157832"/>
              <a:ext cx="3458319" cy="634166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068D58E-E398-4525-AAB5-54B6165B8F70}"/>
                </a:ext>
              </a:extLst>
            </p:cNvPr>
            <p:cNvGrpSpPr/>
            <p:nvPr/>
          </p:nvGrpSpPr>
          <p:grpSpPr>
            <a:xfrm>
              <a:off x="1361819" y="319049"/>
              <a:ext cx="2354950" cy="5396663"/>
              <a:chOff x="1361819" y="475397"/>
              <a:chExt cx="2354950" cy="5396663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864A06F0-69D6-4AE8-93E4-BCFF655ACCDB}"/>
                  </a:ext>
                </a:extLst>
              </p:cNvPr>
              <p:cNvSpPr/>
              <p:nvPr/>
            </p:nvSpPr>
            <p:spPr>
              <a:xfrm>
                <a:off x="2270078" y="5004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4FF33141-B0B8-4083-833B-F65566DAF797}"/>
                  </a:ext>
                </a:extLst>
              </p:cNvPr>
              <p:cNvSpPr/>
              <p:nvPr/>
            </p:nvSpPr>
            <p:spPr>
              <a:xfrm>
                <a:off x="2376759" y="4753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86A9F630-975D-4777-A1C7-AC049E1793B7}"/>
                  </a:ext>
                </a:extLst>
              </p:cNvPr>
              <p:cNvSpPr/>
              <p:nvPr/>
            </p:nvSpPr>
            <p:spPr>
              <a:xfrm>
                <a:off x="2520061" y="5281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2F15FB29-4A25-402C-966C-CA773B924114}"/>
                  </a:ext>
                </a:extLst>
              </p:cNvPr>
              <p:cNvSpPr/>
              <p:nvPr/>
            </p:nvSpPr>
            <p:spPr>
              <a:xfrm>
                <a:off x="2290663" y="6482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E0669027-821A-4739-91DC-62E4523D2F36}"/>
                  </a:ext>
                </a:extLst>
              </p:cNvPr>
              <p:cNvSpPr/>
              <p:nvPr/>
            </p:nvSpPr>
            <p:spPr>
              <a:xfrm>
                <a:off x="2474455" y="6896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AA3197C3-B53A-46C0-83E2-5AAFB39EF857}"/>
                  </a:ext>
                </a:extLst>
              </p:cNvPr>
              <p:cNvSpPr/>
              <p:nvPr/>
            </p:nvSpPr>
            <p:spPr>
              <a:xfrm>
                <a:off x="2315797" y="7961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FB75144C-7584-4C11-9F80-199759F92522}"/>
                  </a:ext>
                </a:extLst>
              </p:cNvPr>
              <p:cNvSpPr/>
              <p:nvPr/>
            </p:nvSpPr>
            <p:spPr>
              <a:xfrm>
                <a:off x="2501976" y="8511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77E7EF1B-653A-4511-9718-C397E5902E32}"/>
                  </a:ext>
                </a:extLst>
              </p:cNvPr>
              <p:cNvSpPr/>
              <p:nvPr/>
            </p:nvSpPr>
            <p:spPr>
              <a:xfrm>
                <a:off x="2601155" y="66020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7D9C4AC0-3886-4560-A4E7-699A8E72D9BF}"/>
                  </a:ext>
                </a:extLst>
              </p:cNvPr>
              <p:cNvSpPr/>
              <p:nvPr/>
            </p:nvSpPr>
            <p:spPr>
              <a:xfrm>
                <a:off x="2376759" y="950794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5CE5B03B-B1C2-474F-9DC7-CC90CAC073D4}"/>
                  </a:ext>
                </a:extLst>
              </p:cNvPr>
              <p:cNvSpPr/>
              <p:nvPr/>
            </p:nvSpPr>
            <p:spPr>
              <a:xfrm>
                <a:off x="1918765" y="166198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F612CB50-FFE3-454D-8F75-EAC7BF76E157}"/>
                  </a:ext>
                </a:extLst>
              </p:cNvPr>
              <p:cNvSpPr/>
              <p:nvPr/>
            </p:nvSpPr>
            <p:spPr>
              <a:xfrm>
                <a:off x="2422478" y="6528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C26E1956-8D11-4E0C-BE90-18E5D95E1BE5}"/>
                  </a:ext>
                </a:extLst>
              </p:cNvPr>
              <p:cNvSpPr/>
              <p:nvPr/>
            </p:nvSpPr>
            <p:spPr>
              <a:xfrm>
                <a:off x="2529159" y="6277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1039D79D-9285-4086-9B81-3DA87CB2BB37}"/>
                  </a:ext>
                </a:extLst>
              </p:cNvPr>
              <p:cNvSpPr/>
              <p:nvPr/>
            </p:nvSpPr>
            <p:spPr>
              <a:xfrm>
                <a:off x="2672461" y="6805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5A486B6D-FE72-4A6A-9AEF-A979B60FD516}"/>
                  </a:ext>
                </a:extLst>
              </p:cNvPr>
              <p:cNvSpPr/>
              <p:nvPr/>
            </p:nvSpPr>
            <p:spPr>
              <a:xfrm>
                <a:off x="2443063" y="8006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FB57E68D-A236-4600-8753-7AD7E54AA7AC}"/>
                  </a:ext>
                </a:extLst>
              </p:cNvPr>
              <p:cNvSpPr/>
              <p:nvPr/>
            </p:nvSpPr>
            <p:spPr>
              <a:xfrm>
                <a:off x="2626855" y="8420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606A0E0A-EEBF-4743-A9EC-5F598C85617E}"/>
                  </a:ext>
                </a:extLst>
              </p:cNvPr>
              <p:cNvSpPr/>
              <p:nvPr/>
            </p:nvSpPr>
            <p:spPr>
              <a:xfrm>
                <a:off x="1817314" y="16619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E11EE149-7331-4CE3-8609-692584F1EDFE}"/>
                  </a:ext>
                </a:extLst>
              </p:cNvPr>
              <p:cNvSpPr/>
              <p:nvPr/>
            </p:nvSpPr>
            <p:spPr>
              <a:xfrm>
                <a:off x="1835850" y="18909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15E6AE42-4734-459A-A3C7-455B1B6C5773}"/>
                  </a:ext>
                </a:extLst>
              </p:cNvPr>
              <p:cNvSpPr/>
              <p:nvPr/>
            </p:nvSpPr>
            <p:spPr>
              <a:xfrm>
                <a:off x="2571473" y="8235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A7C16293-F92A-4E8C-8EBA-C7934E8A512E}"/>
                  </a:ext>
                </a:extLst>
              </p:cNvPr>
              <p:cNvSpPr/>
              <p:nvPr/>
            </p:nvSpPr>
            <p:spPr>
              <a:xfrm>
                <a:off x="1710633" y="1990581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0C76FD76-B27C-46BA-93CF-34E3FCC207BF}"/>
                  </a:ext>
                </a:extLst>
              </p:cNvPr>
              <p:cNvSpPr/>
              <p:nvPr/>
            </p:nvSpPr>
            <p:spPr>
              <a:xfrm>
                <a:off x="1858709" y="202037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5D8616D5-5D9D-497C-96AD-ABD18D562737}"/>
                  </a:ext>
                </a:extLst>
              </p:cNvPr>
              <p:cNvSpPr/>
              <p:nvPr/>
            </p:nvSpPr>
            <p:spPr>
              <a:xfrm>
                <a:off x="2574878" y="8052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007300FD-9D49-4FC1-87D5-97EED0999253}"/>
                  </a:ext>
                </a:extLst>
              </p:cNvPr>
              <p:cNvSpPr/>
              <p:nvPr/>
            </p:nvSpPr>
            <p:spPr>
              <a:xfrm>
                <a:off x="2436025" y="9510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306732FA-0A5B-4CEC-8489-8B8C70F0637F}"/>
                  </a:ext>
                </a:extLst>
              </p:cNvPr>
              <p:cNvSpPr/>
              <p:nvPr/>
            </p:nvSpPr>
            <p:spPr>
              <a:xfrm>
                <a:off x="2420203" y="11195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EE26C677-EAB3-405E-BA8F-6631C05214AD}"/>
                  </a:ext>
                </a:extLst>
              </p:cNvPr>
              <p:cNvSpPr/>
              <p:nvPr/>
            </p:nvSpPr>
            <p:spPr>
              <a:xfrm>
                <a:off x="1776937" y="184045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C42C59F2-DD77-4D2A-B8EF-6052441BF89F}"/>
                  </a:ext>
                </a:extLst>
              </p:cNvPr>
              <p:cNvSpPr/>
              <p:nvPr/>
            </p:nvSpPr>
            <p:spPr>
              <a:xfrm>
                <a:off x="2096225" y="15487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112D9C14-B04F-4576-A41C-37418187DAD8}"/>
                  </a:ext>
                </a:extLst>
              </p:cNvPr>
              <p:cNvSpPr/>
              <p:nvPr/>
            </p:nvSpPr>
            <p:spPr>
              <a:xfrm>
                <a:off x="1802071" y="19883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71A6B3CD-EBB4-4BCA-A33C-0AB9E8718173}"/>
                  </a:ext>
                </a:extLst>
              </p:cNvPr>
              <p:cNvSpPr/>
              <p:nvPr/>
            </p:nvSpPr>
            <p:spPr>
              <a:xfrm>
                <a:off x="2360086" y="49382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C27E0B75-A862-4B22-A041-0D7C8F29DE8F}"/>
                  </a:ext>
                </a:extLst>
              </p:cNvPr>
              <p:cNvSpPr/>
              <p:nvPr/>
            </p:nvSpPr>
            <p:spPr>
              <a:xfrm>
                <a:off x="2315797" y="133685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4E3070F6-C2B8-4626-A816-218F35EB72DC}"/>
                  </a:ext>
                </a:extLst>
              </p:cNvPr>
              <p:cNvSpPr/>
              <p:nvPr/>
            </p:nvSpPr>
            <p:spPr>
              <a:xfrm>
                <a:off x="1863033" y="2142981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4BB57141-C8DA-4B23-AE3E-F754FF29B3F5}"/>
                  </a:ext>
                </a:extLst>
              </p:cNvPr>
              <p:cNvSpPr/>
              <p:nvPr/>
            </p:nvSpPr>
            <p:spPr>
              <a:xfrm>
                <a:off x="1794454" y="236625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940B06C1-2E45-4ED4-874C-3CA73FE674FA}"/>
                  </a:ext>
                </a:extLst>
              </p:cNvPr>
              <p:cNvSpPr/>
              <p:nvPr/>
            </p:nvSpPr>
            <p:spPr>
              <a:xfrm>
                <a:off x="1908752" y="18450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4D437C4E-CCAE-444D-8124-41FE7654334A}"/>
                  </a:ext>
                </a:extLst>
              </p:cNvPr>
              <p:cNvSpPr/>
              <p:nvPr/>
            </p:nvSpPr>
            <p:spPr>
              <a:xfrm>
                <a:off x="2243051" y="48231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B45DBBA0-41C5-42D3-897D-2B73509D3C83}"/>
                  </a:ext>
                </a:extLst>
              </p:cNvPr>
              <p:cNvSpPr/>
              <p:nvPr/>
            </p:nvSpPr>
            <p:spPr>
              <a:xfrm>
                <a:off x="2386353" y="48759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5FD89847-BDC6-4A39-A7E8-2C07BD58CB5F}"/>
                  </a:ext>
                </a:extLst>
              </p:cNvPr>
              <p:cNvSpPr/>
              <p:nvPr/>
            </p:nvSpPr>
            <p:spPr>
              <a:xfrm>
                <a:off x="2273763" y="47273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F9F1AFA1-E5BE-4DC1-805C-563BE3C5A6AC}"/>
                  </a:ext>
                </a:extLst>
              </p:cNvPr>
              <p:cNvSpPr/>
              <p:nvPr/>
            </p:nvSpPr>
            <p:spPr>
              <a:xfrm>
                <a:off x="2464029" y="48810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D0325D0F-11A1-48D0-9EB1-8C73733FD97A}"/>
                  </a:ext>
                </a:extLst>
              </p:cNvPr>
              <p:cNvSpPr/>
              <p:nvPr/>
            </p:nvSpPr>
            <p:spPr>
              <a:xfrm>
                <a:off x="2366632" y="49118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D4E56DE1-321B-4357-A3B1-7E1AA0E7B93C}"/>
                  </a:ext>
                </a:extLst>
              </p:cNvPr>
              <p:cNvSpPr/>
              <p:nvPr/>
            </p:nvSpPr>
            <p:spPr>
              <a:xfrm>
                <a:off x="2368268" y="51989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CF1E87FE-D4E2-46D6-9456-E674E2B4EFEA}"/>
                  </a:ext>
                </a:extLst>
              </p:cNvPr>
              <p:cNvSpPr/>
              <p:nvPr/>
            </p:nvSpPr>
            <p:spPr>
              <a:xfrm>
                <a:off x="2563320" y="48353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6F94178E-84EF-4C26-8ABD-B9B979E09A12}"/>
                  </a:ext>
                </a:extLst>
              </p:cNvPr>
              <p:cNvSpPr/>
              <p:nvPr/>
            </p:nvSpPr>
            <p:spPr>
              <a:xfrm>
                <a:off x="1657754" y="2887597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9C49FDC8-AED3-4A5F-B46E-61D72D782A06}"/>
                  </a:ext>
                </a:extLst>
              </p:cNvPr>
              <p:cNvSpPr/>
              <p:nvPr/>
            </p:nvSpPr>
            <p:spPr>
              <a:xfrm>
                <a:off x="2733965" y="295047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53A5CAF5-341B-4F40-934C-BDF77502503C}"/>
                  </a:ext>
                </a:extLst>
              </p:cNvPr>
              <p:cNvSpPr/>
              <p:nvPr/>
            </p:nvSpPr>
            <p:spPr>
              <a:xfrm>
                <a:off x="2581517" y="476817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BD712A31-B4B9-4BD9-919F-BCA34807E978}"/>
                  </a:ext>
                </a:extLst>
              </p:cNvPr>
              <p:cNvSpPr/>
              <p:nvPr/>
            </p:nvSpPr>
            <p:spPr>
              <a:xfrm>
                <a:off x="2395451" y="49755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336D3969-08EE-41D9-98D8-9854CE498396}"/>
                  </a:ext>
                </a:extLst>
              </p:cNvPr>
              <p:cNvSpPr/>
              <p:nvPr/>
            </p:nvSpPr>
            <p:spPr>
              <a:xfrm>
                <a:off x="2538753" y="50283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6F1DE3AA-F813-4779-8E54-56662F0DC589}"/>
                  </a:ext>
                </a:extLst>
              </p:cNvPr>
              <p:cNvSpPr/>
              <p:nvPr/>
            </p:nvSpPr>
            <p:spPr>
              <a:xfrm>
                <a:off x="2530447" y="472990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5A101E44-94E9-459B-BF13-3E4FB87621E1}"/>
                  </a:ext>
                </a:extLst>
              </p:cNvPr>
              <p:cNvSpPr/>
              <p:nvPr/>
            </p:nvSpPr>
            <p:spPr>
              <a:xfrm>
                <a:off x="2493147" y="51898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8D15E952-E9DF-49DF-B151-91B43873F840}"/>
                  </a:ext>
                </a:extLst>
              </p:cNvPr>
              <p:cNvSpPr/>
              <p:nvPr/>
            </p:nvSpPr>
            <p:spPr>
              <a:xfrm>
                <a:off x="2434407" y="51603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00C34966-038F-497B-93C1-46B12C3FFC95}"/>
                  </a:ext>
                </a:extLst>
              </p:cNvPr>
              <p:cNvSpPr/>
              <p:nvPr/>
            </p:nvSpPr>
            <p:spPr>
              <a:xfrm>
                <a:off x="2629635" y="52282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31760FD0-AC77-4CEA-B1F0-0551928D32AF}"/>
                  </a:ext>
                </a:extLst>
              </p:cNvPr>
              <p:cNvSpPr/>
              <p:nvPr/>
            </p:nvSpPr>
            <p:spPr>
              <a:xfrm>
                <a:off x="2619847" y="51603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F0F2D4B7-86A5-4915-B0D9-7420D567EE7F}"/>
                  </a:ext>
                </a:extLst>
              </p:cNvPr>
              <p:cNvSpPr/>
              <p:nvPr/>
            </p:nvSpPr>
            <p:spPr>
              <a:xfrm>
                <a:off x="3029124" y="1474710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39436798-5C11-49E5-8764-CDF74F9014FC}"/>
                  </a:ext>
                </a:extLst>
              </p:cNvPr>
              <p:cNvSpPr/>
              <p:nvPr/>
            </p:nvSpPr>
            <p:spPr>
              <a:xfrm>
                <a:off x="2803761" y="144551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EC54B89D-A39E-4C07-A1D1-B80185A87019}"/>
                  </a:ext>
                </a:extLst>
              </p:cNvPr>
              <p:cNvSpPr/>
              <p:nvPr/>
            </p:nvSpPr>
            <p:spPr>
              <a:xfrm>
                <a:off x="2441170" y="51529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7E8EC934-BC76-48EB-A150-7516BE2814D3}"/>
                  </a:ext>
                </a:extLst>
              </p:cNvPr>
              <p:cNvSpPr/>
              <p:nvPr/>
            </p:nvSpPr>
            <p:spPr>
              <a:xfrm rot="12878649">
                <a:off x="2424876" y="24562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63B69082-3F0F-4B85-BD35-B40547E5EE10}"/>
                  </a:ext>
                </a:extLst>
              </p:cNvPr>
              <p:cNvSpPr/>
              <p:nvPr/>
            </p:nvSpPr>
            <p:spPr>
              <a:xfrm>
                <a:off x="2691153" y="51807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A1FE84C9-A104-43B4-B4C0-05136927A15F}"/>
                  </a:ext>
                </a:extLst>
              </p:cNvPr>
              <p:cNvSpPr/>
              <p:nvPr/>
            </p:nvSpPr>
            <p:spPr>
              <a:xfrm flipH="1" flipV="1">
                <a:off x="2650095" y="47318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5ACA61D1-081A-4643-B2DB-0626AEC5509E}"/>
                  </a:ext>
                </a:extLst>
              </p:cNvPr>
              <p:cNvSpPr/>
              <p:nvPr/>
            </p:nvSpPr>
            <p:spPr>
              <a:xfrm>
                <a:off x="2541211" y="22345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9780053D-853B-481E-ADC5-4DFD9F7121BE}"/>
                  </a:ext>
                </a:extLst>
              </p:cNvPr>
              <p:cNvSpPr/>
              <p:nvPr/>
            </p:nvSpPr>
            <p:spPr>
              <a:xfrm>
                <a:off x="2344801" y="2336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0E1F3304-627C-44B1-BC8F-F11C4E865AB3}"/>
                  </a:ext>
                </a:extLst>
              </p:cNvPr>
              <p:cNvSpPr/>
              <p:nvPr/>
            </p:nvSpPr>
            <p:spPr>
              <a:xfrm>
                <a:off x="1635004" y="23697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D24CA46B-6367-4A6A-8342-9B0BF1C4068D}"/>
                  </a:ext>
                </a:extLst>
              </p:cNvPr>
              <p:cNvSpPr/>
              <p:nvPr/>
            </p:nvSpPr>
            <p:spPr>
              <a:xfrm>
                <a:off x="2544629" y="23095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29ACA68C-046A-44E4-8373-3862E477DCD2}"/>
                  </a:ext>
                </a:extLst>
              </p:cNvPr>
              <p:cNvSpPr/>
              <p:nvPr/>
            </p:nvSpPr>
            <p:spPr>
              <a:xfrm>
                <a:off x="2320233" y="2600181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B61CE3D0-9A46-4A5F-B752-9723477253D6}"/>
                  </a:ext>
                </a:extLst>
              </p:cNvPr>
              <p:cNvSpPr/>
              <p:nvPr/>
            </p:nvSpPr>
            <p:spPr>
              <a:xfrm>
                <a:off x="2379566" y="311851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00696E66-9D8A-4FE0-8C94-B548189A259C}"/>
                  </a:ext>
                </a:extLst>
              </p:cNvPr>
              <p:cNvSpPr/>
              <p:nvPr/>
            </p:nvSpPr>
            <p:spPr>
              <a:xfrm>
                <a:off x="2568330" y="21201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0FB468CD-FD6E-4FD8-8C22-ECC17CDD8618}"/>
                  </a:ext>
                </a:extLst>
              </p:cNvPr>
              <p:cNvSpPr/>
              <p:nvPr/>
            </p:nvSpPr>
            <p:spPr>
              <a:xfrm>
                <a:off x="2543033" y="21258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B19517F6-8EEE-4681-8EE4-E4485254A020}"/>
                  </a:ext>
                </a:extLst>
              </p:cNvPr>
              <p:cNvSpPr/>
              <p:nvPr/>
            </p:nvSpPr>
            <p:spPr>
              <a:xfrm>
                <a:off x="2734339" y="21843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87433380-7AF1-4A50-8000-CA7901548C43}"/>
                  </a:ext>
                </a:extLst>
              </p:cNvPr>
              <p:cNvSpPr/>
              <p:nvPr/>
            </p:nvSpPr>
            <p:spPr>
              <a:xfrm>
                <a:off x="2900085" y="21042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971E15D9-650E-443C-BA0F-A1337F03DB94}"/>
                  </a:ext>
                </a:extLst>
              </p:cNvPr>
              <p:cNvSpPr/>
              <p:nvPr/>
            </p:nvSpPr>
            <p:spPr>
              <a:xfrm>
                <a:off x="2654375" y="225831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F728128C-EBDD-4754-B471-BE6F76C14C8F}"/>
                  </a:ext>
                </a:extLst>
              </p:cNvPr>
              <p:cNvSpPr/>
              <p:nvPr/>
            </p:nvSpPr>
            <p:spPr>
              <a:xfrm>
                <a:off x="1585867" y="29531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="" xmlns:a16="http://schemas.microsoft.com/office/drawing/2014/main" id="{7F6AB971-9D91-4A1F-8F02-EE52A8B3F33E}"/>
                  </a:ext>
                </a:extLst>
              </p:cNvPr>
              <p:cNvSpPr/>
              <p:nvPr/>
            </p:nvSpPr>
            <p:spPr>
              <a:xfrm>
                <a:off x="1427736" y="31350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D644E931-D517-4E7C-A50F-47FDC72A19E3}"/>
                  </a:ext>
                </a:extLst>
              </p:cNvPr>
              <p:cNvSpPr/>
              <p:nvPr/>
            </p:nvSpPr>
            <p:spPr>
              <a:xfrm>
                <a:off x="2697029" y="24619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367D0524-267C-449D-B130-6D78F85FE49F}"/>
                  </a:ext>
                </a:extLst>
              </p:cNvPr>
              <p:cNvSpPr/>
              <p:nvPr/>
            </p:nvSpPr>
            <p:spPr>
              <a:xfrm>
                <a:off x="1524124" y="3084394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1D497A20-DB84-4FB2-B038-6D210186AB52}"/>
                  </a:ext>
                </a:extLst>
              </p:cNvPr>
              <p:cNvSpPr/>
              <p:nvPr/>
            </p:nvSpPr>
            <p:spPr>
              <a:xfrm>
                <a:off x="1579609" y="280267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A70EF7FC-B888-4E28-B853-BA88FCB263FD}"/>
                  </a:ext>
                </a:extLst>
              </p:cNvPr>
              <p:cNvSpPr/>
              <p:nvPr/>
            </p:nvSpPr>
            <p:spPr>
              <a:xfrm>
                <a:off x="2645278" y="16402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28278366-8025-4EB9-A6DD-D893B780CDF3}"/>
                  </a:ext>
                </a:extLst>
              </p:cNvPr>
              <p:cNvSpPr/>
              <p:nvPr/>
            </p:nvSpPr>
            <p:spPr>
              <a:xfrm>
                <a:off x="2899068" y="18150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95FF6891-4ED9-4944-822B-29B417A290F7}"/>
                  </a:ext>
                </a:extLst>
              </p:cNvPr>
              <p:cNvSpPr/>
              <p:nvPr/>
            </p:nvSpPr>
            <p:spPr>
              <a:xfrm>
                <a:off x="2333994" y="24377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20BFAFC2-AAEE-4353-9D17-F5AD9CA75CA0}"/>
                  </a:ext>
                </a:extLst>
              </p:cNvPr>
              <p:cNvSpPr/>
              <p:nvPr/>
            </p:nvSpPr>
            <p:spPr>
              <a:xfrm>
                <a:off x="2341801" y="28772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99108647-23CC-43B3-AFC3-D75EBAEB9515}"/>
                  </a:ext>
                </a:extLst>
              </p:cNvPr>
              <p:cNvSpPr/>
              <p:nvPr/>
            </p:nvSpPr>
            <p:spPr>
              <a:xfrm>
                <a:off x="2644338" y="34191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178E2DF2-275E-442E-88CE-4218FE92D794}"/>
                  </a:ext>
                </a:extLst>
              </p:cNvPr>
              <p:cNvSpPr/>
              <p:nvPr/>
            </p:nvSpPr>
            <p:spPr>
              <a:xfrm>
                <a:off x="1666045" y="25101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ED787C4E-074E-4B6B-9499-2F605923F502}"/>
                  </a:ext>
                </a:extLst>
              </p:cNvPr>
              <p:cNvSpPr/>
              <p:nvPr/>
            </p:nvSpPr>
            <p:spPr>
              <a:xfrm>
                <a:off x="2671859" y="35806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893C6242-C58D-4BD3-B3C5-44F53C1BE4F5}"/>
                  </a:ext>
                </a:extLst>
              </p:cNvPr>
              <p:cNvSpPr/>
              <p:nvPr/>
            </p:nvSpPr>
            <p:spPr>
              <a:xfrm>
                <a:off x="2425285" y="29801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BD5CA1C9-3A96-4A95-94DF-46289FF55AA3}"/>
                  </a:ext>
                </a:extLst>
              </p:cNvPr>
              <p:cNvSpPr/>
              <p:nvPr/>
            </p:nvSpPr>
            <p:spPr>
              <a:xfrm>
                <a:off x="2162578" y="3329621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850DF100-6EC2-44D4-8BDD-AC066744F88A}"/>
                  </a:ext>
                </a:extLst>
              </p:cNvPr>
              <p:cNvSpPr/>
              <p:nvPr/>
            </p:nvSpPr>
            <p:spPr>
              <a:xfrm>
                <a:off x="1563007" y="31393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19E2C488-FF59-42FD-BD47-84145D0098E8}"/>
                  </a:ext>
                </a:extLst>
              </p:cNvPr>
              <p:cNvSpPr/>
              <p:nvPr/>
            </p:nvSpPr>
            <p:spPr>
              <a:xfrm>
                <a:off x="2376758" y="25964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8E3AA037-5AF0-470B-82FF-1A33205C495B}"/>
                  </a:ext>
                </a:extLst>
              </p:cNvPr>
              <p:cNvSpPr/>
              <p:nvPr/>
            </p:nvSpPr>
            <p:spPr>
              <a:xfrm>
                <a:off x="2699042" y="33572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="" xmlns:a16="http://schemas.microsoft.com/office/drawing/2014/main" id="{0AB774AF-0A51-4765-A3F8-6DBCCDCE3A5B}"/>
                  </a:ext>
                </a:extLst>
              </p:cNvPr>
              <p:cNvSpPr/>
              <p:nvPr/>
            </p:nvSpPr>
            <p:spPr>
              <a:xfrm>
                <a:off x="2842344" y="34100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526B23CC-05D4-4D02-8279-C3965A5B6CBF}"/>
                  </a:ext>
                </a:extLst>
              </p:cNvPr>
              <p:cNvSpPr/>
              <p:nvPr/>
            </p:nvSpPr>
            <p:spPr>
              <a:xfrm>
                <a:off x="1427736" y="32827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D1BCA144-BFEF-4290-9487-E6A952235056}"/>
                  </a:ext>
                </a:extLst>
              </p:cNvPr>
              <p:cNvSpPr/>
              <p:nvPr/>
            </p:nvSpPr>
            <p:spPr>
              <a:xfrm>
                <a:off x="2796738" y="35715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="" xmlns:a16="http://schemas.microsoft.com/office/drawing/2014/main" id="{914D5225-5BEC-478A-8BCA-11EB7535CB6F}"/>
                  </a:ext>
                </a:extLst>
              </p:cNvPr>
              <p:cNvSpPr/>
              <p:nvPr/>
            </p:nvSpPr>
            <p:spPr>
              <a:xfrm>
                <a:off x="2008043" y="33938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A94E5ECB-4971-423B-A5E4-0F8318B1FF9B}"/>
                  </a:ext>
                </a:extLst>
              </p:cNvPr>
              <p:cNvSpPr/>
              <p:nvPr/>
            </p:nvSpPr>
            <p:spPr>
              <a:xfrm>
                <a:off x="2194222" y="34488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="" xmlns:a16="http://schemas.microsoft.com/office/drawing/2014/main" id="{F01960A3-C9F9-49FE-B3E9-02B25E5E85D7}"/>
                  </a:ext>
                </a:extLst>
              </p:cNvPr>
              <p:cNvSpPr/>
              <p:nvPr/>
            </p:nvSpPr>
            <p:spPr>
              <a:xfrm>
                <a:off x="2563570" y="26275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E3173FA8-2D7C-4C71-B400-E4B412C1A818}"/>
                  </a:ext>
                </a:extLst>
              </p:cNvPr>
              <p:cNvSpPr/>
              <p:nvPr/>
            </p:nvSpPr>
            <p:spPr>
              <a:xfrm>
                <a:off x="2069005" y="35485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="" xmlns:a16="http://schemas.microsoft.com/office/drawing/2014/main" id="{552B067B-6B1E-4B48-B0EC-5C63FCF8A108}"/>
                  </a:ext>
                </a:extLst>
              </p:cNvPr>
              <p:cNvSpPr/>
              <p:nvPr/>
            </p:nvSpPr>
            <p:spPr>
              <a:xfrm>
                <a:off x="2089300" y="306616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9178B19E-A9A2-469D-BFC8-93FDA034D6C9}"/>
                  </a:ext>
                </a:extLst>
              </p:cNvPr>
              <p:cNvSpPr/>
              <p:nvPr/>
            </p:nvSpPr>
            <p:spPr>
              <a:xfrm>
                <a:off x="2800206" y="34029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DF55C0EA-332F-4848-9224-0FFA720708CC}"/>
                  </a:ext>
                </a:extLst>
              </p:cNvPr>
              <p:cNvSpPr/>
              <p:nvPr/>
            </p:nvSpPr>
            <p:spPr>
              <a:xfrm>
                <a:off x="2851442" y="35096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D777A200-2AF8-4D94-B5AA-B6702B60B4CD}"/>
                  </a:ext>
                </a:extLst>
              </p:cNvPr>
              <p:cNvSpPr/>
              <p:nvPr/>
            </p:nvSpPr>
            <p:spPr>
              <a:xfrm>
                <a:off x="2364707" y="32783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D48AB2C1-28BC-4203-932A-B0E3DB0A961D}"/>
                  </a:ext>
                </a:extLst>
              </p:cNvPr>
              <p:cNvSpPr/>
              <p:nvPr/>
            </p:nvSpPr>
            <p:spPr>
              <a:xfrm>
                <a:off x="2932182" y="32414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="" xmlns:a16="http://schemas.microsoft.com/office/drawing/2014/main" id="{2C9DE7BC-0E42-4825-BF0F-6C6A684F24A0}"/>
                  </a:ext>
                </a:extLst>
              </p:cNvPr>
              <p:cNvSpPr/>
              <p:nvPr/>
            </p:nvSpPr>
            <p:spPr>
              <a:xfrm>
                <a:off x="2319101" y="34398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="" xmlns:a16="http://schemas.microsoft.com/office/drawing/2014/main" id="{F41288BB-6006-4BE2-AC79-4FC40C26219D}"/>
                  </a:ext>
                </a:extLst>
              </p:cNvPr>
              <p:cNvSpPr/>
              <p:nvPr/>
            </p:nvSpPr>
            <p:spPr>
              <a:xfrm>
                <a:off x="2032662" y="30340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="" xmlns:a16="http://schemas.microsoft.com/office/drawing/2014/main" id="{C7338129-7707-41C3-B8DA-1C2D3747DA83}"/>
                  </a:ext>
                </a:extLst>
              </p:cNvPr>
              <p:cNvSpPr/>
              <p:nvPr/>
            </p:nvSpPr>
            <p:spPr>
              <a:xfrm>
                <a:off x="2218841" y="30891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="" xmlns:a16="http://schemas.microsoft.com/office/drawing/2014/main" id="{0185DECC-A27A-4F0C-8A12-51B0268B1CE0}"/>
                  </a:ext>
                </a:extLst>
              </p:cNvPr>
              <p:cNvSpPr/>
              <p:nvPr/>
            </p:nvSpPr>
            <p:spPr>
              <a:xfrm>
                <a:off x="2540711" y="27658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="" xmlns:a16="http://schemas.microsoft.com/office/drawing/2014/main" id="{264C787B-33B2-4584-994E-E384EBBF46E2}"/>
                  </a:ext>
                </a:extLst>
              </p:cNvPr>
              <p:cNvSpPr/>
              <p:nvPr/>
            </p:nvSpPr>
            <p:spPr>
              <a:xfrm>
                <a:off x="2093624" y="3188772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="" xmlns:a16="http://schemas.microsoft.com/office/drawing/2014/main" id="{5E7C8D71-3831-437F-91B0-4C85476B324C}"/>
                  </a:ext>
                </a:extLst>
              </p:cNvPr>
              <p:cNvSpPr/>
              <p:nvPr/>
            </p:nvSpPr>
            <p:spPr>
              <a:xfrm flipH="1" flipV="1">
                <a:off x="2304990" y="3776444"/>
                <a:ext cx="64491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99B921C6-826B-4D12-98D2-9334176CAF2A}"/>
                  </a:ext>
                </a:extLst>
              </p:cNvPr>
              <p:cNvSpPr/>
              <p:nvPr/>
            </p:nvSpPr>
            <p:spPr>
              <a:xfrm>
                <a:off x="2047853" y="34351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BABE62E4-1BBF-4E95-BD1A-65141D01A190}"/>
                  </a:ext>
                </a:extLst>
              </p:cNvPr>
              <p:cNvSpPr/>
              <p:nvPr/>
            </p:nvSpPr>
            <p:spPr>
              <a:xfrm>
                <a:off x="2396664" y="32414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0B316790-1360-4332-974C-E1BDEA0D0EB7}"/>
                  </a:ext>
                </a:extLst>
              </p:cNvPr>
              <p:cNvSpPr/>
              <p:nvPr/>
            </p:nvSpPr>
            <p:spPr>
              <a:xfrm>
                <a:off x="2517107" y="34307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B4041D09-CD74-49D3-B2E1-EF10BFF68AB6}"/>
                  </a:ext>
                </a:extLst>
              </p:cNvPr>
              <p:cNvSpPr/>
              <p:nvPr/>
            </p:nvSpPr>
            <p:spPr>
              <a:xfrm>
                <a:off x="2159928" y="30386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3ADB952C-B8A7-4094-80E1-9EE2A2EFB214}"/>
                  </a:ext>
                </a:extLst>
              </p:cNvPr>
              <p:cNvSpPr/>
              <p:nvPr/>
            </p:nvSpPr>
            <p:spPr>
              <a:xfrm>
                <a:off x="2413165" y="32938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03C369E3-173D-4A0A-B6FE-59112B194E4C}"/>
                  </a:ext>
                </a:extLst>
              </p:cNvPr>
              <p:cNvSpPr/>
              <p:nvPr/>
            </p:nvSpPr>
            <p:spPr>
              <a:xfrm>
                <a:off x="2499022" y="37536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F596CB4-BEDF-4203-A341-475DE333A4D6}"/>
                  </a:ext>
                </a:extLst>
              </p:cNvPr>
              <p:cNvSpPr/>
              <p:nvPr/>
            </p:nvSpPr>
            <p:spPr>
              <a:xfrm>
                <a:off x="2643581" y="343531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EBBE70E0-40B6-4644-A37A-85976F7724AB}"/>
                  </a:ext>
                </a:extLst>
              </p:cNvPr>
              <p:cNvSpPr/>
              <p:nvPr/>
            </p:nvSpPr>
            <p:spPr>
              <a:xfrm>
                <a:off x="2373805" y="38533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819B118B-64C7-4A8C-BB75-36E28746CE80}"/>
                  </a:ext>
                </a:extLst>
              </p:cNvPr>
              <p:cNvSpPr/>
              <p:nvPr/>
            </p:nvSpPr>
            <p:spPr>
              <a:xfrm>
                <a:off x="2521881" y="38831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8B46E9F6-8A02-4076-AD7C-5A398A6E7A63}"/>
                  </a:ext>
                </a:extLst>
              </p:cNvPr>
              <p:cNvSpPr/>
              <p:nvPr/>
            </p:nvSpPr>
            <p:spPr>
              <a:xfrm>
                <a:off x="2291743" y="30431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BABEFEC7-D8AB-430A-BF30-7344F4864713}"/>
                  </a:ext>
                </a:extLst>
              </p:cNvPr>
              <p:cNvSpPr/>
              <p:nvPr/>
            </p:nvSpPr>
            <p:spPr>
              <a:xfrm>
                <a:off x="2617192" y="34260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B6F62251-6C9D-4EB6-83F8-0A4B0C0DC1B0}"/>
                  </a:ext>
                </a:extLst>
              </p:cNvPr>
              <p:cNvSpPr/>
              <p:nvPr/>
            </p:nvSpPr>
            <p:spPr>
              <a:xfrm>
                <a:off x="2044550" y="16453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1F1D822-2E66-4E06-AAE4-FBA628B16F64}"/>
                  </a:ext>
                </a:extLst>
              </p:cNvPr>
              <p:cNvSpPr/>
              <p:nvPr/>
            </p:nvSpPr>
            <p:spPr>
              <a:xfrm>
                <a:off x="2761677" y="52390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2CB6B8E2-B0EF-4029-B7CD-664236059856}"/>
                  </a:ext>
                </a:extLst>
              </p:cNvPr>
              <p:cNvSpPr/>
              <p:nvPr/>
            </p:nvSpPr>
            <p:spPr>
              <a:xfrm>
                <a:off x="2623901" y="37446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51C22D51-9408-4A84-B639-444903E7D3A8}"/>
                  </a:ext>
                </a:extLst>
              </p:cNvPr>
              <p:cNvSpPr/>
              <p:nvPr/>
            </p:nvSpPr>
            <p:spPr>
              <a:xfrm>
                <a:off x="2096980" y="38919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0569C5CA-3232-40DD-ACFE-87E37AFA2643}"/>
                  </a:ext>
                </a:extLst>
              </p:cNvPr>
              <p:cNvSpPr/>
              <p:nvPr/>
            </p:nvSpPr>
            <p:spPr>
              <a:xfrm>
                <a:off x="2582844" y="41658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2852D560-9BB3-4405-9A65-1152C16B4073}"/>
                  </a:ext>
                </a:extLst>
              </p:cNvPr>
              <p:cNvSpPr/>
              <p:nvPr/>
            </p:nvSpPr>
            <p:spPr>
              <a:xfrm>
                <a:off x="2575342" y="38622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0CFB52EA-85D8-4830-8E14-E40E11EC5CD6}"/>
                  </a:ext>
                </a:extLst>
              </p:cNvPr>
              <p:cNvSpPr/>
              <p:nvPr/>
            </p:nvSpPr>
            <p:spPr>
              <a:xfrm>
                <a:off x="2526205" y="40057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DCCF8EA6-383F-4FDF-81EB-0AB0E7520B92}"/>
                  </a:ext>
                </a:extLst>
              </p:cNvPr>
              <p:cNvSpPr/>
              <p:nvPr/>
            </p:nvSpPr>
            <p:spPr>
              <a:xfrm>
                <a:off x="2049324" y="209775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B07FC1D2-594E-4EA8-8525-583020B05306}"/>
                  </a:ext>
                </a:extLst>
              </p:cNvPr>
              <p:cNvSpPr/>
              <p:nvPr/>
            </p:nvSpPr>
            <p:spPr>
              <a:xfrm>
                <a:off x="2571924" y="37077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AD8F1F46-72A4-4C95-BE09-D253B59E388F}"/>
                  </a:ext>
                </a:extLst>
              </p:cNvPr>
              <p:cNvSpPr/>
              <p:nvPr/>
            </p:nvSpPr>
            <p:spPr>
              <a:xfrm>
                <a:off x="2053648" y="17449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FEEEF7D1-7E97-463A-A486-683CFD53C624}"/>
                  </a:ext>
                </a:extLst>
              </p:cNvPr>
              <p:cNvSpPr/>
              <p:nvPr/>
            </p:nvSpPr>
            <p:spPr>
              <a:xfrm>
                <a:off x="2196950" y="17977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89A64DC4-10DE-4EA2-B82C-552E9D0CA593}"/>
                  </a:ext>
                </a:extLst>
              </p:cNvPr>
              <p:cNvSpPr/>
              <p:nvPr/>
            </p:nvSpPr>
            <p:spPr>
              <a:xfrm>
                <a:off x="2539966" y="398864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="" xmlns:a16="http://schemas.microsoft.com/office/drawing/2014/main" id="{2D4A2957-AB43-488A-A07A-FF4EBF94E52A}"/>
                  </a:ext>
                </a:extLst>
              </p:cNvPr>
              <p:cNvSpPr/>
              <p:nvPr/>
            </p:nvSpPr>
            <p:spPr>
              <a:xfrm>
                <a:off x="2773879" y="29572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="" xmlns:a16="http://schemas.microsoft.com/office/drawing/2014/main" id="{14A8F519-78E3-4183-8A1A-0CB21BA8BA64}"/>
                  </a:ext>
                </a:extLst>
              </p:cNvPr>
              <p:cNvSpPr/>
              <p:nvPr/>
            </p:nvSpPr>
            <p:spPr>
              <a:xfrm>
                <a:off x="2617643" y="40034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="" xmlns:a16="http://schemas.microsoft.com/office/drawing/2014/main" id="{F003C228-D024-4679-9548-08A280F01C13}"/>
                  </a:ext>
                </a:extLst>
              </p:cNvPr>
              <p:cNvSpPr/>
              <p:nvPr/>
            </p:nvSpPr>
            <p:spPr>
              <a:xfrm>
                <a:off x="2801400" y="31187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="" xmlns:a16="http://schemas.microsoft.com/office/drawing/2014/main" id="{CB7D16CB-F544-4EF7-A4F4-2E159E0AE20E}"/>
                  </a:ext>
                </a:extLst>
              </p:cNvPr>
              <p:cNvSpPr/>
              <p:nvPr/>
            </p:nvSpPr>
            <p:spPr>
              <a:xfrm>
                <a:off x="2278044" y="19297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="" xmlns:a16="http://schemas.microsoft.com/office/drawing/2014/main" id="{F9B5BAF1-25D1-4AD9-8CE4-FCAB0F986DB8}"/>
                  </a:ext>
                </a:extLst>
              </p:cNvPr>
              <p:cNvSpPr/>
              <p:nvPr/>
            </p:nvSpPr>
            <p:spPr>
              <a:xfrm>
                <a:off x="2678605" y="41581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="" xmlns:a16="http://schemas.microsoft.com/office/drawing/2014/main" id="{BE3B5ED9-86EF-4FE8-ADE2-72DC94B1E5F9}"/>
                  </a:ext>
                </a:extLst>
              </p:cNvPr>
              <p:cNvSpPr/>
              <p:nvPr/>
            </p:nvSpPr>
            <p:spPr>
              <a:xfrm>
                <a:off x="2318941" y="300284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="" xmlns:a16="http://schemas.microsoft.com/office/drawing/2014/main" id="{1015F430-6F3E-43AE-A9CA-F2DC99CA1320}"/>
                  </a:ext>
                </a:extLst>
              </p:cNvPr>
              <p:cNvSpPr/>
              <p:nvPr/>
            </p:nvSpPr>
            <p:spPr>
              <a:xfrm>
                <a:off x="2099367" y="19223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="" xmlns:a16="http://schemas.microsoft.com/office/drawing/2014/main" id="{26785964-9144-41D4-8F42-A54AE336F90E}"/>
                  </a:ext>
                </a:extLst>
              </p:cNvPr>
              <p:cNvSpPr/>
              <p:nvPr/>
            </p:nvSpPr>
            <p:spPr>
              <a:xfrm>
                <a:off x="2532920" y="41950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="" xmlns:a16="http://schemas.microsoft.com/office/drawing/2014/main" id="{8DA7326A-B604-4C00-8D80-C55290659B85}"/>
                  </a:ext>
                </a:extLst>
              </p:cNvPr>
              <p:cNvSpPr/>
              <p:nvPr/>
            </p:nvSpPr>
            <p:spPr>
              <a:xfrm>
                <a:off x="2349350" y="19501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="" xmlns:a16="http://schemas.microsoft.com/office/drawing/2014/main" id="{F4D46251-D488-418B-A341-C9B2021C26CD}"/>
                  </a:ext>
                </a:extLst>
              </p:cNvPr>
              <p:cNvSpPr/>
              <p:nvPr/>
            </p:nvSpPr>
            <p:spPr>
              <a:xfrm>
                <a:off x="2312505" y="261121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D18D7D3A-2130-4540-B415-DADD87CD486F}"/>
                  </a:ext>
                </a:extLst>
              </p:cNvPr>
              <p:cNvSpPr/>
              <p:nvPr/>
            </p:nvSpPr>
            <p:spPr>
              <a:xfrm>
                <a:off x="2296242" y="28255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="" xmlns:a16="http://schemas.microsoft.com/office/drawing/2014/main" id="{A8DB098C-7832-47D7-8FC1-D1D235397157}"/>
                  </a:ext>
                </a:extLst>
              </p:cNvPr>
              <p:cNvSpPr/>
              <p:nvPr/>
            </p:nvSpPr>
            <p:spPr>
              <a:xfrm>
                <a:off x="2767621" y="32160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="" xmlns:a16="http://schemas.microsoft.com/office/drawing/2014/main" id="{4E0F1E7A-7BDF-4086-BDAB-4497D26DDC48}"/>
                  </a:ext>
                </a:extLst>
              </p:cNvPr>
              <p:cNvSpPr/>
              <p:nvPr/>
            </p:nvSpPr>
            <p:spPr>
              <a:xfrm>
                <a:off x="2730887" y="47825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="" xmlns:a16="http://schemas.microsoft.com/office/drawing/2014/main" id="{A002F51F-C30D-4152-9FC6-C06CC81B3827}"/>
                  </a:ext>
                </a:extLst>
              </p:cNvPr>
              <p:cNvSpPr/>
              <p:nvPr/>
            </p:nvSpPr>
            <p:spPr>
              <a:xfrm>
                <a:off x="2422942" y="27960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="" xmlns:a16="http://schemas.microsoft.com/office/drawing/2014/main" id="{65DDD62D-87C0-4F56-972B-99FF1AF346B8}"/>
                  </a:ext>
                </a:extLst>
              </p:cNvPr>
              <p:cNvSpPr/>
              <p:nvPr/>
            </p:nvSpPr>
            <p:spPr>
              <a:xfrm>
                <a:off x="2828583" y="3370770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="" xmlns:a16="http://schemas.microsoft.com/office/drawing/2014/main" id="{83004645-64A1-4059-8E29-17E0F0E9DFF9}"/>
                  </a:ext>
                </a:extLst>
              </p:cNvPr>
              <p:cNvSpPr/>
              <p:nvPr/>
            </p:nvSpPr>
            <p:spPr>
              <a:xfrm>
                <a:off x="2152827" y="343386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="" xmlns:a16="http://schemas.microsoft.com/office/drawing/2014/main" id="{7A7026C2-D58B-4BAB-8850-4131BEB9C0F5}"/>
                  </a:ext>
                </a:extLst>
              </p:cNvPr>
              <p:cNvSpPr/>
              <p:nvPr/>
            </p:nvSpPr>
            <p:spPr>
              <a:xfrm>
                <a:off x="2874302" y="30727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="" xmlns:a16="http://schemas.microsoft.com/office/drawing/2014/main" id="{D146F735-A04F-4D0D-81D8-3A15A7DBD22D}"/>
                  </a:ext>
                </a:extLst>
              </p:cNvPr>
              <p:cNvSpPr/>
              <p:nvPr/>
            </p:nvSpPr>
            <p:spPr>
              <a:xfrm>
                <a:off x="2401632" y="27798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="" xmlns:a16="http://schemas.microsoft.com/office/drawing/2014/main" id="{FC1705C5-5F83-4976-83B0-6284584E60DF}"/>
                  </a:ext>
                </a:extLst>
              </p:cNvPr>
              <p:cNvSpPr/>
              <p:nvPr/>
            </p:nvSpPr>
            <p:spPr>
              <a:xfrm>
                <a:off x="2653019" y="249799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="" xmlns:a16="http://schemas.microsoft.com/office/drawing/2014/main" id="{C76347BB-F455-4C91-9682-35AC5187BD46}"/>
                  </a:ext>
                </a:extLst>
              </p:cNvPr>
              <p:cNvSpPr/>
              <p:nvPr/>
            </p:nvSpPr>
            <p:spPr>
              <a:xfrm>
                <a:off x="2448642" y="29779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5FFDE9CF-4A82-4EB6-AEC7-3114506FBB30}"/>
                  </a:ext>
                </a:extLst>
              </p:cNvPr>
              <p:cNvSpPr/>
              <p:nvPr/>
            </p:nvSpPr>
            <p:spPr>
              <a:xfrm>
                <a:off x="2289984" y="30843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1AEF6055-C430-4732-8917-8900F7D503D9}"/>
                  </a:ext>
                </a:extLst>
              </p:cNvPr>
              <p:cNvSpPr/>
              <p:nvPr/>
            </p:nvSpPr>
            <p:spPr>
              <a:xfrm>
                <a:off x="2650483" y="15934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="" xmlns:a16="http://schemas.microsoft.com/office/drawing/2014/main" id="{917AE671-DA10-4726-A13C-B369E374B6C3}"/>
                  </a:ext>
                </a:extLst>
              </p:cNvPr>
              <p:cNvSpPr/>
              <p:nvPr/>
            </p:nvSpPr>
            <p:spPr>
              <a:xfrm>
                <a:off x="2355393" y="3384982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="" xmlns:a16="http://schemas.microsoft.com/office/drawing/2014/main" id="{ED2CAB01-692A-4C55-A033-0191F1176D59}"/>
                  </a:ext>
                </a:extLst>
              </p:cNvPr>
              <p:cNvSpPr/>
              <p:nvPr/>
            </p:nvSpPr>
            <p:spPr>
              <a:xfrm>
                <a:off x="2679136" y="179125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30ED08B7-CC38-44D0-AC15-5E44CD506738}"/>
                  </a:ext>
                </a:extLst>
              </p:cNvPr>
              <p:cNvSpPr/>
              <p:nvPr/>
            </p:nvSpPr>
            <p:spPr>
              <a:xfrm>
                <a:off x="2486642" y="27551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F48A26B5-A79C-4737-906C-BEC2F332437E}"/>
                  </a:ext>
                </a:extLst>
              </p:cNvPr>
              <p:cNvSpPr/>
              <p:nvPr/>
            </p:nvSpPr>
            <p:spPr>
              <a:xfrm>
                <a:off x="2759338" y="2442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="" xmlns:a16="http://schemas.microsoft.com/office/drawing/2014/main" id="{D21EA00E-DDE2-44B7-BA27-D0C41BF6CD9D}"/>
                  </a:ext>
                </a:extLst>
              </p:cNvPr>
              <p:cNvSpPr/>
              <p:nvPr/>
            </p:nvSpPr>
            <p:spPr>
              <a:xfrm>
                <a:off x="2417250" y="30889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A9D53D6B-3E14-4AF5-A8BF-2AB9E29F48D4}"/>
                  </a:ext>
                </a:extLst>
              </p:cNvPr>
              <p:cNvSpPr/>
              <p:nvPr/>
            </p:nvSpPr>
            <p:spPr>
              <a:xfrm>
                <a:off x="2941065" y="15564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CF16592B-DD30-4EFF-B631-659E80854F65}"/>
                  </a:ext>
                </a:extLst>
              </p:cNvPr>
              <p:cNvSpPr/>
              <p:nvPr/>
            </p:nvSpPr>
            <p:spPr>
              <a:xfrm>
                <a:off x="2651422" y="26192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="" xmlns:a16="http://schemas.microsoft.com/office/drawing/2014/main" id="{131D93BC-5520-426C-879B-9EB26F30581D}"/>
                  </a:ext>
                </a:extLst>
              </p:cNvPr>
              <p:cNvSpPr/>
              <p:nvPr/>
            </p:nvSpPr>
            <p:spPr>
              <a:xfrm>
                <a:off x="2722734" y="17802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="" xmlns:a16="http://schemas.microsoft.com/office/drawing/2014/main" id="{6605D973-4EFB-4EEB-BF06-76A88C4B75BE}"/>
                  </a:ext>
                </a:extLst>
              </p:cNvPr>
              <p:cNvSpPr/>
              <p:nvPr/>
            </p:nvSpPr>
            <p:spPr>
              <a:xfrm>
                <a:off x="2926554" y="181132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="" xmlns:a16="http://schemas.microsoft.com/office/drawing/2014/main" id="{2E1FF06F-DCF5-4CDC-9F3B-31F9603C6FEB}"/>
                  </a:ext>
                </a:extLst>
              </p:cNvPr>
              <p:cNvSpPr/>
              <p:nvPr/>
            </p:nvSpPr>
            <p:spPr>
              <a:xfrm>
                <a:off x="2503346" y="3391468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="" xmlns:a16="http://schemas.microsoft.com/office/drawing/2014/main" id="{CDF8D3F4-0025-4EBF-9B0B-7A33501D7224}"/>
                  </a:ext>
                </a:extLst>
              </p:cNvPr>
              <p:cNvSpPr/>
              <p:nvPr/>
            </p:nvSpPr>
            <p:spPr>
              <a:xfrm>
                <a:off x="2552018" y="368511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="" xmlns:a16="http://schemas.microsoft.com/office/drawing/2014/main" id="{8B1EBB0F-0980-4CBE-B71E-1104BBAC517A}"/>
                  </a:ext>
                </a:extLst>
              </p:cNvPr>
              <p:cNvSpPr/>
              <p:nvPr/>
            </p:nvSpPr>
            <p:spPr>
              <a:xfrm>
                <a:off x="2813999" y="35957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="" xmlns:a16="http://schemas.microsoft.com/office/drawing/2014/main" id="{B44215B8-1F23-4907-86C5-D1D53A5AC9DF}"/>
                  </a:ext>
                </a:extLst>
              </p:cNvPr>
              <p:cNvSpPr/>
              <p:nvPr/>
            </p:nvSpPr>
            <p:spPr>
              <a:xfrm>
                <a:off x="2730887" y="171347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="" xmlns:a16="http://schemas.microsoft.com/office/drawing/2014/main" id="{9FBEB97D-A05A-4F21-B4B9-EBEEBA77883B}"/>
                  </a:ext>
                </a:extLst>
              </p:cNvPr>
              <p:cNvSpPr/>
              <p:nvPr/>
            </p:nvSpPr>
            <p:spPr>
              <a:xfrm>
                <a:off x="2997860" y="18316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="" xmlns:a16="http://schemas.microsoft.com/office/drawing/2014/main" id="{2A5EE199-A2EA-4386-80F3-08C55F4721D7}"/>
                  </a:ext>
                </a:extLst>
              </p:cNvPr>
              <p:cNvSpPr/>
              <p:nvPr/>
            </p:nvSpPr>
            <p:spPr>
              <a:xfrm>
                <a:off x="2859102" y="18468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="" xmlns:a16="http://schemas.microsoft.com/office/drawing/2014/main" id="{B6C242E5-2F35-4993-96A4-757481B049F4}"/>
                  </a:ext>
                </a:extLst>
              </p:cNvPr>
              <p:cNvSpPr/>
              <p:nvPr/>
            </p:nvSpPr>
            <p:spPr>
              <a:xfrm>
                <a:off x="2952254" y="19931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="" xmlns:a16="http://schemas.microsoft.com/office/drawing/2014/main" id="{FA34C8E9-BE8D-4C01-94ED-BA2957EBB517}"/>
                  </a:ext>
                </a:extLst>
              </p:cNvPr>
              <p:cNvSpPr/>
              <p:nvPr/>
            </p:nvSpPr>
            <p:spPr>
              <a:xfrm>
                <a:off x="2594784" y="33891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="" xmlns:a16="http://schemas.microsoft.com/office/drawing/2014/main" id="{9A6C7483-FD90-4CF8-B6EE-4BF940413A52}"/>
                  </a:ext>
                </a:extLst>
              </p:cNvPr>
              <p:cNvSpPr/>
              <p:nvPr/>
            </p:nvSpPr>
            <p:spPr>
              <a:xfrm>
                <a:off x="2780963" y="34442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="" xmlns:a16="http://schemas.microsoft.com/office/drawing/2014/main" id="{FD848CC9-55A3-4700-B8CA-258478F997B5}"/>
                  </a:ext>
                </a:extLst>
              </p:cNvPr>
              <p:cNvSpPr/>
              <p:nvPr/>
            </p:nvSpPr>
            <p:spPr>
              <a:xfrm>
                <a:off x="3078954" y="196372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="" xmlns:a16="http://schemas.microsoft.com/office/drawing/2014/main" id="{7B60F234-A7B8-4A48-AC66-C2DAE7E1012E}"/>
                  </a:ext>
                </a:extLst>
              </p:cNvPr>
              <p:cNvSpPr/>
              <p:nvPr/>
            </p:nvSpPr>
            <p:spPr>
              <a:xfrm>
                <a:off x="2623901" y="3585036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="" xmlns:a16="http://schemas.microsoft.com/office/drawing/2014/main" id="{6EB91F8C-7C84-46AB-B590-EF9EB6942B70}"/>
                  </a:ext>
                </a:extLst>
              </p:cNvPr>
              <p:cNvSpPr/>
              <p:nvPr/>
            </p:nvSpPr>
            <p:spPr>
              <a:xfrm>
                <a:off x="2178865" y="163589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="" xmlns:a16="http://schemas.microsoft.com/office/drawing/2014/main" id="{12D93D27-3522-4587-AA24-5AB1994F26C9}"/>
                  </a:ext>
                </a:extLst>
              </p:cNvPr>
              <p:cNvSpPr/>
              <p:nvPr/>
            </p:nvSpPr>
            <p:spPr>
              <a:xfrm>
                <a:off x="3004458" y="17103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="" xmlns:a16="http://schemas.microsoft.com/office/drawing/2014/main" id="{3B1928FE-0FED-470C-A470-D4F3E4D8BEC7}"/>
                  </a:ext>
                </a:extLst>
              </p:cNvPr>
              <p:cNvSpPr/>
              <p:nvPr/>
            </p:nvSpPr>
            <p:spPr>
              <a:xfrm>
                <a:off x="3006958" y="19313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="" xmlns:a16="http://schemas.microsoft.com/office/drawing/2014/main" id="{D75793D7-168B-4BF8-82C6-5958144D9288}"/>
                  </a:ext>
                </a:extLst>
              </p:cNvPr>
              <p:cNvSpPr/>
              <p:nvPr/>
            </p:nvSpPr>
            <p:spPr>
              <a:xfrm>
                <a:off x="3150260" y="19840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="" xmlns:a16="http://schemas.microsoft.com/office/drawing/2014/main" id="{94437B1D-07C4-443F-8A31-92ACBC9EF681}"/>
                  </a:ext>
                </a:extLst>
              </p:cNvPr>
              <p:cNvSpPr/>
              <p:nvPr/>
            </p:nvSpPr>
            <p:spPr>
              <a:xfrm>
                <a:off x="3057237" y="18544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="" xmlns:a16="http://schemas.microsoft.com/office/drawing/2014/main" id="{678D28FB-01F7-4EAE-B051-729AF28B49DC}"/>
                  </a:ext>
                </a:extLst>
              </p:cNvPr>
              <p:cNvSpPr/>
              <p:nvPr/>
            </p:nvSpPr>
            <p:spPr>
              <a:xfrm>
                <a:off x="2175687" y="16336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="" xmlns:a16="http://schemas.microsoft.com/office/drawing/2014/main" id="{05362882-ED14-48E4-8ACF-77362767EC24}"/>
                  </a:ext>
                </a:extLst>
              </p:cNvPr>
              <p:cNvSpPr/>
              <p:nvPr/>
            </p:nvSpPr>
            <p:spPr>
              <a:xfrm>
                <a:off x="2122227" y="16038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="" xmlns:a16="http://schemas.microsoft.com/office/drawing/2014/main" id="{32E1606A-2662-4CC6-A49A-EC9F79B699A8}"/>
                  </a:ext>
                </a:extLst>
              </p:cNvPr>
              <p:cNvSpPr/>
              <p:nvPr/>
            </p:nvSpPr>
            <p:spPr>
              <a:xfrm>
                <a:off x="2308406" y="16588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19E6499D-8886-4BF4-B952-95143DC39E91}"/>
                  </a:ext>
                </a:extLst>
              </p:cNvPr>
              <p:cNvSpPr/>
              <p:nvPr/>
            </p:nvSpPr>
            <p:spPr>
              <a:xfrm>
                <a:off x="3080096" y="16414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="" xmlns:a16="http://schemas.microsoft.com/office/drawing/2014/main" id="{5FC585E2-048C-4E59-AC44-5B19A8D44249}"/>
                  </a:ext>
                </a:extLst>
              </p:cNvPr>
              <p:cNvSpPr/>
              <p:nvPr/>
            </p:nvSpPr>
            <p:spPr>
              <a:xfrm>
                <a:off x="2183189" y="1758502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="" xmlns:a16="http://schemas.microsoft.com/office/drawing/2014/main" id="{326D1D5E-187E-46D0-9325-D492BA352E61}"/>
                  </a:ext>
                </a:extLst>
              </p:cNvPr>
              <p:cNvSpPr/>
              <p:nvPr/>
            </p:nvSpPr>
            <p:spPr>
              <a:xfrm>
                <a:off x="2331265" y="178829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="" xmlns:a16="http://schemas.microsoft.com/office/drawing/2014/main" id="{BA61DED7-FDB8-4ADF-9E41-0C050D74B055}"/>
                  </a:ext>
                </a:extLst>
              </p:cNvPr>
              <p:cNvSpPr/>
              <p:nvPr/>
            </p:nvSpPr>
            <p:spPr>
              <a:xfrm>
                <a:off x="2367661" y="40124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="" xmlns:a16="http://schemas.microsoft.com/office/drawing/2014/main" id="{597F39D2-A3F9-4C36-94C6-D55F6F3A2236}"/>
                  </a:ext>
                </a:extLst>
              </p:cNvPr>
              <p:cNvSpPr/>
              <p:nvPr/>
            </p:nvSpPr>
            <p:spPr>
              <a:xfrm>
                <a:off x="2346509" y="41950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="" xmlns:a16="http://schemas.microsoft.com/office/drawing/2014/main" id="{C5D9BEE4-8C3C-4F6B-B14D-C7492CFFF63E}"/>
                  </a:ext>
                </a:extLst>
              </p:cNvPr>
              <p:cNvSpPr/>
              <p:nvPr/>
            </p:nvSpPr>
            <p:spPr>
              <a:xfrm>
                <a:off x="2617644" y="40401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="" xmlns:a16="http://schemas.microsoft.com/office/drawing/2014/main" id="{65FB7469-5785-44F8-8515-3663604C8A8D}"/>
                  </a:ext>
                </a:extLst>
              </p:cNvPr>
              <p:cNvSpPr/>
              <p:nvPr/>
            </p:nvSpPr>
            <p:spPr>
              <a:xfrm>
                <a:off x="2479116" y="42500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="" xmlns:a16="http://schemas.microsoft.com/office/drawing/2014/main" id="{0E195101-AB28-40A9-9FE2-4A239CC63771}"/>
                  </a:ext>
                </a:extLst>
              </p:cNvPr>
              <p:cNvSpPr/>
              <p:nvPr/>
            </p:nvSpPr>
            <p:spPr>
              <a:xfrm>
                <a:off x="2572038" y="42016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="" xmlns:a16="http://schemas.microsoft.com/office/drawing/2014/main" id="{D8943438-E487-4813-AB28-A9950804D6D0}"/>
                  </a:ext>
                </a:extLst>
              </p:cNvPr>
              <p:cNvSpPr/>
              <p:nvPr/>
            </p:nvSpPr>
            <p:spPr>
              <a:xfrm>
                <a:off x="2413380" y="43081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="" xmlns:a16="http://schemas.microsoft.com/office/drawing/2014/main" id="{2320EB06-3385-420B-A4A2-E20EF918C586}"/>
                  </a:ext>
                </a:extLst>
              </p:cNvPr>
              <p:cNvSpPr/>
              <p:nvPr/>
            </p:nvSpPr>
            <p:spPr>
              <a:xfrm>
                <a:off x="2495492" y="45923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F9595F44-C1DF-4923-945A-41F48A1677B4}"/>
                  </a:ext>
                </a:extLst>
              </p:cNvPr>
              <p:cNvSpPr/>
              <p:nvPr/>
            </p:nvSpPr>
            <p:spPr>
              <a:xfrm>
                <a:off x="2698738" y="41722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="" xmlns:a16="http://schemas.microsoft.com/office/drawing/2014/main" id="{166DD9FB-EBDD-438A-8296-5E580A4303AE}"/>
                  </a:ext>
                </a:extLst>
              </p:cNvPr>
              <p:cNvSpPr/>
              <p:nvPr/>
            </p:nvSpPr>
            <p:spPr>
              <a:xfrm>
                <a:off x="2474342" y="4462818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="" xmlns:a16="http://schemas.microsoft.com/office/drawing/2014/main" id="{CAD5FC30-AB10-488A-92C8-61C3AE79A1BE}"/>
                  </a:ext>
                </a:extLst>
              </p:cNvPr>
              <p:cNvSpPr/>
              <p:nvPr/>
            </p:nvSpPr>
            <p:spPr>
              <a:xfrm>
                <a:off x="2622418" y="449261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="" xmlns:a16="http://schemas.microsoft.com/office/drawing/2014/main" id="{AD31975A-2A49-4185-8B8E-D290089B4DF5}"/>
                  </a:ext>
                </a:extLst>
              </p:cNvPr>
              <p:cNvSpPr/>
              <p:nvPr/>
            </p:nvSpPr>
            <p:spPr>
              <a:xfrm>
                <a:off x="2215868" y="50465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="" xmlns:a16="http://schemas.microsoft.com/office/drawing/2014/main" id="{557C69E5-FC5C-4421-B657-EFA7244368D6}"/>
                  </a:ext>
                </a:extLst>
              </p:cNvPr>
              <p:cNvSpPr/>
              <p:nvPr/>
            </p:nvSpPr>
            <p:spPr>
              <a:xfrm>
                <a:off x="1863033" y="2142981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="" xmlns:a16="http://schemas.microsoft.com/office/drawing/2014/main" id="{DA26E13D-ABCC-4843-A154-0F56D8E89497}"/>
                  </a:ext>
                </a:extLst>
              </p:cNvPr>
              <p:cNvSpPr/>
              <p:nvPr/>
            </p:nvSpPr>
            <p:spPr>
              <a:xfrm>
                <a:off x="2480126" y="49197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="" xmlns:a16="http://schemas.microsoft.com/office/drawing/2014/main" id="{B52A5CE8-88C6-491B-A391-CF5566DF0EC0}"/>
                  </a:ext>
                </a:extLst>
              </p:cNvPr>
              <p:cNvSpPr/>
              <p:nvPr/>
            </p:nvSpPr>
            <p:spPr>
              <a:xfrm>
                <a:off x="1929337" y="199285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="" xmlns:a16="http://schemas.microsoft.com/office/drawing/2014/main" id="{B294645C-A106-489F-8803-03B2C7B28309}"/>
                  </a:ext>
                </a:extLst>
              </p:cNvPr>
              <p:cNvSpPr/>
              <p:nvPr/>
            </p:nvSpPr>
            <p:spPr>
              <a:xfrm>
                <a:off x="1779209" y="24297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="" xmlns:a16="http://schemas.microsoft.com/office/drawing/2014/main" id="{A21F3359-79F3-4291-8ACB-93818F00E95B}"/>
                  </a:ext>
                </a:extLst>
              </p:cNvPr>
              <p:cNvSpPr/>
              <p:nvPr/>
            </p:nvSpPr>
            <p:spPr>
              <a:xfrm>
                <a:off x="2608806" y="4782590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="" xmlns:a16="http://schemas.microsoft.com/office/drawing/2014/main" id="{80B586DF-559B-4119-A3C8-7CF8FB7E1679}"/>
                  </a:ext>
                </a:extLst>
              </p:cNvPr>
              <p:cNvSpPr/>
              <p:nvPr/>
            </p:nvSpPr>
            <p:spPr>
              <a:xfrm>
                <a:off x="2523855" y="514377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="" xmlns:a16="http://schemas.microsoft.com/office/drawing/2014/main" id="{6DD60932-8A2D-426B-BD00-0C4434C34753}"/>
                  </a:ext>
                </a:extLst>
              </p:cNvPr>
              <p:cNvSpPr/>
              <p:nvPr/>
            </p:nvSpPr>
            <p:spPr>
              <a:xfrm>
                <a:off x="2288770" y="50005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8420561F-63C2-45D4-B37B-859666AE08A8}"/>
                  </a:ext>
                </a:extLst>
              </p:cNvPr>
              <p:cNvSpPr/>
              <p:nvPr/>
            </p:nvSpPr>
            <p:spPr>
              <a:xfrm>
                <a:off x="2618138" y="503604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="" xmlns:a16="http://schemas.microsoft.com/office/drawing/2014/main" id="{20A09E14-2018-45DD-BF83-3BBD182B00B1}"/>
                  </a:ext>
                </a:extLst>
              </p:cNvPr>
              <p:cNvSpPr/>
              <p:nvPr/>
            </p:nvSpPr>
            <p:spPr>
              <a:xfrm>
                <a:off x="2538753" y="50283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="" xmlns:a16="http://schemas.microsoft.com/office/drawing/2014/main" id="{B7F4DEC1-4CCD-4FEF-8C9F-483C828606AE}"/>
                  </a:ext>
                </a:extLst>
              </p:cNvPr>
              <p:cNvSpPr/>
              <p:nvPr/>
            </p:nvSpPr>
            <p:spPr>
              <a:xfrm>
                <a:off x="2426163" y="48797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05A76D59-02AD-467C-B898-7FE25B52FDBA}"/>
                  </a:ext>
                </a:extLst>
              </p:cNvPr>
              <p:cNvSpPr/>
              <p:nvPr/>
            </p:nvSpPr>
            <p:spPr>
              <a:xfrm>
                <a:off x="2511641" y="15657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="" xmlns:a16="http://schemas.microsoft.com/office/drawing/2014/main" id="{195BACAB-8CCF-4A8D-AF87-21E56335C44E}"/>
                  </a:ext>
                </a:extLst>
              </p:cNvPr>
              <p:cNvSpPr/>
              <p:nvPr/>
            </p:nvSpPr>
            <p:spPr>
              <a:xfrm>
                <a:off x="2499871" y="512330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="" xmlns:a16="http://schemas.microsoft.com/office/drawing/2014/main" id="{C797B039-CB3E-40B3-B395-3D654D8FF6C1}"/>
                  </a:ext>
                </a:extLst>
              </p:cNvPr>
              <p:cNvSpPr/>
              <p:nvPr/>
            </p:nvSpPr>
            <p:spPr>
              <a:xfrm>
                <a:off x="2293050" y="23481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="" xmlns:a16="http://schemas.microsoft.com/office/drawing/2014/main" id="{B3E3B2B0-D850-4379-A5CE-B1853742506F}"/>
                  </a:ext>
                </a:extLst>
              </p:cNvPr>
              <p:cNvSpPr/>
              <p:nvPr/>
            </p:nvSpPr>
            <p:spPr>
              <a:xfrm>
                <a:off x="2782197" y="49075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="" xmlns:a16="http://schemas.microsoft.com/office/drawing/2014/main" id="{33E081B0-B13A-4C0E-9874-844E350C1C0B}"/>
                  </a:ext>
                </a:extLst>
              </p:cNvPr>
              <p:cNvSpPr/>
              <p:nvPr/>
            </p:nvSpPr>
            <p:spPr>
              <a:xfrm>
                <a:off x="2812259" y="3215693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="" xmlns:a16="http://schemas.microsoft.com/office/drawing/2014/main" id="{69034797-8B8B-446F-B6F6-2F428EB95EF6}"/>
                  </a:ext>
                </a:extLst>
              </p:cNvPr>
              <p:cNvSpPr/>
              <p:nvPr/>
            </p:nvSpPr>
            <p:spPr>
              <a:xfrm>
                <a:off x="2609400" y="16910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="" xmlns:a16="http://schemas.microsoft.com/office/drawing/2014/main" id="{DCFE6497-3CF5-48F2-9921-1360D6D177F9}"/>
                  </a:ext>
                </a:extLst>
              </p:cNvPr>
              <p:cNvSpPr/>
              <p:nvPr/>
            </p:nvSpPr>
            <p:spPr>
              <a:xfrm>
                <a:off x="2506299" y="19173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="" xmlns:a16="http://schemas.microsoft.com/office/drawing/2014/main" id="{F2568155-3768-46A6-BCB5-0432ECC0E441}"/>
                  </a:ext>
                </a:extLst>
              </p:cNvPr>
              <p:cNvSpPr/>
              <p:nvPr/>
            </p:nvSpPr>
            <p:spPr>
              <a:xfrm>
                <a:off x="2585685" y="20919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="" xmlns:a16="http://schemas.microsoft.com/office/drawing/2014/main" id="{79364765-37A8-4623-BCA7-1040F25F7717}"/>
                  </a:ext>
                </a:extLst>
              </p:cNvPr>
              <p:cNvSpPr/>
              <p:nvPr/>
            </p:nvSpPr>
            <p:spPr>
              <a:xfrm>
                <a:off x="2818840" y="147471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="" xmlns:a16="http://schemas.microsoft.com/office/drawing/2014/main" id="{77A5A9F0-170B-41A0-AE11-B979C905423F}"/>
                  </a:ext>
                </a:extLst>
              </p:cNvPr>
              <p:cNvSpPr/>
              <p:nvPr/>
            </p:nvSpPr>
            <p:spPr>
              <a:xfrm>
                <a:off x="2569068" y="50102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="" xmlns:a16="http://schemas.microsoft.com/office/drawing/2014/main" id="{25DAF6E0-E595-4231-AA2A-4792E6937577}"/>
                  </a:ext>
                </a:extLst>
              </p:cNvPr>
              <p:cNvSpPr/>
              <p:nvPr/>
            </p:nvSpPr>
            <p:spPr>
              <a:xfrm>
                <a:off x="2417929" y="23390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="" xmlns:a16="http://schemas.microsoft.com/office/drawing/2014/main" id="{5799C973-6369-4315-AB82-F603B4B5351E}"/>
                  </a:ext>
                </a:extLst>
              </p:cNvPr>
              <p:cNvSpPr/>
              <p:nvPr/>
            </p:nvSpPr>
            <p:spPr>
              <a:xfrm>
                <a:off x="2359189" y="23095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="" xmlns:a16="http://schemas.microsoft.com/office/drawing/2014/main" id="{20EA41D0-A9F1-4832-879C-C65BF763FB58}"/>
                  </a:ext>
                </a:extLst>
              </p:cNvPr>
              <p:cNvSpPr/>
              <p:nvPr/>
            </p:nvSpPr>
            <p:spPr>
              <a:xfrm>
                <a:off x="2554417" y="23774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="" xmlns:a16="http://schemas.microsoft.com/office/drawing/2014/main" id="{99CDB808-59A0-4715-AA49-13315E08587A}"/>
                  </a:ext>
                </a:extLst>
              </p:cNvPr>
              <p:cNvSpPr/>
              <p:nvPr/>
            </p:nvSpPr>
            <p:spPr>
              <a:xfrm>
                <a:off x="2904888" y="20056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2D1BCC58-75CA-4D6D-A1C5-CC27AB26D44A}"/>
                  </a:ext>
                </a:extLst>
              </p:cNvPr>
              <p:cNvSpPr/>
              <p:nvPr/>
            </p:nvSpPr>
            <p:spPr>
              <a:xfrm>
                <a:off x="2320233" y="2600181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="" xmlns:a16="http://schemas.microsoft.com/office/drawing/2014/main" id="{13C742A0-5FFD-472B-AB15-5A9329FB9799}"/>
                  </a:ext>
                </a:extLst>
              </p:cNvPr>
              <p:cNvSpPr/>
              <p:nvPr/>
            </p:nvSpPr>
            <p:spPr>
              <a:xfrm>
                <a:off x="2653019" y="241187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="" xmlns:a16="http://schemas.microsoft.com/office/drawing/2014/main" id="{0FF078A2-E9DD-408E-8B6B-41BF98D27668}"/>
                  </a:ext>
                </a:extLst>
              </p:cNvPr>
              <p:cNvSpPr/>
              <p:nvPr/>
            </p:nvSpPr>
            <p:spPr>
              <a:xfrm>
                <a:off x="2365952" y="23022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="" xmlns:a16="http://schemas.microsoft.com/office/drawing/2014/main" id="{A1DF041E-83E0-422C-BB88-EDE98A4045FD}"/>
                  </a:ext>
                </a:extLst>
              </p:cNvPr>
              <p:cNvSpPr/>
              <p:nvPr/>
            </p:nvSpPr>
            <p:spPr>
              <a:xfrm>
                <a:off x="2445336" y="24677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="" xmlns:a16="http://schemas.microsoft.com/office/drawing/2014/main" id="{CC016CB0-A9F9-4E1D-906F-54B604C4F26A}"/>
                  </a:ext>
                </a:extLst>
              </p:cNvPr>
              <p:cNvSpPr/>
              <p:nvPr/>
            </p:nvSpPr>
            <p:spPr>
              <a:xfrm>
                <a:off x="2615935" y="23299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="" xmlns:a16="http://schemas.microsoft.com/office/drawing/2014/main" id="{68B5C514-6615-44DF-A49E-9DACDC5647CD}"/>
                  </a:ext>
                </a:extLst>
              </p:cNvPr>
              <p:cNvSpPr/>
              <p:nvPr/>
            </p:nvSpPr>
            <p:spPr>
              <a:xfrm flipH="1" flipV="1">
                <a:off x="2574877" y="188105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="" xmlns:a16="http://schemas.microsoft.com/office/drawing/2014/main" id="{4FB99630-65F5-46CD-870E-2A53C5E41E51}"/>
                  </a:ext>
                </a:extLst>
              </p:cNvPr>
              <p:cNvSpPr/>
              <p:nvPr/>
            </p:nvSpPr>
            <p:spPr>
              <a:xfrm>
                <a:off x="2195981" y="26569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="" xmlns:a16="http://schemas.microsoft.com/office/drawing/2014/main" id="{8653D652-EC61-46B3-BB1A-65D261616E20}"/>
                  </a:ext>
                </a:extLst>
              </p:cNvPr>
              <p:cNvSpPr/>
              <p:nvPr/>
            </p:nvSpPr>
            <p:spPr>
              <a:xfrm>
                <a:off x="2411671" y="25979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="" xmlns:a16="http://schemas.microsoft.com/office/drawing/2014/main" id="{0356E7BD-5D58-4DA6-96B1-CB16A159A5CF}"/>
                  </a:ext>
                </a:extLst>
              </p:cNvPr>
              <p:cNvSpPr/>
              <p:nvPr/>
            </p:nvSpPr>
            <p:spPr>
              <a:xfrm>
                <a:off x="2417441" y="28062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="" xmlns:a16="http://schemas.microsoft.com/office/drawing/2014/main" id="{6DB4EAD7-B003-449B-84FB-32B9BE23F0CE}"/>
                  </a:ext>
                </a:extLst>
              </p:cNvPr>
              <p:cNvSpPr/>
              <p:nvPr/>
            </p:nvSpPr>
            <p:spPr>
              <a:xfrm>
                <a:off x="2697029" y="24619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="" xmlns:a16="http://schemas.microsoft.com/office/drawing/2014/main" id="{B54943E0-81F3-4712-8FBC-9CEB92A528CA}"/>
                  </a:ext>
                </a:extLst>
              </p:cNvPr>
              <p:cNvSpPr/>
              <p:nvPr/>
            </p:nvSpPr>
            <p:spPr>
              <a:xfrm>
                <a:off x="2472633" y="2752581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="" xmlns:a16="http://schemas.microsoft.com/office/drawing/2014/main" id="{3A502E24-A17E-41D9-B4DD-A4D8142701D4}"/>
                  </a:ext>
                </a:extLst>
              </p:cNvPr>
              <p:cNvSpPr/>
              <p:nvPr/>
            </p:nvSpPr>
            <p:spPr>
              <a:xfrm>
                <a:off x="2531966" y="327091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="" xmlns:a16="http://schemas.microsoft.com/office/drawing/2014/main" id="{3379938D-6054-4548-A558-3DD65D4272FA}"/>
                  </a:ext>
                </a:extLst>
              </p:cNvPr>
              <p:cNvSpPr/>
              <p:nvPr/>
            </p:nvSpPr>
            <p:spPr>
              <a:xfrm>
                <a:off x="2649714" y="24377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="" xmlns:a16="http://schemas.microsoft.com/office/drawing/2014/main" id="{4F7C6147-5A0D-404B-8BC5-DF685C65A13F}"/>
                  </a:ext>
                </a:extLst>
              </p:cNvPr>
              <p:cNvSpPr/>
              <p:nvPr/>
            </p:nvSpPr>
            <p:spPr>
              <a:xfrm>
                <a:off x="2625033" y="24295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="" xmlns:a16="http://schemas.microsoft.com/office/drawing/2014/main" id="{6A2D74AD-B117-4506-A472-669FA2EFBACF}"/>
                  </a:ext>
                </a:extLst>
              </p:cNvPr>
              <p:cNvSpPr/>
              <p:nvPr/>
            </p:nvSpPr>
            <p:spPr>
              <a:xfrm>
                <a:off x="2886739" y="23367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="" xmlns:a16="http://schemas.microsoft.com/office/drawing/2014/main" id="{62475B89-45F7-4598-AF3C-3D52A8ADA651}"/>
                  </a:ext>
                </a:extLst>
              </p:cNvPr>
              <p:cNvSpPr/>
              <p:nvPr/>
            </p:nvSpPr>
            <p:spPr>
              <a:xfrm>
                <a:off x="2928814" y="219125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="" xmlns:a16="http://schemas.microsoft.com/office/drawing/2014/main" id="{6DBA4876-27FA-40E0-B09E-C82425781692}"/>
                  </a:ext>
                </a:extLst>
              </p:cNvPr>
              <p:cNvSpPr/>
              <p:nvPr/>
            </p:nvSpPr>
            <p:spPr>
              <a:xfrm>
                <a:off x="2687694" y="25671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="" xmlns:a16="http://schemas.microsoft.com/office/drawing/2014/main" id="{CA428B55-B0B3-4D44-A67A-C38D1D671FD8}"/>
                  </a:ext>
                </a:extLst>
              </p:cNvPr>
              <p:cNvSpPr/>
              <p:nvPr/>
            </p:nvSpPr>
            <p:spPr>
              <a:xfrm>
                <a:off x="2876724" y="24437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="" xmlns:a16="http://schemas.microsoft.com/office/drawing/2014/main" id="{CFCD3600-8E82-4889-B07B-0CF1021172AB}"/>
                  </a:ext>
                </a:extLst>
              </p:cNvPr>
              <p:cNvSpPr/>
              <p:nvPr/>
            </p:nvSpPr>
            <p:spPr>
              <a:xfrm>
                <a:off x="3127400" y="22027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="" xmlns:a16="http://schemas.microsoft.com/office/drawing/2014/main" id="{CF8C1770-FD77-425D-B9AD-4BFC80FE8EC1}"/>
                  </a:ext>
                </a:extLst>
              </p:cNvPr>
              <p:cNvSpPr/>
              <p:nvPr/>
            </p:nvSpPr>
            <p:spPr>
              <a:xfrm>
                <a:off x="2809415" y="463325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="" xmlns:a16="http://schemas.microsoft.com/office/drawing/2014/main" id="{43843B54-6348-4C0F-8F0A-D6B1B52F7234}"/>
                  </a:ext>
                </a:extLst>
              </p:cNvPr>
              <p:cNvSpPr/>
              <p:nvPr/>
            </p:nvSpPr>
            <p:spPr>
              <a:xfrm>
                <a:off x="2683549" y="30485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="" xmlns:a16="http://schemas.microsoft.com/office/drawing/2014/main" id="{B7D26F57-F74C-4695-8868-E6A25CB22685}"/>
                  </a:ext>
                </a:extLst>
              </p:cNvPr>
              <p:cNvSpPr/>
              <p:nvPr/>
            </p:nvSpPr>
            <p:spPr>
              <a:xfrm>
                <a:off x="2933174" y="28847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="" xmlns:a16="http://schemas.microsoft.com/office/drawing/2014/main" id="{F4810DE6-0777-432A-9AD5-8B142734BD29}"/>
                  </a:ext>
                </a:extLst>
              </p:cNvPr>
              <p:cNvSpPr/>
              <p:nvPr/>
            </p:nvSpPr>
            <p:spPr>
              <a:xfrm>
                <a:off x="2448482" y="29466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="" xmlns:a16="http://schemas.microsoft.com/office/drawing/2014/main" id="{4ED20512-1A6B-4675-B00C-D7F41CB4B339}"/>
                  </a:ext>
                </a:extLst>
              </p:cNvPr>
              <p:cNvSpPr/>
              <p:nvPr/>
            </p:nvSpPr>
            <p:spPr>
              <a:xfrm>
                <a:off x="2895346" y="355774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="" xmlns:a16="http://schemas.microsoft.com/office/drawing/2014/main" id="{295ABEAA-1E37-4DF4-B681-1A54880BF337}"/>
                  </a:ext>
                </a:extLst>
              </p:cNvPr>
              <p:cNvSpPr/>
              <p:nvPr/>
            </p:nvSpPr>
            <p:spPr>
              <a:xfrm>
                <a:off x="2577685" y="31325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="" xmlns:a16="http://schemas.microsoft.com/office/drawing/2014/main" id="{A2FC71F6-9B25-4951-9551-1B1EFFCDE54C}"/>
                  </a:ext>
                </a:extLst>
              </p:cNvPr>
              <p:cNvSpPr/>
              <p:nvPr/>
            </p:nvSpPr>
            <p:spPr>
              <a:xfrm>
                <a:off x="2069005" y="35485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="" xmlns:a16="http://schemas.microsoft.com/office/drawing/2014/main" id="{86B0D6D2-6DD8-47FB-B8B6-226851126025}"/>
                  </a:ext>
                </a:extLst>
              </p:cNvPr>
              <p:cNvSpPr/>
              <p:nvPr/>
            </p:nvSpPr>
            <p:spPr>
              <a:xfrm>
                <a:off x="2529158" y="27488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="" xmlns:a16="http://schemas.microsoft.com/office/drawing/2014/main" id="{A21334A4-755A-4419-864B-E3BEF3260443}"/>
                  </a:ext>
                </a:extLst>
              </p:cNvPr>
              <p:cNvSpPr/>
              <p:nvPr/>
            </p:nvSpPr>
            <p:spPr>
              <a:xfrm>
                <a:off x="2851442" y="35096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="" xmlns:a16="http://schemas.microsoft.com/office/drawing/2014/main" id="{E3C6802A-A602-4784-907F-AC7B4D5F6B4F}"/>
                  </a:ext>
                </a:extLst>
              </p:cNvPr>
              <p:cNvSpPr/>
              <p:nvPr/>
            </p:nvSpPr>
            <p:spPr>
              <a:xfrm>
                <a:off x="2620596" y="26709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="" xmlns:a16="http://schemas.microsoft.com/office/drawing/2014/main" id="{7F6C12DA-B1D8-4CE4-A76C-00DC832F5AE1}"/>
                  </a:ext>
                </a:extLst>
              </p:cNvPr>
              <p:cNvSpPr/>
              <p:nvPr/>
            </p:nvSpPr>
            <p:spPr>
              <a:xfrm>
                <a:off x="2319101" y="34398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="" xmlns:a16="http://schemas.microsoft.com/office/drawing/2014/main" id="{5B16F52F-331C-4419-92F7-DC3DDF27581C}"/>
                  </a:ext>
                </a:extLst>
              </p:cNvPr>
              <p:cNvSpPr/>
              <p:nvPr/>
            </p:nvSpPr>
            <p:spPr>
              <a:xfrm>
                <a:off x="2032662" y="30340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="" xmlns:a16="http://schemas.microsoft.com/office/drawing/2014/main" id="{A2FA5DC2-E702-419E-BCBA-F560AFDBB872}"/>
                  </a:ext>
                </a:extLst>
              </p:cNvPr>
              <p:cNvSpPr/>
              <p:nvPr/>
            </p:nvSpPr>
            <p:spPr>
              <a:xfrm>
                <a:off x="2218841" y="30891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="" xmlns:a16="http://schemas.microsoft.com/office/drawing/2014/main" id="{DA7CD26D-05CD-4B98-AFE6-22ADEAC980AF}"/>
                  </a:ext>
                </a:extLst>
              </p:cNvPr>
              <p:cNvSpPr/>
              <p:nvPr/>
            </p:nvSpPr>
            <p:spPr>
              <a:xfrm>
                <a:off x="2445801" y="34103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="" xmlns:a16="http://schemas.microsoft.com/office/drawing/2014/main" id="{730A65E2-39A4-4900-A80D-3CA664F75616}"/>
                  </a:ext>
                </a:extLst>
              </p:cNvPr>
              <p:cNvSpPr/>
              <p:nvPr/>
            </p:nvSpPr>
            <p:spPr>
              <a:xfrm>
                <a:off x="2093624" y="3188772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="" xmlns:a16="http://schemas.microsoft.com/office/drawing/2014/main" id="{DD34DF08-3874-4587-BDA4-DC07AB545E0B}"/>
                  </a:ext>
                </a:extLst>
              </p:cNvPr>
              <p:cNvSpPr/>
              <p:nvPr/>
            </p:nvSpPr>
            <p:spPr>
              <a:xfrm>
                <a:off x="2928490" y="182492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="" xmlns:a16="http://schemas.microsoft.com/office/drawing/2014/main" id="{027A1C9B-A195-4BDA-996F-624F4BAC3B4A}"/>
                  </a:ext>
                </a:extLst>
              </p:cNvPr>
              <p:cNvSpPr/>
              <p:nvPr/>
            </p:nvSpPr>
            <p:spPr>
              <a:xfrm>
                <a:off x="2303512" y="31244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="" xmlns:a16="http://schemas.microsoft.com/office/drawing/2014/main" id="{5F09A44F-8C08-46DA-8FE8-FEFAA6647DD9}"/>
                  </a:ext>
                </a:extLst>
              </p:cNvPr>
              <p:cNvSpPr/>
              <p:nvPr/>
            </p:nvSpPr>
            <p:spPr>
              <a:xfrm>
                <a:off x="2373805" y="33779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="" xmlns:a16="http://schemas.microsoft.com/office/drawing/2014/main" id="{34FE2D1E-3CE5-4227-8AF0-C314DD3ECCDC}"/>
                  </a:ext>
                </a:extLst>
              </p:cNvPr>
              <p:cNvSpPr/>
              <p:nvPr/>
            </p:nvSpPr>
            <p:spPr>
              <a:xfrm>
                <a:off x="2687127" y="35210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="" xmlns:a16="http://schemas.microsoft.com/office/drawing/2014/main" id="{3BBC8FDA-F98C-484B-9389-86AD8D128305}"/>
                  </a:ext>
                </a:extLst>
              </p:cNvPr>
              <p:cNvSpPr/>
              <p:nvPr/>
            </p:nvSpPr>
            <p:spPr>
              <a:xfrm>
                <a:off x="2159928" y="30386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="" xmlns:a16="http://schemas.microsoft.com/office/drawing/2014/main" id="{D573B0B4-3144-407B-ABB5-683FEE4D941F}"/>
                  </a:ext>
                </a:extLst>
              </p:cNvPr>
              <p:cNvSpPr/>
              <p:nvPr/>
            </p:nvSpPr>
            <p:spPr>
              <a:xfrm>
                <a:off x="2632404" y="198144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="" xmlns:a16="http://schemas.microsoft.com/office/drawing/2014/main" id="{B366E269-8C02-4FE9-9970-F5D216B7BB7D}"/>
                  </a:ext>
                </a:extLst>
              </p:cNvPr>
              <p:cNvSpPr/>
              <p:nvPr/>
            </p:nvSpPr>
            <p:spPr>
              <a:xfrm>
                <a:off x="2185062" y="31864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="" xmlns:a16="http://schemas.microsoft.com/office/drawing/2014/main" id="{EACD9532-8AC4-4108-B9A3-4BA64F362B23}"/>
                  </a:ext>
                </a:extLst>
              </p:cNvPr>
              <p:cNvSpPr/>
              <p:nvPr/>
            </p:nvSpPr>
            <p:spPr>
              <a:xfrm>
                <a:off x="2499022" y="37536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="" xmlns:a16="http://schemas.microsoft.com/office/drawing/2014/main" id="{9D2984A8-A33C-4C82-BB66-44E35E3828B6}"/>
                  </a:ext>
                </a:extLst>
              </p:cNvPr>
              <p:cNvSpPr/>
              <p:nvPr/>
            </p:nvSpPr>
            <p:spPr>
              <a:xfrm>
                <a:off x="2314264" y="32461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="" xmlns:a16="http://schemas.microsoft.com/office/drawing/2014/main" id="{25B39E50-417F-44AA-BE20-CA0B56F20A09}"/>
                  </a:ext>
                </a:extLst>
              </p:cNvPr>
              <p:cNvSpPr/>
              <p:nvPr/>
            </p:nvSpPr>
            <p:spPr>
              <a:xfrm>
                <a:off x="2373805" y="38533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="" xmlns:a16="http://schemas.microsoft.com/office/drawing/2014/main" id="{5B153391-6EA4-4554-A469-6361AD3CA331}"/>
                  </a:ext>
                </a:extLst>
              </p:cNvPr>
              <p:cNvSpPr/>
              <p:nvPr/>
            </p:nvSpPr>
            <p:spPr>
              <a:xfrm rot="280691" flipH="1" flipV="1">
                <a:off x="2457390" y="3928844"/>
                <a:ext cx="64491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="" xmlns:a16="http://schemas.microsoft.com/office/drawing/2014/main" id="{B1511C4E-7D74-4AB8-BE8C-BE3E10735CE4}"/>
                  </a:ext>
                </a:extLst>
              </p:cNvPr>
              <p:cNvSpPr/>
              <p:nvPr/>
            </p:nvSpPr>
            <p:spPr>
              <a:xfrm>
                <a:off x="2072472" y="307537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="" xmlns:a16="http://schemas.microsoft.com/office/drawing/2014/main" id="{5C2F7694-4D14-4821-87A5-896207B65BC6}"/>
                  </a:ext>
                </a:extLst>
              </p:cNvPr>
              <p:cNvSpPr/>
              <p:nvPr/>
            </p:nvSpPr>
            <p:spPr>
              <a:xfrm>
                <a:off x="2549064" y="33938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="" xmlns:a16="http://schemas.microsoft.com/office/drawing/2014/main" id="{81453235-24EE-443F-95FA-274E812169CF}"/>
                  </a:ext>
                </a:extLst>
              </p:cNvPr>
              <p:cNvSpPr/>
              <p:nvPr/>
            </p:nvSpPr>
            <p:spPr>
              <a:xfrm>
                <a:off x="2859248" y="333634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="" xmlns:a16="http://schemas.microsoft.com/office/drawing/2014/main" id="{044D7309-BDE5-461B-9B5F-DDAA8807D33F}"/>
                  </a:ext>
                </a:extLst>
              </p:cNvPr>
              <p:cNvSpPr/>
              <p:nvPr/>
            </p:nvSpPr>
            <p:spPr>
              <a:xfrm>
                <a:off x="2805277" y="50352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="" xmlns:a16="http://schemas.microsoft.com/office/drawing/2014/main" id="{F466CB9C-5FBF-4E4F-8522-1354A3C416C1}"/>
                  </a:ext>
                </a:extLst>
              </p:cNvPr>
              <p:cNvSpPr/>
              <p:nvPr/>
            </p:nvSpPr>
            <p:spPr>
              <a:xfrm>
                <a:off x="2645942" y="32674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="" xmlns:a16="http://schemas.microsoft.com/office/drawing/2014/main" id="{D9CF24C2-4078-48DE-B0EE-D31C6FEDC099}"/>
                  </a:ext>
                </a:extLst>
              </p:cNvPr>
              <p:cNvSpPr/>
              <p:nvPr/>
            </p:nvSpPr>
            <p:spPr>
              <a:xfrm>
                <a:off x="2395069" y="42794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="" xmlns:a16="http://schemas.microsoft.com/office/drawing/2014/main" id="{26F06AF1-32F3-45BF-B386-49AADF6D13E9}"/>
                  </a:ext>
                </a:extLst>
              </p:cNvPr>
              <p:cNvSpPr/>
              <p:nvPr/>
            </p:nvSpPr>
            <p:spPr>
              <a:xfrm>
                <a:off x="2052538" y="13995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="" xmlns:a16="http://schemas.microsoft.com/office/drawing/2014/main" id="{3BDDFB3D-E15F-41D5-993D-3827EBDD931A}"/>
                  </a:ext>
                </a:extLst>
              </p:cNvPr>
              <p:cNvSpPr/>
              <p:nvPr/>
            </p:nvSpPr>
            <p:spPr>
              <a:xfrm>
                <a:off x="2526205" y="40057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="" xmlns:a16="http://schemas.microsoft.com/office/drawing/2014/main" id="{D1895C17-470E-4BD3-A567-1BDA7F51A00C}"/>
                  </a:ext>
                </a:extLst>
              </p:cNvPr>
              <p:cNvSpPr/>
              <p:nvPr/>
            </p:nvSpPr>
            <p:spPr>
              <a:xfrm>
                <a:off x="2655194" y="432099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="" xmlns:a16="http://schemas.microsoft.com/office/drawing/2014/main" id="{4C8A1845-BE09-4CCE-9B6B-9A8040C8D781}"/>
                  </a:ext>
                </a:extLst>
              </p:cNvPr>
              <p:cNvSpPr/>
              <p:nvPr/>
            </p:nvSpPr>
            <p:spPr>
              <a:xfrm>
                <a:off x="2514506" y="39358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="" xmlns:a16="http://schemas.microsoft.com/office/drawing/2014/main" id="{31695D95-1430-4980-9EC9-F2BAEF19A2D1}"/>
                  </a:ext>
                </a:extLst>
              </p:cNvPr>
              <p:cNvSpPr/>
              <p:nvPr/>
            </p:nvSpPr>
            <p:spPr>
              <a:xfrm>
                <a:off x="2144635" y="164067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="" xmlns:a16="http://schemas.microsoft.com/office/drawing/2014/main" id="{890D4725-2476-49C1-BB64-7EB0CCBEA853}"/>
                  </a:ext>
                </a:extLst>
              </p:cNvPr>
              <p:cNvSpPr/>
              <p:nvPr/>
            </p:nvSpPr>
            <p:spPr>
              <a:xfrm>
                <a:off x="2196950" y="17977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="" xmlns:a16="http://schemas.microsoft.com/office/drawing/2014/main" id="{416B94AC-B1FD-476F-87DD-14B791C8E35E}"/>
                  </a:ext>
                </a:extLst>
              </p:cNvPr>
              <p:cNvSpPr/>
              <p:nvPr/>
            </p:nvSpPr>
            <p:spPr>
              <a:xfrm>
                <a:off x="2261834" y="42725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="" xmlns:a16="http://schemas.microsoft.com/office/drawing/2014/main" id="{A21C616D-A140-49CB-84D2-E51D06014D32}"/>
                  </a:ext>
                </a:extLst>
              </p:cNvPr>
              <p:cNvSpPr/>
              <p:nvPr/>
            </p:nvSpPr>
            <p:spPr>
              <a:xfrm>
                <a:off x="2151344" y="19592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="" xmlns:a16="http://schemas.microsoft.com/office/drawing/2014/main" id="{439B7763-F3E6-4615-938D-62049960C390}"/>
                  </a:ext>
                </a:extLst>
              </p:cNvPr>
              <p:cNvSpPr/>
              <p:nvPr/>
            </p:nvSpPr>
            <p:spPr>
              <a:xfrm>
                <a:off x="2249380" y="40443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="" xmlns:a16="http://schemas.microsoft.com/office/drawing/2014/main" id="{66A905B5-4C41-43AD-8802-E6B963B6DB6C}"/>
                  </a:ext>
                </a:extLst>
              </p:cNvPr>
              <p:cNvSpPr/>
              <p:nvPr/>
            </p:nvSpPr>
            <p:spPr>
              <a:xfrm>
                <a:off x="2735244" y="43182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="" xmlns:a16="http://schemas.microsoft.com/office/drawing/2014/main" id="{3AC8B953-D287-43B1-848E-B52F75BEEB53}"/>
                  </a:ext>
                </a:extLst>
              </p:cNvPr>
              <p:cNvSpPr/>
              <p:nvPr/>
            </p:nvSpPr>
            <p:spPr>
              <a:xfrm>
                <a:off x="2193254" y="20821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="" xmlns:a16="http://schemas.microsoft.com/office/drawing/2014/main" id="{3AD142A9-C7CE-4D74-8C07-C6E1422E3598}"/>
                  </a:ext>
                </a:extLst>
              </p:cNvPr>
              <p:cNvSpPr/>
              <p:nvPr/>
            </p:nvSpPr>
            <p:spPr>
              <a:xfrm>
                <a:off x="2678605" y="41581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="" xmlns:a16="http://schemas.microsoft.com/office/drawing/2014/main" id="{628123BC-886D-4E9C-8DAF-958F97DDFA8F}"/>
                  </a:ext>
                </a:extLst>
              </p:cNvPr>
              <p:cNvSpPr/>
              <p:nvPr/>
            </p:nvSpPr>
            <p:spPr>
              <a:xfrm>
                <a:off x="2826681" y="41879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="" xmlns:a16="http://schemas.microsoft.com/office/drawing/2014/main" id="{6B531491-3D21-48B8-8AF1-B11344C50047}"/>
                  </a:ext>
                </a:extLst>
              </p:cNvPr>
              <p:cNvSpPr/>
              <p:nvPr/>
            </p:nvSpPr>
            <p:spPr>
              <a:xfrm>
                <a:off x="2099367" y="19223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="" xmlns:a16="http://schemas.microsoft.com/office/drawing/2014/main" id="{34C0385F-B931-46D3-982A-20E249A66CC7}"/>
                  </a:ext>
                </a:extLst>
              </p:cNvPr>
              <p:cNvSpPr/>
              <p:nvPr/>
            </p:nvSpPr>
            <p:spPr>
              <a:xfrm>
                <a:off x="2305227" y="41265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="" xmlns:a16="http://schemas.microsoft.com/office/drawing/2014/main" id="{4E7FBEE0-56BB-4F18-B2B3-8E7E781ECD6E}"/>
                  </a:ext>
                </a:extLst>
              </p:cNvPr>
              <p:cNvSpPr/>
              <p:nvPr/>
            </p:nvSpPr>
            <p:spPr>
              <a:xfrm>
                <a:off x="2349350" y="19501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="" xmlns:a16="http://schemas.microsoft.com/office/drawing/2014/main" id="{6D5E030B-B217-4C4A-B8C3-F6F3A23C55E9}"/>
                  </a:ext>
                </a:extLst>
              </p:cNvPr>
              <p:cNvSpPr/>
              <p:nvPr/>
            </p:nvSpPr>
            <p:spPr>
              <a:xfrm>
                <a:off x="2119952" y="20702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="" xmlns:a16="http://schemas.microsoft.com/office/drawing/2014/main" id="{107BAA05-DA6A-49DB-83DD-F1BE87C42941}"/>
                  </a:ext>
                </a:extLst>
              </p:cNvPr>
              <p:cNvSpPr/>
              <p:nvPr/>
            </p:nvSpPr>
            <p:spPr>
              <a:xfrm>
                <a:off x="2296242" y="28255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="" xmlns:a16="http://schemas.microsoft.com/office/drawing/2014/main" id="{36B277EF-AD21-4B23-89C2-7000E50F6A7A}"/>
                  </a:ext>
                </a:extLst>
              </p:cNvPr>
              <p:cNvSpPr/>
              <p:nvPr/>
            </p:nvSpPr>
            <p:spPr>
              <a:xfrm>
                <a:off x="2770043" y="41558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="" xmlns:a16="http://schemas.microsoft.com/office/drawing/2014/main" id="{E1BB71E3-9CE0-4780-8041-35CD633773C9}"/>
                  </a:ext>
                </a:extLst>
              </p:cNvPr>
              <p:cNvSpPr/>
              <p:nvPr/>
            </p:nvSpPr>
            <p:spPr>
              <a:xfrm>
                <a:off x="2414150" y="28743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="" xmlns:a16="http://schemas.microsoft.com/office/drawing/2014/main" id="{72EF0D4C-E036-46E0-BF81-699BC354EBB1}"/>
                  </a:ext>
                </a:extLst>
              </p:cNvPr>
              <p:cNvSpPr/>
              <p:nvPr/>
            </p:nvSpPr>
            <p:spPr>
              <a:xfrm>
                <a:off x="2242174" y="15890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="" xmlns:a16="http://schemas.microsoft.com/office/drawing/2014/main" id="{7D4E3B18-5A3A-45E1-978E-0C7F5E597ADF}"/>
                  </a:ext>
                </a:extLst>
              </p:cNvPr>
              <p:cNvSpPr/>
              <p:nvPr/>
            </p:nvSpPr>
            <p:spPr>
              <a:xfrm>
                <a:off x="2831005" y="4310529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="" xmlns:a16="http://schemas.microsoft.com/office/drawing/2014/main" id="{1D7792B1-B45E-4147-8DCE-071B8BE07A66}"/>
                  </a:ext>
                </a:extLst>
              </p:cNvPr>
              <p:cNvSpPr/>
              <p:nvPr/>
            </p:nvSpPr>
            <p:spPr>
              <a:xfrm>
                <a:off x="2471341" y="315524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="" xmlns:a16="http://schemas.microsoft.com/office/drawing/2014/main" id="{447FB1A7-3589-4E8F-8ADB-365A99B54D92}"/>
                  </a:ext>
                </a:extLst>
              </p:cNvPr>
              <p:cNvSpPr/>
              <p:nvPr/>
            </p:nvSpPr>
            <p:spPr>
              <a:xfrm>
                <a:off x="2251767" y="20747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="" xmlns:a16="http://schemas.microsoft.com/office/drawing/2014/main" id="{F79F3BE1-2D3D-4333-BB1D-ECDF0D7FE630}"/>
                  </a:ext>
                </a:extLst>
              </p:cNvPr>
              <p:cNvSpPr/>
              <p:nvPr/>
            </p:nvSpPr>
            <p:spPr>
              <a:xfrm>
                <a:off x="2358448" y="20497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="" xmlns:a16="http://schemas.microsoft.com/office/drawing/2014/main" id="{51B557D9-449E-47C9-8920-4D4D3FE09799}"/>
                  </a:ext>
                </a:extLst>
              </p:cNvPr>
              <p:cNvSpPr/>
              <p:nvPr/>
            </p:nvSpPr>
            <p:spPr>
              <a:xfrm>
                <a:off x="2501750" y="21025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="" xmlns:a16="http://schemas.microsoft.com/office/drawing/2014/main" id="{13D89558-1A1B-4960-BBA6-6ED5E335066E}"/>
                  </a:ext>
                </a:extLst>
              </p:cNvPr>
              <p:cNvSpPr/>
              <p:nvPr/>
            </p:nvSpPr>
            <p:spPr>
              <a:xfrm>
                <a:off x="2124595" y="26971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="" xmlns:a16="http://schemas.microsoft.com/office/drawing/2014/main" id="{6BF3AF3D-47AE-4ED2-B4A6-EA9D784B52AD}"/>
                  </a:ext>
                </a:extLst>
              </p:cNvPr>
              <p:cNvSpPr/>
              <p:nvPr/>
            </p:nvSpPr>
            <p:spPr>
              <a:xfrm>
                <a:off x="2448642" y="29779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="" xmlns:a16="http://schemas.microsoft.com/office/drawing/2014/main" id="{265B2DE3-7199-4CF7-86D5-30BB7CCC3DAA}"/>
                  </a:ext>
                </a:extLst>
              </p:cNvPr>
              <p:cNvSpPr/>
              <p:nvPr/>
            </p:nvSpPr>
            <p:spPr>
              <a:xfrm>
                <a:off x="2563923" y="162392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="" xmlns:a16="http://schemas.microsoft.com/office/drawing/2014/main" id="{70634281-E330-4F74-B675-6946EDFDE8A4}"/>
                  </a:ext>
                </a:extLst>
              </p:cNvPr>
              <p:cNvSpPr/>
              <p:nvPr/>
            </p:nvSpPr>
            <p:spPr>
              <a:xfrm>
                <a:off x="2636999" y="16320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="" xmlns:a16="http://schemas.microsoft.com/office/drawing/2014/main" id="{673EF006-FBEA-4FFD-A64A-E051B5A86858}"/>
                  </a:ext>
                </a:extLst>
              </p:cNvPr>
              <p:cNvSpPr/>
              <p:nvPr/>
            </p:nvSpPr>
            <p:spPr>
              <a:xfrm>
                <a:off x="2679449" y="277797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="" xmlns:a16="http://schemas.microsoft.com/office/drawing/2014/main" id="{F5B77DF0-68CA-4973-931A-E70CA27F0C80}"/>
                  </a:ext>
                </a:extLst>
              </p:cNvPr>
              <p:cNvSpPr/>
              <p:nvPr/>
            </p:nvSpPr>
            <p:spPr>
              <a:xfrm>
                <a:off x="2350946" y="3239068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="" xmlns:a16="http://schemas.microsoft.com/office/drawing/2014/main" id="{7113A28F-4086-4562-8587-9BA1A92B0661}"/>
                  </a:ext>
                </a:extLst>
              </p:cNvPr>
              <p:cNvSpPr/>
              <p:nvPr/>
            </p:nvSpPr>
            <p:spPr>
              <a:xfrm>
                <a:off x="2417997" y="412014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="" xmlns:a16="http://schemas.microsoft.com/office/drawing/2014/main" id="{0AD158B7-A484-4E5B-B36B-DA485D5FA00E}"/>
                  </a:ext>
                </a:extLst>
              </p:cNvPr>
              <p:cNvSpPr/>
              <p:nvPr/>
            </p:nvSpPr>
            <p:spPr>
              <a:xfrm>
                <a:off x="2396665" y="294109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="" xmlns:a16="http://schemas.microsoft.com/office/drawing/2014/main" id="{F5E0A6F8-B2EA-4229-92B6-CB6F8787E2DD}"/>
                  </a:ext>
                </a:extLst>
              </p:cNvPr>
              <p:cNvSpPr/>
              <p:nvPr/>
            </p:nvSpPr>
            <p:spPr>
              <a:xfrm>
                <a:off x="2554032" y="29322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="" xmlns:a16="http://schemas.microsoft.com/office/drawing/2014/main" id="{D6EC084A-99CB-4C41-8052-00B2B40DF7A7}"/>
                  </a:ext>
                </a:extLst>
              </p:cNvPr>
              <p:cNvSpPr/>
              <p:nvPr/>
            </p:nvSpPr>
            <p:spPr>
              <a:xfrm>
                <a:off x="2805419" y="265039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="" xmlns:a16="http://schemas.microsoft.com/office/drawing/2014/main" id="{CDF14E3B-1C79-43A8-A35D-7E0FBB820E05}"/>
                  </a:ext>
                </a:extLst>
              </p:cNvPr>
              <p:cNvSpPr/>
              <p:nvPr/>
            </p:nvSpPr>
            <p:spPr>
              <a:xfrm>
                <a:off x="2676183" y="17753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="" xmlns:a16="http://schemas.microsoft.com/office/drawing/2014/main" id="{3D00AD2A-EA9B-4BE9-8EF0-8BAACECF3B36}"/>
                  </a:ext>
                </a:extLst>
              </p:cNvPr>
              <p:cNvSpPr/>
              <p:nvPr/>
            </p:nvSpPr>
            <p:spPr>
              <a:xfrm>
                <a:off x="2661310" y="28689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="" xmlns:a16="http://schemas.microsoft.com/office/drawing/2014/main" id="{7C179F07-D165-4993-9FE6-8354774BB2E9}"/>
                  </a:ext>
                </a:extLst>
              </p:cNvPr>
              <p:cNvSpPr/>
              <p:nvPr/>
            </p:nvSpPr>
            <p:spPr>
              <a:xfrm>
                <a:off x="2715643" y="202201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="" xmlns:a16="http://schemas.microsoft.com/office/drawing/2014/main" id="{3F561E81-47BD-431D-859C-6155D91050AE}"/>
                  </a:ext>
                </a:extLst>
              </p:cNvPr>
              <p:cNvSpPr/>
              <p:nvPr/>
            </p:nvSpPr>
            <p:spPr>
              <a:xfrm>
                <a:off x="2955207" y="200910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="" xmlns:a16="http://schemas.microsoft.com/office/drawing/2014/main" id="{E9C7CE72-1F0C-4DB5-B862-85B4790E242B}"/>
                  </a:ext>
                </a:extLst>
              </p:cNvPr>
              <p:cNvSpPr/>
              <p:nvPr/>
            </p:nvSpPr>
            <p:spPr>
              <a:xfrm>
                <a:off x="2639042" y="29075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="" xmlns:a16="http://schemas.microsoft.com/office/drawing/2014/main" id="{49474EB3-688D-4EB6-BA1C-2917D9E4CA12}"/>
                  </a:ext>
                </a:extLst>
              </p:cNvPr>
              <p:cNvSpPr/>
              <p:nvPr/>
            </p:nvSpPr>
            <p:spPr>
              <a:xfrm>
                <a:off x="2735431" y="15564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="" xmlns:a16="http://schemas.microsoft.com/office/drawing/2014/main" id="{4FE652A7-C241-467B-987B-EE3CC0AB95E4}"/>
                  </a:ext>
                </a:extLst>
              </p:cNvPr>
              <p:cNvSpPr/>
              <p:nvPr/>
            </p:nvSpPr>
            <p:spPr>
              <a:xfrm>
                <a:off x="2644791" y="18863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="" xmlns:a16="http://schemas.microsoft.com/office/drawing/2014/main" id="{3FC69149-1114-4C0E-9731-E23AF53E9AD1}"/>
                  </a:ext>
                </a:extLst>
              </p:cNvPr>
              <p:cNvSpPr/>
              <p:nvPr/>
            </p:nvSpPr>
            <p:spPr>
              <a:xfrm>
                <a:off x="3126984" y="16992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="" xmlns:a16="http://schemas.microsoft.com/office/drawing/2014/main" id="{DAA9D9F8-7C44-42E6-88D0-3322346547C4}"/>
                  </a:ext>
                </a:extLst>
              </p:cNvPr>
              <p:cNvSpPr/>
              <p:nvPr/>
            </p:nvSpPr>
            <p:spPr>
              <a:xfrm>
                <a:off x="2803822" y="27716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="" xmlns:a16="http://schemas.microsoft.com/office/drawing/2014/main" id="{E5623B9D-3B2F-4DAF-AE12-41625054A858}"/>
                  </a:ext>
                </a:extLst>
              </p:cNvPr>
              <p:cNvSpPr/>
              <p:nvPr/>
            </p:nvSpPr>
            <p:spPr>
              <a:xfrm>
                <a:off x="2780963" y="34442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="" xmlns:a16="http://schemas.microsoft.com/office/drawing/2014/main" id="{606B9EA9-887D-4C06-96C4-937C5A405CCE}"/>
                  </a:ext>
                </a:extLst>
              </p:cNvPr>
              <p:cNvSpPr/>
              <p:nvPr/>
            </p:nvSpPr>
            <p:spPr>
              <a:xfrm>
                <a:off x="2747397" y="27520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="" xmlns:a16="http://schemas.microsoft.com/office/drawing/2014/main" id="{0B5EE689-CBA8-4986-8FF1-93E74FED966E}"/>
                  </a:ext>
                </a:extLst>
              </p:cNvPr>
              <p:cNvSpPr/>
              <p:nvPr/>
            </p:nvSpPr>
            <p:spPr>
              <a:xfrm>
                <a:off x="2655746" y="3543868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="" xmlns:a16="http://schemas.microsoft.com/office/drawing/2014/main" id="{07F49404-F8E1-4F18-A764-271B94D8BE87}"/>
                  </a:ext>
                </a:extLst>
              </p:cNvPr>
              <p:cNvSpPr/>
              <p:nvPr/>
            </p:nvSpPr>
            <p:spPr>
              <a:xfrm>
                <a:off x="2638405" y="459110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="" xmlns:a16="http://schemas.microsoft.com/office/drawing/2014/main" id="{5CD95208-D170-41F6-A485-84B7D4D89BC4}"/>
                  </a:ext>
                </a:extLst>
              </p:cNvPr>
              <p:cNvSpPr/>
              <p:nvPr/>
            </p:nvSpPr>
            <p:spPr>
              <a:xfrm>
                <a:off x="2900277" y="19563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="" xmlns:a16="http://schemas.microsoft.com/office/drawing/2014/main" id="{8D865F28-81F6-4BCB-A252-6BE93C581D10}"/>
                  </a:ext>
                </a:extLst>
              </p:cNvPr>
              <p:cNvSpPr/>
              <p:nvPr/>
            </p:nvSpPr>
            <p:spPr>
              <a:xfrm>
                <a:off x="3095799" y="21399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="" xmlns:a16="http://schemas.microsoft.com/office/drawing/2014/main" id="{AE5F1B73-7E14-4F9A-ADDA-0117D092F6F7}"/>
                  </a:ext>
                </a:extLst>
              </p:cNvPr>
              <p:cNvSpPr/>
              <p:nvPr/>
            </p:nvSpPr>
            <p:spPr>
              <a:xfrm>
                <a:off x="3150260" y="19840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="" xmlns:a16="http://schemas.microsoft.com/office/drawing/2014/main" id="{E469CA2A-17CB-4F48-883F-0B21FCDF184A}"/>
                  </a:ext>
                </a:extLst>
              </p:cNvPr>
              <p:cNvSpPr/>
              <p:nvPr/>
            </p:nvSpPr>
            <p:spPr>
              <a:xfrm>
                <a:off x="3011502" y="19992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="" xmlns:a16="http://schemas.microsoft.com/office/drawing/2014/main" id="{269CBAAC-9305-4A9E-94A4-3069738A94DC}"/>
                  </a:ext>
                </a:extLst>
              </p:cNvPr>
              <p:cNvSpPr/>
              <p:nvPr/>
            </p:nvSpPr>
            <p:spPr>
              <a:xfrm>
                <a:off x="2905842" y="34351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="" xmlns:a16="http://schemas.microsoft.com/office/drawing/2014/main" id="{4AE016D0-AAA3-4731-AB58-492A0D6DF7A9}"/>
                  </a:ext>
                </a:extLst>
              </p:cNvPr>
              <p:cNvSpPr/>
              <p:nvPr/>
            </p:nvSpPr>
            <p:spPr>
              <a:xfrm>
                <a:off x="2122227" y="16038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="" xmlns:a16="http://schemas.microsoft.com/office/drawing/2014/main" id="{0D13743B-2EC1-459B-A187-212B32102203}"/>
                  </a:ext>
                </a:extLst>
              </p:cNvPr>
              <p:cNvSpPr/>
              <p:nvPr/>
            </p:nvSpPr>
            <p:spPr>
              <a:xfrm>
                <a:off x="2308406" y="16588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="" xmlns:a16="http://schemas.microsoft.com/office/drawing/2014/main" id="{313AD645-4D19-4853-9173-CE6E31D37198}"/>
                  </a:ext>
                </a:extLst>
              </p:cNvPr>
              <p:cNvSpPr/>
              <p:nvPr/>
            </p:nvSpPr>
            <p:spPr>
              <a:xfrm>
                <a:off x="3108186" y="19084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="" xmlns:a16="http://schemas.microsoft.com/office/drawing/2014/main" id="{52877303-4AEF-4D5F-A8D9-4E0B5C9AD684}"/>
                  </a:ext>
                </a:extLst>
              </p:cNvPr>
              <p:cNvSpPr/>
              <p:nvPr/>
            </p:nvSpPr>
            <p:spPr>
              <a:xfrm>
                <a:off x="2151344" y="1799670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="" xmlns:a16="http://schemas.microsoft.com/office/drawing/2014/main" id="{4B12B2DB-6F49-4DF3-A683-A6F956B919D2}"/>
                  </a:ext>
                </a:extLst>
              </p:cNvPr>
              <p:cNvSpPr/>
              <p:nvPr/>
            </p:nvSpPr>
            <p:spPr>
              <a:xfrm>
                <a:off x="2331265" y="178829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="" xmlns:a16="http://schemas.microsoft.com/office/drawing/2014/main" id="{4940EC7F-61F4-4706-804C-65DA2116AD9B}"/>
                  </a:ext>
                </a:extLst>
              </p:cNvPr>
              <p:cNvSpPr/>
              <p:nvPr/>
            </p:nvSpPr>
            <p:spPr>
              <a:xfrm>
                <a:off x="3041072" y="22225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="" xmlns:a16="http://schemas.microsoft.com/office/drawing/2014/main" id="{FC6626F9-8F46-4D12-B045-D8765A797540}"/>
                  </a:ext>
                </a:extLst>
              </p:cNvPr>
              <p:cNvSpPr/>
              <p:nvPr/>
            </p:nvSpPr>
            <p:spPr>
              <a:xfrm>
                <a:off x="2946209" y="18516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="" xmlns:a16="http://schemas.microsoft.com/office/drawing/2014/main" id="{A7BF8A0B-BF4C-478D-8311-EA6C1089A5D8}"/>
                  </a:ext>
                </a:extLst>
              </p:cNvPr>
              <p:cNvSpPr/>
              <p:nvPr/>
            </p:nvSpPr>
            <p:spPr>
              <a:xfrm>
                <a:off x="3431515" y="29868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="" xmlns:a16="http://schemas.microsoft.com/office/drawing/2014/main" id="{55671593-F772-415C-BB79-29677C592ED4}"/>
                  </a:ext>
                </a:extLst>
              </p:cNvPr>
              <p:cNvSpPr/>
              <p:nvPr/>
            </p:nvSpPr>
            <p:spPr>
              <a:xfrm>
                <a:off x="3209637" y="20068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="" xmlns:a16="http://schemas.microsoft.com/office/drawing/2014/main" id="{476DEC8C-F989-43BD-90E1-EC381681FA69}"/>
                  </a:ext>
                </a:extLst>
              </p:cNvPr>
              <p:cNvSpPr/>
              <p:nvPr/>
            </p:nvSpPr>
            <p:spPr>
              <a:xfrm>
                <a:off x="2758432" y="19117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="" xmlns:a16="http://schemas.microsoft.com/office/drawing/2014/main" id="{85D3C918-E19E-4C05-8B7A-FA02D64FEE6D}"/>
                  </a:ext>
                </a:extLst>
              </p:cNvPr>
              <p:cNvSpPr/>
              <p:nvPr/>
            </p:nvSpPr>
            <p:spPr>
              <a:xfrm>
                <a:off x="2274627" y="17562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="" xmlns:a16="http://schemas.microsoft.com/office/drawing/2014/main" id="{8306C898-9E93-485C-8804-B7A53A7F0FBA}"/>
                  </a:ext>
                </a:extLst>
              </p:cNvPr>
              <p:cNvSpPr/>
              <p:nvPr/>
            </p:nvSpPr>
            <p:spPr>
              <a:xfrm>
                <a:off x="2687694" y="338015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="" xmlns:a16="http://schemas.microsoft.com/office/drawing/2014/main" id="{2213026F-E612-4E55-AF24-FC3A664AEE60}"/>
                  </a:ext>
                </a:extLst>
              </p:cNvPr>
              <p:cNvSpPr/>
              <p:nvPr/>
            </p:nvSpPr>
            <p:spPr>
              <a:xfrm>
                <a:off x="2596746" y="27198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="" xmlns:a16="http://schemas.microsoft.com/office/drawing/2014/main" id="{9E7BFD6F-0AB4-4794-959B-F210F9DE9C37}"/>
                  </a:ext>
                </a:extLst>
              </p:cNvPr>
              <p:cNvSpPr/>
              <p:nvPr/>
            </p:nvSpPr>
            <p:spPr>
              <a:xfrm>
                <a:off x="2335589" y="1910902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="" xmlns:a16="http://schemas.microsoft.com/office/drawing/2014/main" id="{BC720AF9-F528-4DD2-A8E0-430946FFFFE0}"/>
                  </a:ext>
                </a:extLst>
              </p:cNvPr>
              <p:cNvSpPr/>
              <p:nvPr/>
            </p:nvSpPr>
            <p:spPr>
              <a:xfrm>
                <a:off x="2043066" y="220083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="" xmlns:a16="http://schemas.microsoft.com/office/drawing/2014/main" id="{2CDF40D6-CD21-4CBA-A505-FBC1A8E34D78}"/>
                  </a:ext>
                </a:extLst>
              </p:cNvPr>
              <p:cNvSpPr/>
              <p:nvPr/>
            </p:nvSpPr>
            <p:spPr>
              <a:xfrm>
                <a:off x="2520061" y="41648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="" xmlns:a16="http://schemas.microsoft.com/office/drawing/2014/main" id="{93B3F00B-BD3E-42EA-920F-D166D0984436}"/>
                  </a:ext>
                </a:extLst>
              </p:cNvPr>
              <p:cNvSpPr/>
              <p:nvPr/>
            </p:nvSpPr>
            <p:spPr>
              <a:xfrm>
                <a:off x="2626742" y="41398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="" xmlns:a16="http://schemas.microsoft.com/office/drawing/2014/main" id="{399AE507-F4E9-4478-8D2F-808793BAED7C}"/>
                  </a:ext>
                </a:extLst>
              </p:cNvPr>
              <p:cNvSpPr/>
              <p:nvPr/>
            </p:nvSpPr>
            <p:spPr>
              <a:xfrm>
                <a:off x="2235166" y="21030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="" xmlns:a16="http://schemas.microsoft.com/office/drawing/2014/main" id="{C76B7024-81D8-4C34-AF7C-D69809E2B8E5}"/>
                  </a:ext>
                </a:extLst>
              </p:cNvPr>
              <p:cNvSpPr/>
              <p:nvPr/>
            </p:nvSpPr>
            <p:spPr>
              <a:xfrm>
                <a:off x="2631516" y="44024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="" xmlns:a16="http://schemas.microsoft.com/office/drawing/2014/main" id="{DCEC106B-AE7B-4233-8B9D-66244C9F7E41}"/>
                  </a:ext>
                </a:extLst>
              </p:cNvPr>
              <p:cNvSpPr/>
              <p:nvPr/>
            </p:nvSpPr>
            <p:spPr>
              <a:xfrm>
                <a:off x="2724438" y="43540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="" xmlns:a16="http://schemas.microsoft.com/office/drawing/2014/main" id="{C055BEAC-56C6-49AB-A5E5-C4EE622B829B}"/>
                  </a:ext>
                </a:extLst>
              </p:cNvPr>
              <p:cNvSpPr/>
              <p:nvPr/>
            </p:nvSpPr>
            <p:spPr>
              <a:xfrm>
                <a:off x="2565780" y="44605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="" xmlns:a16="http://schemas.microsoft.com/office/drawing/2014/main" id="{1EC02103-071C-4000-8B20-E2A351ADB56D}"/>
                  </a:ext>
                </a:extLst>
              </p:cNvPr>
              <p:cNvSpPr/>
              <p:nvPr/>
            </p:nvSpPr>
            <p:spPr>
              <a:xfrm>
                <a:off x="2751959" y="45155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="" xmlns:a16="http://schemas.microsoft.com/office/drawing/2014/main" id="{9646DB50-484F-43A8-AF24-9F4F70F901A2}"/>
                  </a:ext>
                </a:extLst>
              </p:cNvPr>
              <p:cNvSpPr/>
              <p:nvPr/>
            </p:nvSpPr>
            <p:spPr>
              <a:xfrm>
                <a:off x="2851138" y="43246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="" xmlns:a16="http://schemas.microsoft.com/office/drawing/2014/main" id="{E542885D-D0E6-4F11-BEFD-2FEB8D0B40C5}"/>
                  </a:ext>
                </a:extLst>
              </p:cNvPr>
              <p:cNvSpPr/>
              <p:nvPr/>
            </p:nvSpPr>
            <p:spPr>
              <a:xfrm>
                <a:off x="2626742" y="4615218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="" xmlns:a16="http://schemas.microsoft.com/office/drawing/2014/main" id="{FD24A65A-8D27-4C79-8021-4DF0A4130676}"/>
                  </a:ext>
                </a:extLst>
              </p:cNvPr>
              <p:cNvSpPr/>
              <p:nvPr/>
            </p:nvSpPr>
            <p:spPr>
              <a:xfrm>
                <a:off x="2628562" y="48772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="" xmlns:a16="http://schemas.microsoft.com/office/drawing/2014/main" id="{CF1A1E74-516A-4356-864F-230693989BE4}"/>
                  </a:ext>
                </a:extLst>
              </p:cNvPr>
              <p:cNvSpPr/>
              <p:nvPr/>
            </p:nvSpPr>
            <p:spPr>
              <a:xfrm>
                <a:off x="2351431" y="22485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="" xmlns:a16="http://schemas.microsoft.com/office/drawing/2014/main" id="{617AAA30-3144-458B-9693-2F9E4C9DF2C2}"/>
                  </a:ext>
                </a:extLst>
              </p:cNvPr>
              <p:cNvSpPr/>
              <p:nvPr/>
            </p:nvSpPr>
            <p:spPr>
              <a:xfrm>
                <a:off x="2234396" y="21334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="" xmlns:a16="http://schemas.microsoft.com/office/drawing/2014/main" id="{C8A05643-D10B-4FA3-827A-D0EFD73E47AB}"/>
                  </a:ext>
                </a:extLst>
              </p:cNvPr>
              <p:cNvSpPr/>
              <p:nvPr/>
            </p:nvSpPr>
            <p:spPr>
              <a:xfrm>
                <a:off x="2377698" y="21861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="" xmlns:a16="http://schemas.microsoft.com/office/drawing/2014/main" id="{58952CD8-E274-40B1-B95D-400C0A4A4ECB}"/>
                  </a:ext>
                </a:extLst>
              </p:cNvPr>
              <p:cNvSpPr/>
              <p:nvPr/>
            </p:nvSpPr>
            <p:spPr>
              <a:xfrm>
                <a:off x="2265108" y="20375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="" xmlns:a16="http://schemas.microsoft.com/office/drawing/2014/main" id="{6148D6BF-B546-49F3-818C-7A3FBF965BE6}"/>
                  </a:ext>
                </a:extLst>
              </p:cNvPr>
              <p:cNvSpPr/>
              <p:nvPr/>
            </p:nvSpPr>
            <p:spPr>
              <a:xfrm>
                <a:off x="2455374" y="21912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="" xmlns:a16="http://schemas.microsoft.com/office/drawing/2014/main" id="{1BA605EF-8BB4-47CC-9C7E-23A17F20302C}"/>
                  </a:ext>
                </a:extLst>
              </p:cNvPr>
              <p:cNvSpPr/>
              <p:nvPr/>
            </p:nvSpPr>
            <p:spPr>
              <a:xfrm>
                <a:off x="2357977" y="22221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="" xmlns:a16="http://schemas.microsoft.com/office/drawing/2014/main" id="{411FDCB4-0FF5-49AA-9ADF-322CF4DE6E76}"/>
                  </a:ext>
                </a:extLst>
              </p:cNvPr>
              <p:cNvSpPr/>
              <p:nvPr/>
            </p:nvSpPr>
            <p:spPr>
              <a:xfrm>
                <a:off x="2359613" y="25091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="" xmlns:a16="http://schemas.microsoft.com/office/drawing/2014/main" id="{0B35C218-60C5-4889-9889-695CC5AAF425}"/>
                  </a:ext>
                </a:extLst>
              </p:cNvPr>
              <p:cNvSpPr/>
              <p:nvPr/>
            </p:nvSpPr>
            <p:spPr>
              <a:xfrm>
                <a:off x="2554665" y="21455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="" xmlns:a16="http://schemas.microsoft.com/office/drawing/2014/main" id="{4415823C-6564-4715-9ACD-0D7660F95A86}"/>
                  </a:ext>
                </a:extLst>
              </p:cNvPr>
              <p:cNvSpPr/>
              <p:nvPr/>
            </p:nvSpPr>
            <p:spPr>
              <a:xfrm>
                <a:off x="2572862" y="207842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="" xmlns:a16="http://schemas.microsoft.com/office/drawing/2014/main" id="{8B998AC8-8C1E-46E7-8CFE-4D0F5ABCA3FB}"/>
                  </a:ext>
                </a:extLst>
              </p:cNvPr>
              <p:cNvSpPr/>
              <p:nvPr/>
            </p:nvSpPr>
            <p:spPr>
              <a:xfrm>
                <a:off x="2386796" y="22858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="" xmlns:a16="http://schemas.microsoft.com/office/drawing/2014/main" id="{12266359-E821-4D1C-93BB-C34D1744499A}"/>
                  </a:ext>
                </a:extLst>
              </p:cNvPr>
              <p:cNvSpPr/>
              <p:nvPr/>
            </p:nvSpPr>
            <p:spPr>
              <a:xfrm>
                <a:off x="2530098" y="23385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="" xmlns:a16="http://schemas.microsoft.com/office/drawing/2014/main" id="{9438CCF4-DFF6-4304-8697-840CFE39B981}"/>
                  </a:ext>
                </a:extLst>
              </p:cNvPr>
              <p:cNvSpPr/>
              <p:nvPr/>
            </p:nvSpPr>
            <p:spPr>
              <a:xfrm>
                <a:off x="2521792" y="20401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="" xmlns:a16="http://schemas.microsoft.com/office/drawing/2014/main" id="{3373BF40-50AE-4B9D-85AB-1C2FF47D613A}"/>
                  </a:ext>
                </a:extLst>
              </p:cNvPr>
              <p:cNvSpPr/>
              <p:nvPr/>
            </p:nvSpPr>
            <p:spPr>
              <a:xfrm>
                <a:off x="2484492" y="25000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="" xmlns:a16="http://schemas.microsoft.com/office/drawing/2014/main" id="{49B3F7FF-DD18-42C8-BCA7-C1B21050EF2A}"/>
                  </a:ext>
                </a:extLst>
              </p:cNvPr>
              <p:cNvSpPr/>
              <p:nvPr/>
            </p:nvSpPr>
            <p:spPr>
              <a:xfrm>
                <a:off x="2425752" y="24706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="" xmlns:a16="http://schemas.microsoft.com/office/drawing/2014/main" id="{7CD2ECC7-E22B-4593-919F-D2AA432A90D3}"/>
                  </a:ext>
                </a:extLst>
              </p:cNvPr>
              <p:cNvSpPr/>
              <p:nvPr/>
            </p:nvSpPr>
            <p:spPr>
              <a:xfrm>
                <a:off x="2620980" y="25385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="" xmlns:a16="http://schemas.microsoft.com/office/drawing/2014/main" id="{22576701-BF4D-46F6-B4EA-501C0A52D8AD}"/>
                  </a:ext>
                </a:extLst>
              </p:cNvPr>
              <p:cNvSpPr/>
              <p:nvPr/>
            </p:nvSpPr>
            <p:spPr>
              <a:xfrm>
                <a:off x="2132450" y="28638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="" xmlns:a16="http://schemas.microsoft.com/office/drawing/2014/main" id="{9841C41B-6198-40E7-B1B2-FAAF4359CCD8}"/>
                  </a:ext>
                </a:extLst>
              </p:cNvPr>
              <p:cNvSpPr/>
              <p:nvPr/>
            </p:nvSpPr>
            <p:spPr>
              <a:xfrm>
                <a:off x="2432515" y="246323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="" xmlns:a16="http://schemas.microsoft.com/office/drawing/2014/main" id="{76674FF4-AF4B-4FD3-9E2B-A24C5B96C304}"/>
                  </a:ext>
                </a:extLst>
              </p:cNvPr>
              <p:cNvSpPr/>
              <p:nvPr/>
            </p:nvSpPr>
            <p:spPr>
              <a:xfrm>
                <a:off x="2682498" y="24909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="" xmlns:a16="http://schemas.microsoft.com/office/drawing/2014/main" id="{0E8195F9-894B-4629-87D8-B4AF79E00EEF}"/>
                  </a:ext>
                </a:extLst>
              </p:cNvPr>
              <p:cNvSpPr/>
              <p:nvPr/>
            </p:nvSpPr>
            <p:spPr>
              <a:xfrm flipH="1" flipV="1">
                <a:off x="2641440" y="204208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="" xmlns:a16="http://schemas.microsoft.com/office/drawing/2014/main" id="{6340CDDB-5BA0-4CF8-BD36-E15CC01777B4}"/>
                  </a:ext>
                </a:extLst>
              </p:cNvPr>
              <p:cNvSpPr/>
              <p:nvPr/>
            </p:nvSpPr>
            <p:spPr>
              <a:xfrm flipH="1" flipV="1">
                <a:off x="2850704" y="1299828"/>
                <a:ext cx="64491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="" xmlns:a16="http://schemas.microsoft.com/office/drawing/2014/main" id="{028DCD32-5D85-4BDF-AE93-392FC29FD4AA}"/>
                  </a:ext>
                </a:extLst>
              </p:cNvPr>
              <p:cNvSpPr/>
              <p:nvPr/>
            </p:nvSpPr>
            <p:spPr>
              <a:xfrm>
                <a:off x="2490367" y="10639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="" xmlns:a16="http://schemas.microsoft.com/office/drawing/2014/main" id="{1DAB817D-7519-4BDF-9626-28259B52693B}"/>
                  </a:ext>
                </a:extLst>
              </p:cNvPr>
              <p:cNvSpPr/>
              <p:nvPr/>
            </p:nvSpPr>
            <p:spPr>
              <a:xfrm>
                <a:off x="2365150" y="11635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="" xmlns:a16="http://schemas.microsoft.com/office/drawing/2014/main" id="{7D45C088-2278-493B-8B7D-B2829B34CB56}"/>
                  </a:ext>
                </a:extLst>
              </p:cNvPr>
              <p:cNvSpPr/>
              <p:nvPr/>
            </p:nvSpPr>
            <p:spPr>
              <a:xfrm>
                <a:off x="2513226" y="11933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="" xmlns:a16="http://schemas.microsoft.com/office/drawing/2014/main" id="{8722B1F5-6F8E-4DA8-953F-CE5871C0F5A7}"/>
                  </a:ext>
                </a:extLst>
              </p:cNvPr>
              <p:cNvSpPr/>
              <p:nvPr/>
            </p:nvSpPr>
            <p:spPr>
              <a:xfrm>
                <a:off x="2147455" y="13976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="" xmlns:a16="http://schemas.microsoft.com/office/drawing/2014/main" id="{6BAD6861-EE07-4B40-887B-B9D9A9C09823}"/>
                  </a:ext>
                </a:extLst>
              </p:cNvPr>
              <p:cNvSpPr/>
              <p:nvPr/>
            </p:nvSpPr>
            <p:spPr>
              <a:xfrm>
                <a:off x="2615246" y="105484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="" xmlns:a16="http://schemas.microsoft.com/office/drawing/2014/main" id="{4B7D0B49-9A9A-4A60-BCCB-894C292DC132}"/>
                  </a:ext>
                </a:extLst>
              </p:cNvPr>
              <p:cNvSpPr/>
              <p:nvPr/>
            </p:nvSpPr>
            <p:spPr>
              <a:xfrm>
                <a:off x="1927554" y="14819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="" xmlns:a16="http://schemas.microsoft.com/office/drawing/2014/main" id="{C6F12C13-8131-4372-9194-04FA291DE5CB}"/>
                  </a:ext>
                </a:extLst>
              </p:cNvPr>
              <p:cNvSpPr/>
              <p:nvPr/>
            </p:nvSpPr>
            <p:spPr>
              <a:xfrm>
                <a:off x="2830905" y="14003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="" xmlns:a16="http://schemas.microsoft.com/office/drawing/2014/main" id="{ACE31BBC-EC1F-49DB-8F70-A6797B155C8C}"/>
                  </a:ext>
                </a:extLst>
              </p:cNvPr>
              <p:cNvSpPr/>
              <p:nvPr/>
            </p:nvSpPr>
            <p:spPr>
              <a:xfrm>
                <a:off x="2566687" y="11724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="" xmlns:a16="http://schemas.microsoft.com/office/drawing/2014/main" id="{8C4B115D-14D8-4A2E-BF2E-9F545122638C}"/>
                  </a:ext>
                </a:extLst>
              </p:cNvPr>
              <p:cNvSpPr/>
              <p:nvPr/>
            </p:nvSpPr>
            <p:spPr>
              <a:xfrm>
                <a:off x="2517550" y="13159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="" xmlns:a16="http://schemas.microsoft.com/office/drawing/2014/main" id="{3645E61C-1EEB-488F-B27F-963CFB9F2734}"/>
                  </a:ext>
                </a:extLst>
              </p:cNvPr>
              <p:cNvSpPr/>
              <p:nvPr/>
            </p:nvSpPr>
            <p:spPr>
              <a:xfrm>
                <a:off x="2563269" y="10179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="" xmlns:a16="http://schemas.microsoft.com/office/drawing/2014/main" id="{04034F82-8082-42BA-8ECE-7EC95D63E884}"/>
                  </a:ext>
                </a:extLst>
              </p:cNvPr>
              <p:cNvSpPr/>
              <p:nvPr/>
            </p:nvSpPr>
            <p:spPr>
              <a:xfrm>
                <a:off x="2531311" y="12988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="" xmlns:a16="http://schemas.microsoft.com/office/drawing/2014/main" id="{5D8D660C-58BF-4074-8306-829C68377655}"/>
                  </a:ext>
                </a:extLst>
              </p:cNvPr>
              <p:cNvSpPr/>
              <p:nvPr/>
            </p:nvSpPr>
            <p:spPr>
              <a:xfrm>
                <a:off x="2608988" y="131370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="" xmlns:a16="http://schemas.microsoft.com/office/drawing/2014/main" id="{DA70216B-BAF6-4C06-B4C9-BBD2F0A87089}"/>
                  </a:ext>
                </a:extLst>
              </p:cNvPr>
              <p:cNvSpPr/>
              <p:nvPr/>
            </p:nvSpPr>
            <p:spPr>
              <a:xfrm>
                <a:off x="2669950" y="14683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="" xmlns:a16="http://schemas.microsoft.com/office/drawing/2014/main" id="{9D7F6DF8-3782-4EA0-8262-5B066ECFC474}"/>
                  </a:ext>
                </a:extLst>
              </p:cNvPr>
              <p:cNvSpPr/>
              <p:nvPr/>
            </p:nvSpPr>
            <p:spPr>
              <a:xfrm>
                <a:off x="2524265" y="15053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="" xmlns:a16="http://schemas.microsoft.com/office/drawing/2014/main" id="{32DF074A-DED2-434F-A149-20600427E104}"/>
                  </a:ext>
                </a:extLst>
              </p:cNvPr>
              <p:cNvSpPr/>
              <p:nvPr/>
            </p:nvSpPr>
            <p:spPr>
              <a:xfrm>
                <a:off x="2543363" y="99536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="" xmlns:a16="http://schemas.microsoft.com/office/drawing/2014/main" id="{55F80CBE-5C64-4CF6-8C5E-EC550D4ED7D2}"/>
                  </a:ext>
                </a:extLst>
              </p:cNvPr>
              <p:cNvSpPr/>
              <p:nvPr/>
            </p:nvSpPr>
            <p:spPr>
              <a:xfrm>
                <a:off x="2359006" y="13226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="" xmlns:a16="http://schemas.microsoft.com/office/drawing/2014/main" id="{27662095-9257-435C-A33B-A3032F79510B}"/>
                  </a:ext>
                </a:extLst>
              </p:cNvPr>
              <p:cNvSpPr/>
              <p:nvPr/>
            </p:nvSpPr>
            <p:spPr>
              <a:xfrm>
                <a:off x="2337854" y="15053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="" xmlns:a16="http://schemas.microsoft.com/office/drawing/2014/main" id="{29581907-7CF0-40FD-861C-5941A22177ED}"/>
                  </a:ext>
                </a:extLst>
              </p:cNvPr>
              <p:cNvSpPr/>
              <p:nvPr/>
            </p:nvSpPr>
            <p:spPr>
              <a:xfrm>
                <a:off x="2608989" y="13504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="" xmlns:a16="http://schemas.microsoft.com/office/drawing/2014/main" id="{EB4594FC-7DB8-4ABA-9896-4BB707258278}"/>
                  </a:ext>
                </a:extLst>
              </p:cNvPr>
              <p:cNvSpPr/>
              <p:nvPr/>
            </p:nvSpPr>
            <p:spPr>
              <a:xfrm>
                <a:off x="2470461" y="15603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="" xmlns:a16="http://schemas.microsoft.com/office/drawing/2014/main" id="{F385D926-77C4-4056-BD61-AD47BB97129B}"/>
                  </a:ext>
                </a:extLst>
              </p:cNvPr>
              <p:cNvSpPr/>
              <p:nvPr/>
            </p:nvSpPr>
            <p:spPr>
              <a:xfrm>
                <a:off x="2563383" y="15119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="" xmlns:a16="http://schemas.microsoft.com/office/drawing/2014/main" id="{5090EFB0-BCC9-4F74-BBC4-5EE8DE3FA922}"/>
                  </a:ext>
                </a:extLst>
              </p:cNvPr>
              <p:cNvSpPr/>
              <p:nvPr/>
            </p:nvSpPr>
            <p:spPr>
              <a:xfrm>
                <a:off x="2404725" y="16183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="" xmlns:a16="http://schemas.microsoft.com/office/drawing/2014/main" id="{2EA367A3-770E-4090-9826-EB9A18B31E0E}"/>
                  </a:ext>
                </a:extLst>
              </p:cNvPr>
              <p:cNvSpPr/>
              <p:nvPr/>
            </p:nvSpPr>
            <p:spPr>
              <a:xfrm>
                <a:off x="2486837" y="19026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="" xmlns:a16="http://schemas.microsoft.com/office/drawing/2014/main" id="{A7B04B6D-FF12-4686-BAB6-E7C40CDD40D1}"/>
                  </a:ext>
                </a:extLst>
              </p:cNvPr>
              <p:cNvSpPr/>
              <p:nvPr/>
            </p:nvSpPr>
            <p:spPr>
              <a:xfrm>
                <a:off x="2690083" y="14824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="" xmlns:a16="http://schemas.microsoft.com/office/drawing/2014/main" id="{A8EF0979-71D0-4E39-853D-9F47682A44A0}"/>
                  </a:ext>
                </a:extLst>
              </p:cNvPr>
              <p:cNvSpPr/>
              <p:nvPr/>
            </p:nvSpPr>
            <p:spPr>
              <a:xfrm>
                <a:off x="2465687" y="1773064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="" xmlns:a16="http://schemas.microsoft.com/office/drawing/2014/main" id="{67016167-DC94-4A0F-8FF0-2C7D6405C031}"/>
                  </a:ext>
                </a:extLst>
              </p:cNvPr>
              <p:cNvSpPr/>
              <p:nvPr/>
            </p:nvSpPr>
            <p:spPr>
              <a:xfrm>
                <a:off x="2613763" y="180286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="" xmlns:a16="http://schemas.microsoft.com/office/drawing/2014/main" id="{C2D76F29-DEB2-4FCA-8842-382FBE262D83}"/>
                  </a:ext>
                </a:extLst>
              </p:cNvPr>
              <p:cNvSpPr/>
              <p:nvPr/>
            </p:nvSpPr>
            <p:spPr>
              <a:xfrm>
                <a:off x="2207213" y="23567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="" xmlns:a16="http://schemas.microsoft.com/office/drawing/2014/main" id="{6288284C-9790-4D41-A8A0-C3490EA08078}"/>
                  </a:ext>
                </a:extLst>
              </p:cNvPr>
              <p:cNvSpPr/>
              <p:nvPr/>
            </p:nvSpPr>
            <p:spPr>
              <a:xfrm>
                <a:off x="2471471" y="223001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="" xmlns:a16="http://schemas.microsoft.com/office/drawing/2014/main" id="{D274198A-DA44-41AC-AD2A-144B933E261F}"/>
                  </a:ext>
                </a:extLst>
              </p:cNvPr>
              <p:cNvSpPr/>
              <p:nvPr/>
            </p:nvSpPr>
            <p:spPr>
              <a:xfrm>
                <a:off x="2600151" y="2092836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="" xmlns:a16="http://schemas.microsoft.com/office/drawing/2014/main" id="{0388366A-386E-4B6B-864E-CB2FBFB259A4}"/>
                  </a:ext>
                </a:extLst>
              </p:cNvPr>
              <p:cNvSpPr/>
              <p:nvPr/>
            </p:nvSpPr>
            <p:spPr>
              <a:xfrm>
                <a:off x="2515200" y="245402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="" xmlns:a16="http://schemas.microsoft.com/office/drawing/2014/main" id="{2972A184-405B-487F-8004-A5C59DF31A60}"/>
                  </a:ext>
                </a:extLst>
              </p:cNvPr>
              <p:cNvSpPr/>
              <p:nvPr/>
            </p:nvSpPr>
            <p:spPr>
              <a:xfrm>
                <a:off x="2280115" y="231083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="" xmlns:a16="http://schemas.microsoft.com/office/drawing/2014/main" id="{0B75A8E6-550D-4DCF-88BA-AF6022A9414A}"/>
                  </a:ext>
                </a:extLst>
              </p:cNvPr>
              <p:cNvSpPr/>
              <p:nvPr/>
            </p:nvSpPr>
            <p:spPr>
              <a:xfrm>
                <a:off x="2187649" y="258242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="" xmlns:a16="http://schemas.microsoft.com/office/drawing/2014/main" id="{6F0F1276-ACAA-4063-B098-F99265FD72A5}"/>
                  </a:ext>
                </a:extLst>
              </p:cNvPr>
              <p:cNvSpPr/>
              <p:nvPr/>
            </p:nvSpPr>
            <p:spPr>
              <a:xfrm>
                <a:off x="2530098" y="23385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="" xmlns:a16="http://schemas.microsoft.com/office/drawing/2014/main" id="{C21F4FA7-04EF-4C5A-ACC8-79373811E43A}"/>
                  </a:ext>
                </a:extLst>
              </p:cNvPr>
              <p:cNvSpPr/>
              <p:nvPr/>
            </p:nvSpPr>
            <p:spPr>
              <a:xfrm>
                <a:off x="2417508" y="21899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="" xmlns:a16="http://schemas.microsoft.com/office/drawing/2014/main" id="{56D133FA-6BF3-4307-9581-55A95174845A}"/>
                  </a:ext>
                </a:extLst>
              </p:cNvPr>
              <p:cNvSpPr/>
              <p:nvPr/>
            </p:nvSpPr>
            <p:spPr>
              <a:xfrm>
                <a:off x="2491216" y="24335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="" xmlns:a16="http://schemas.microsoft.com/office/drawing/2014/main" id="{4604A587-0BE7-4BEB-A08A-BB74F7D4C44E}"/>
                  </a:ext>
                </a:extLst>
              </p:cNvPr>
              <p:cNvSpPr/>
              <p:nvPr/>
            </p:nvSpPr>
            <p:spPr>
              <a:xfrm>
                <a:off x="2598120" y="24543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="" xmlns:a16="http://schemas.microsoft.com/office/drawing/2014/main" id="{A116F573-83FC-4B01-A5F5-A36736CE5282}"/>
                  </a:ext>
                </a:extLst>
              </p:cNvPr>
              <p:cNvSpPr/>
              <p:nvPr/>
            </p:nvSpPr>
            <p:spPr>
              <a:xfrm>
                <a:off x="2560413" y="23205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="" xmlns:a16="http://schemas.microsoft.com/office/drawing/2014/main" id="{143090D4-A23A-49DD-A53A-57B967C98B52}"/>
                  </a:ext>
                </a:extLst>
              </p:cNvPr>
              <p:cNvSpPr/>
              <p:nvPr/>
            </p:nvSpPr>
            <p:spPr>
              <a:xfrm>
                <a:off x="2490367" y="10639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="" xmlns:a16="http://schemas.microsoft.com/office/drawing/2014/main" id="{87F37D77-2135-4498-B83E-39C1C60E36A7}"/>
                  </a:ext>
                </a:extLst>
              </p:cNvPr>
              <p:cNvSpPr/>
              <p:nvPr/>
            </p:nvSpPr>
            <p:spPr>
              <a:xfrm>
                <a:off x="2365150" y="11635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="" xmlns:a16="http://schemas.microsoft.com/office/drawing/2014/main" id="{9D025485-0C66-43CC-BD8A-166CDB039C6E}"/>
                  </a:ext>
                </a:extLst>
              </p:cNvPr>
              <p:cNvSpPr/>
              <p:nvPr/>
            </p:nvSpPr>
            <p:spPr>
              <a:xfrm rot="280691" flipH="1" flipV="1">
                <a:off x="2448735" y="1239090"/>
                <a:ext cx="64491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="" xmlns:a16="http://schemas.microsoft.com/office/drawing/2014/main" id="{7D052983-CCFB-4EB9-997B-833ACD2313B1}"/>
                  </a:ext>
                </a:extLst>
              </p:cNvPr>
              <p:cNvSpPr/>
              <p:nvPr/>
            </p:nvSpPr>
            <p:spPr>
              <a:xfrm>
                <a:off x="2360714" y="12274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="" xmlns:a16="http://schemas.microsoft.com/office/drawing/2014/main" id="{ADDF1CEF-D680-46A4-AD6C-8399F467974B}"/>
                  </a:ext>
                </a:extLst>
              </p:cNvPr>
              <p:cNvSpPr/>
              <p:nvPr/>
            </p:nvSpPr>
            <p:spPr>
              <a:xfrm>
                <a:off x="2386414" y="15897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="" xmlns:a16="http://schemas.microsoft.com/office/drawing/2014/main" id="{5B4AB874-B4AD-4FDF-B14B-A4CB22F69C73}"/>
                  </a:ext>
                </a:extLst>
              </p:cNvPr>
              <p:cNvSpPr/>
              <p:nvPr/>
            </p:nvSpPr>
            <p:spPr>
              <a:xfrm>
                <a:off x="2517550" y="13159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="" xmlns:a16="http://schemas.microsoft.com/office/drawing/2014/main" id="{8571B187-D70B-4B74-82AB-1DC9BD00CC7E}"/>
                  </a:ext>
                </a:extLst>
              </p:cNvPr>
              <p:cNvSpPr/>
              <p:nvPr/>
            </p:nvSpPr>
            <p:spPr>
              <a:xfrm>
                <a:off x="2646539" y="163123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="" xmlns:a16="http://schemas.microsoft.com/office/drawing/2014/main" id="{4B3C5899-2C5E-4FE8-9717-8D5CD1A14069}"/>
                  </a:ext>
                </a:extLst>
              </p:cNvPr>
              <p:cNvSpPr/>
              <p:nvPr/>
            </p:nvSpPr>
            <p:spPr>
              <a:xfrm>
                <a:off x="2505851" y="12461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="" xmlns:a16="http://schemas.microsoft.com/office/drawing/2014/main" id="{9ADBE084-DF22-4CE7-8ACA-F6A5D4503AB8}"/>
                  </a:ext>
                </a:extLst>
              </p:cNvPr>
              <p:cNvSpPr/>
              <p:nvPr/>
            </p:nvSpPr>
            <p:spPr>
              <a:xfrm>
                <a:off x="2186882" y="127465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="" xmlns:a16="http://schemas.microsoft.com/office/drawing/2014/main" id="{5955EBF9-5282-49D8-A6F0-1A9EB8927A10}"/>
                  </a:ext>
                </a:extLst>
              </p:cNvPr>
              <p:cNvSpPr/>
              <p:nvPr/>
            </p:nvSpPr>
            <p:spPr>
              <a:xfrm>
                <a:off x="1931611" y="13732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="" xmlns:a16="http://schemas.microsoft.com/office/drawing/2014/main" id="{EAE0DECA-5EBF-4479-BFD8-3067FA3B33DE}"/>
                  </a:ext>
                </a:extLst>
              </p:cNvPr>
              <p:cNvSpPr/>
              <p:nvPr/>
            </p:nvSpPr>
            <p:spPr>
              <a:xfrm>
                <a:off x="2726589" y="16285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="" xmlns:a16="http://schemas.microsoft.com/office/drawing/2014/main" id="{A3FBCA1F-A388-4103-86FB-2BA420548532}"/>
                  </a:ext>
                </a:extLst>
              </p:cNvPr>
              <p:cNvSpPr/>
              <p:nvPr/>
            </p:nvSpPr>
            <p:spPr>
              <a:xfrm>
                <a:off x="2669950" y="14683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="" xmlns:a16="http://schemas.microsoft.com/office/drawing/2014/main" id="{4B8DFF76-C1BD-4884-A73E-D89846A7132B}"/>
                  </a:ext>
                </a:extLst>
              </p:cNvPr>
              <p:cNvSpPr/>
              <p:nvPr/>
            </p:nvSpPr>
            <p:spPr>
              <a:xfrm>
                <a:off x="2818026" y="14981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="" xmlns:a16="http://schemas.microsoft.com/office/drawing/2014/main" id="{9F82E070-DD08-4E2F-AB8B-5805AA3EA189}"/>
                  </a:ext>
                </a:extLst>
              </p:cNvPr>
              <p:cNvSpPr/>
              <p:nvPr/>
            </p:nvSpPr>
            <p:spPr>
              <a:xfrm>
                <a:off x="2296572" y="14367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="" xmlns:a16="http://schemas.microsoft.com/office/drawing/2014/main" id="{D7A072FE-DC80-44E5-9B39-D0F0D3B27DDD}"/>
                  </a:ext>
                </a:extLst>
              </p:cNvPr>
              <p:cNvSpPr/>
              <p:nvPr/>
            </p:nvSpPr>
            <p:spPr>
              <a:xfrm>
                <a:off x="2761388" y="146610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="" xmlns:a16="http://schemas.microsoft.com/office/drawing/2014/main" id="{3581905A-40D4-4596-A89E-D39D69B57778}"/>
                  </a:ext>
                </a:extLst>
              </p:cNvPr>
              <p:cNvSpPr/>
              <p:nvPr/>
            </p:nvSpPr>
            <p:spPr>
              <a:xfrm>
                <a:off x="2822350" y="16207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="" xmlns:a16="http://schemas.microsoft.com/office/drawing/2014/main" id="{2BE1BF3F-2306-41AA-84A7-B29F8B0901B6}"/>
                  </a:ext>
                </a:extLst>
              </p:cNvPr>
              <p:cNvSpPr/>
              <p:nvPr/>
            </p:nvSpPr>
            <p:spPr>
              <a:xfrm>
                <a:off x="2409342" y="143038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="" xmlns:a16="http://schemas.microsoft.com/office/drawing/2014/main" id="{AC2FEC4F-B7F2-4518-A14C-5BF6EC1BA4C1}"/>
                  </a:ext>
                </a:extLst>
              </p:cNvPr>
              <p:cNvSpPr/>
              <p:nvPr/>
            </p:nvSpPr>
            <p:spPr>
              <a:xfrm>
                <a:off x="2629750" y="190134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="" xmlns:a16="http://schemas.microsoft.com/office/drawing/2014/main" id="{275599E1-88CB-4E7B-9353-C205EC05C9DC}"/>
                  </a:ext>
                </a:extLst>
              </p:cNvPr>
              <p:cNvSpPr/>
              <p:nvPr/>
            </p:nvSpPr>
            <p:spPr>
              <a:xfrm>
                <a:off x="2511406" y="14750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="" xmlns:a16="http://schemas.microsoft.com/office/drawing/2014/main" id="{8445AAD6-B8C7-44B7-82B7-42E6EB0288A9}"/>
                  </a:ext>
                </a:extLst>
              </p:cNvPr>
              <p:cNvSpPr/>
              <p:nvPr/>
            </p:nvSpPr>
            <p:spPr>
              <a:xfrm>
                <a:off x="2741091" y="13125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="" xmlns:a16="http://schemas.microsoft.com/office/drawing/2014/main" id="{60066A52-E202-43F0-9789-1605C33207A7}"/>
                  </a:ext>
                </a:extLst>
              </p:cNvPr>
              <p:cNvSpPr/>
              <p:nvPr/>
            </p:nvSpPr>
            <p:spPr>
              <a:xfrm>
                <a:off x="2622861" y="17127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="" xmlns:a16="http://schemas.microsoft.com/office/drawing/2014/main" id="{E3FF628F-A86E-4D4F-AB15-6814DE68B2CD}"/>
                  </a:ext>
                </a:extLst>
              </p:cNvPr>
              <p:cNvSpPr/>
              <p:nvPr/>
            </p:nvSpPr>
            <p:spPr>
              <a:xfrm>
                <a:off x="2715783" y="16643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="" xmlns:a16="http://schemas.microsoft.com/office/drawing/2014/main" id="{1023D9D1-7987-4878-9FCA-AD5DA561421B}"/>
                  </a:ext>
                </a:extLst>
              </p:cNvPr>
              <p:cNvSpPr/>
              <p:nvPr/>
            </p:nvSpPr>
            <p:spPr>
              <a:xfrm>
                <a:off x="2557125" y="17707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="" xmlns:a16="http://schemas.microsoft.com/office/drawing/2014/main" id="{20CE714B-BF3F-4777-B5E0-27ECF32134A8}"/>
                  </a:ext>
                </a:extLst>
              </p:cNvPr>
              <p:cNvSpPr/>
              <p:nvPr/>
            </p:nvSpPr>
            <p:spPr>
              <a:xfrm>
                <a:off x="2743304" y="182583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="" xmlns:a16="http://schemas.microsoft.com/office/drawing/2014/main" id="{7FC1BF3A-C3D1-44B7-9D77-6C445BF0E8FC}"/>
                  </a:ext>
                </a:extLst>
              </p:cNvPr>
              <p:cNvSpPr/>
              <p:nvPr/>
            </p:nvSpPr>
            <p:spPr>
              <a:xfrm>
                <a:off x="2842483" y="16348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="" xmlns:a16="http://schemas.microsoft.com/office/drawing/2014/main" id="{39C952E1-593C-4190-90BA-59E49F63B01B}"/>
                  </a:ext>
                </a:extLst>
              </p:cNvPr>
              <p:cNvSpPr/>
              <p:nvPr/>
            </p:nvSpPr>
            <p:spPr>
              <a:xfrm>
                <a:off x="2618087" y="1925464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="" xmlns:a16="http://schemas.microsoft.com/office/drawing/2014/main" id="{B4F22B88-FFAD-47AD-9C7B-F8F6F092B9C2}"/>
                  </a:ext>
                </a:extLst>
              </p:cNvPr>
              <p:cNvSpPr/>
              <p:nvPr/>
            </p:nvSpPr>
            <p:spPr>
              <a:xfrm>
                <a:off x="2686363" y="21159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="" xmlns:a16="http://schemas.microsoft.com/office/drawing/2014/main" id="{36C3F71B-994B-4B00-9C9F-6A0120D41B89}"/>
                  </a:ext>
                </a:extLst>
              </p:cNvPr>
              <p:cNvSpPr/>
              <p:nvPr/>
            </p:nvSpPr>
            <p:spPr>
              <a:xfrm>
                <a:off x="2360811" y="57393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="" xmlns:a16="http://schemas.microsoft.com/office/drawing/2014/main" id="{B955CCC3-9FA8-4D5B-8265-DE6E06D8F54E}"/>
                  </a:ext>
                </a:extLst>
              </p:cNvPr>
              <p:cNvSpPr/>
              <p:nvPr/>
            </p:nvSpPr>
            <p:spPr>
              <a:xfrm>
                <a:off x="2359794" y="54501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="" xmlns:a16="http://schemas.microsoft.com/office/drawing/2014/main" id="{8C414DE2-0F37-42AB-B61F-192C8C2FB939}"/>
                  </a:ext>
                </a:extLst>
              </p:cNvPr>
              <p:cNvSpPr/>
              <p:nvPr/>
            </p:nvSpPr>
            <p:spPr>
              <a:xfrm>
                <a:off x="2392848" y="53572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="" xmlns:a16="http://schemas.microsoft.com/office/drawing/2014/main" id="{DF61F5DC-461D-4238-B55C-5EB84DE7331B}"/>
                  </a:ext>
                </a:extLst>
              </p:cNvPr>
              <p:cNvSpPr/>
              <p:nvPr/>
            </p:nvSpPr>
            <p:spPr>
              <a:xfrm>
                <a:off x="2387280" y="544640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="" xmlns:a16="http://schemas.microsoft.com/office/drawing/2014/main" id="{ACBCF615-7319-4FCE-91D5-08C19F70B0EA}"/>
                  </a:ext>
                </a:extLst>
              </p:cNvPr>
              <p:cNvSpPr/>
              <p:nvPr/>
            </p:nvSpPr>
            <p:spPr>
              <a:xfrm>
                <a:off x="2458586" y="54667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="" xmlns:a16="http://schemas.microsoft.com/office/drawing/2014/main" id="{B32590BF-E4F2-4E43-94F2-39502798DDCB}"/>
                  </a:ext>
                </a:extLst>
              </p:cNvPr>
              <p:cNvSpPr/>
              <p:nvPr/>
            </p:nvSpPr>
            <p:spPr>
              <a:xfrm>
                <a:off x="2319828" y="54818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="" xmlns:a16="http://schemas.microsoft.com/office/drawing/2014/main" id="{5C3D450B-C8A1-4BCD-8CC3-39B7CDA5333C}"/>
                  </a:ext>
                </a:extLst>
              </p:cNvPr>
              <p:cNvSpPr/>
              <p:nvPr/>
            </p:nvSpPr>
            <p:spPr>
              <a:xfrm>
                <a:off x="2412980" y="56282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="" xmlns:a16="http://schemas.microsoft.com/office/drawing/2014/main" id="{659743FE-2D21-4D2B-9079-0FB1BFDB22D6}"/>
                  </a:ext>
                </a:extLst>
              </p:cNvPr>
              <p:cNvSpPr/>
              <p:nvPr/>
            </p:nvSpPr>
            <p:spPr>
              <a:xfrm>
                <a:off x="2539680" y="559880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="" xmlns:a16="http://schemas.microsoft.com/office/drawing/2014/main" id="{614CBF4C-2A13-4784-9AC8-8D747B7FDB52}"/>
                  </a:ext>
                </a:extLst>
              </p:cNvPr>
              <p:cNvSpPr/>
              <p:nvPr/>
            </p:nvSpPr>
            <p:spPr>
              <a:xfrm>
                <a:off x="2465184" y="53454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="" xmlns:a16="http://schemas.microsoft.com/office/drawing/2014/main" id="{A09C109F-BD2E-4553-A63A-7124CA6FCE5C}"/>
                  </a:ext>
                </a:extLst>
              </p:cNvPr>
              <p:cNvSpPr/>
              <p:nvPr/>
            </p:nvSpPr>
            <p:spPr>
              <a:xfrm>
                <a:off x="2467684" y="55663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="" xmlns:a16="http://schemas.microsoft.com/office/drawing/2014/main" id="{4FC75DBF-8331-4A44-B297-B5F6B69B737B}"/>
                  </a:ext>
                </a:extLst>
              </p:cNvPr>
              <p:cNvSpPr/>
              <p:nvPr/>
            </p:nvSpPr>
            <p:spPr>
              <a:xfrm>
                <a:off x="2610986" y="56191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="" xmlns:a16="http://schemas.microsoft.com/office/drawing/2014/main" id="{7BE48E66-8E8D-4ED8-A845-117850FE2BBF}"/>
                  </a:ext>
                </a:extLst>
              </p:cNvPr>
              <p:cNvSpPr/>
              <p:nvPr/>
            </p:nvSpPr>
            <p:spPr>
              <a:xfrm>
                <a:off x="2517963" y="54895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="" xmlns:a16="http://schemas.microsoft.com/office/drawing/2014/main" id="{56E02B06-A7C7-47F1-B9C3-01B27572C2FE}"/>
                  </a:ext>
                </a:extLst>
              </p:cNvPr>
              <p:cNvSpPr/>
              <p:nvPr/>
            </p:nvSpPr>
            <p:spPr>
              <a:xfrm>
                <a:off x="2636431" y="57747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="" xmlns:a16="http://schemas.microsoft.com/office/drawing/2014/main" id="{EEACE738-CE57-4199-AC35-9B4D08E86B88}"/>
                  </a:ext>
                </a:extLst>
              </p:cNvPr>
              <p:cNvSpPr/>
              <p:nvPr/>
            </p:nvSpPr>
            <p:spPr>
              <a:xfrm>
                <a:off x="2365614" y="56407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="" xmlns:a16="http://schemas.microsoft.com/office/drawing/2014/main" id="{60EE940D-D82F-49FE-8EED-BA83C130FE08}"/>
                  </a:ext>
                </a:extLst>
              </p:cNvPr>
              <p:cNvSpPr/>
              <p:nvPr/>
            </p:nvSpPr>
            <p:spPr>
              <a:xfrm>
                <a:off x="2389540" y="58263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="" xmlns:a16="http://schemas.microsoft.com/office/drawing/2014/main" id="{6C75A30E-7291-4A07-B0D7-B92AD235C007}"/>
                  </a:ext>
                </a:extLst>
              </p:cNvPr>
              <p:cNvSpPr/>
              <p:nvPr/>
            </p:nvSpPr>
            <p:spPr>
              <a:xfrm>
                <a:off x="2512194" y="56025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="" xmlns:a16="http://schemas.microsoft.com/office/drawing/2014/main" id="{FF8863FA-1BF2-4480-A824-6EC6AE40F5E2}"/>
                  </a:ext>
                </a:extLst>
              </p:cNvPr>
              <p:cNvSpPr/>
              <p:nvPr/>
            </p:nvSpPr>
            <p:spPr>
              <a:xfrm>
                <a:off x="2389216" y="546001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="" xmlns:a16="http://schemas.microsoft.com/office/drawing/2014/main" id="{89010CF8-3EFA-4B33-8E08-4BA8DDF35F14}"/>
                  </a:ext>
                </a:extLst>
              </p:cNvPr>
              <p:cNvSpPr/>
              <p:nvPr/>
            </p:nvSpPr>
            <p:spPr>
              <a:xfrm>
                <a:off x="2415933" y="56441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="" xmlns:a16="http://schemas.microsoft.com/office/drawing/2014/main" id="{3DDB9762-43B9-4A20-B037-3F57DC070F19}"/>
                  </a:ext>
                </a:extLst>
              </p:cNvPr>
              <p:cNvSpPr/>
              <p:nvPr/>
            </p:nvSpPr>
            <p:spPr>
              <a:xfrm>
                <a:off x="2587710" y="53343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="" xmlns:a16="http://schemas.microsoft.com/office/drawing/2014/main" id="{77B38BAE-3DF1-4D25-9E87-876B4C81DE08}"/>
                  </a:ext>
                </a:extLst>
              </p:cNvPr>
              <p:cNvSpPr/>
              <p:nvPr/>
            </p:nvSpPr>
            <p:spPr>
              <a:xfrm>
                <a:off x="2361003" y="559141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="" xmlns:a16="http://schemas.microsoft.com/office/drawing/2014/main" id="{9AFC2A68-B24D-482E-8301-52D4EA17FEF9}"/>
                  </a:ext>
                </a:extLst>
              </p:cNvPr>
              <p:cNvSpPr/>
              <p:nvPr/>
            </p:nvSpPr>
            <p:spPr>
              <a:xfrm>
                <a:off x="2467684" y="55663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="" xmlns:a16="http://schemas.microsoft.com/office/drawing/2014/main" id="{48C3000B-CAB1-4B16-9817-2C11C5C6DC58}"/>
                  </a:ext>
                </a:extLst>
              </p:cNvPr>
              <p:cNvSpPr/>
              <p:nvPr/>
            </p:nvSpPr>
            <p:spPr>
              <a:xfrm>
                <a:off x="2786556" y="578510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="" xmlns:a16="http://schemas.microsoft.com/office/drawing/2014/main" id="{7A10D1FB-51F5-4F50-9863-EDF1023F8893}"/>
                  </a:ext>
                </a:extLst>
              </p:cNvPr>
              <p:cNvSpPr/>
              <p:nvPr/>
            </p:nvSpPr>
            <p:spPr>
              <a:xfrm>
                <a:off x="2472228" y="56342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="" xmlns:a16="http://schemas.microsoft.com/office/drawing/2014/main" id="{65217C1D-1F9B-48E3-9092-03148B624E34}"/>
                  </a:ext>
                </a:extLst>
              </p:cNvPr>
              <p:cNvSpPr/>
              <p:nvPr/>
            </p:nvSpPr>
            <p:spPr>
              <a:xfrm>
                <a:off x="2568912" y="55435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="" xmlns:a16="http://schemas.microsoft.com/office/drawing/2014/main" id="{5DE8DE8E-BF90-4883-BAA9-37C4B248B319}"/>
                  </a:ext>
                </a:extLst>
              </p:cNvPr>
              <p:cNvSpPr/>
              <p:nvPr/>
            </p:nvSpPr>
            <p:spPr>
              <a:xfrm>
                <a:off x="2594725" y="56396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="" xmlns:a16="http://schemas.microsoft.com/office/drawing/2014/main" id="{C6B83D52-170D-4D2F-B353-EFD7A99666F9}"/>
                  </a:ext>
                </a:extLst>
              </p:cNvPr>
              <p:cNvSpPr/>
              <p:nvPr/>
            </p:nvSpPr>
            <p:spPr>
              <a:xfrm>
                <a:off x="2406935" y="54867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="" xmlns:a16="http://schemas.microsoft.com/office/drawing/2014/main" id="{47F03427-F18F-4D29-B3A1-CDD08F764CE9}"/>
                  </a:ext>
                </a:extLst>
              </p:cNvPr>
              <p:cNvSpPr/>
              <p:nvPr/>
            </p:nvSpPr>
            <p:spPr>
              <a:xfrm>
                <a:off x="2670363" y="56419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="" xmlns:a16="http://schemas.microsoft.com/office/drawing/2014/main" id="{F03B11E9-5173-4E20-9081-5B0EE7EF0A34}"/>
                  </a:ext>
                </a:extLst>
              </p:cNvPr>
              <p:cNvSpPr/>
              <p:nvPr/>
            </p:nvSpPr>
            <p:spPr>
              <a:xfrm>
                <a:off x="2283076" y="5255860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="" xmlns:a16="http://schemas.microsoft.com/office/drawing/2014/main" id="{DB667823-B3D6-4B75-8559-CEC6B680D52D}"/>
                  </a:ext>
                </a:extLst>
              </p:cNvPr>
              <p:cNvSpPr/>
              <p:nvPr/>
            </p:nvSpPr>
            <p:spPr>
              <a:xfrm>
                <a:off x="2303209" y="52699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="" xmlns:a16="http://schemas.microsoft.com/office/drawing/2014/main" id="{6C8C4E7E-6F2C-49DD-A0E4-8A3F5AA7F3A0}"/>
                  </a:ext>
                </a:extLst>
              </p:cNvPr>
              <p:cNvSpPr/>
              <p:nvPr/>
            </p:nvSpPr>
            <p:spPr>
              <a:xfrm>
                <a:off x="2535164" y="354115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="" xmlns:a16="http://schemas.microsoft.com/office/drawing/2014/main" id="{4A8A8D4C-38AD-4FA7-8E2A-940A3107623E}"/>
                  </a:ext>
                </a:extLst>
              </p:cNvPr>
              <p:cNvSpPr/>
              <p:nvPr/>
            </p:nvSpPr>
            <p:spPr>
              <a:xfrm>
                <a:off x="2376681" y="37358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="" xmlns:a16="http://schemas.microsoft.com/office/drawing/2014/main" id="{82B975B9-8A3D-4473-B13C-98297AD7191D}"/>
                  </a:ext>
                </a:extLst>
              </p:cNvPr>
              <p:cNvSpPr/>
              <p:nvPr/>
            </p:nvSpPr>
            <p:spPr>
              <a:xfrm>
                <a:off x="2381886" y="36891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="" xmlns:a16="http://schemas.microsoft.com/office/drawing/2014/main" id="{E6BFEF30-BE12-44F4-BE32-93788DEFA89D}"/>
                  </a:ext>
                </a:extLst>
              </p:cNvPr>
              <p:cNvSpPr/>
              <p:nvPr/>
            </p:nvSpPr>
            <p:spPr>
              <a:xfrm>
                <a:off x="2410539" y="388689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="" xmlns:a16="http://schemas.microsoft.com/office/drawing/2014/main" id="{475B718D-6B66-43E6-824F-56BDA4726B03}"/>
                  </a:ext>
                </a:extLst>
              </p:cNvPr>
              <p:cNvSpPr/>
              <p:nvPr/>
            </p:nvSpPr>
            <p:spPr>
              <a:xfrm>
                <a:off x="2601041" y="54385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="" xmlns:a16="http://schemas.microsoft.com/office/drawing/2014/main" id="{DE8A2480-9F97-4A36-AB3A-C93FD7B9F47D}"/>
                  </a:ext>
                </a:extLst>
              </p:cNvPr>
              <p:cNvSpPr/>
              <p:nvPr/>
            </p:nvSpPr>
            <p:spPr>
              <a:xfrm>
                <a:off x="2742539" y="5414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="" xmlns:a16="http://schemas.microsoft.com/office/drawing/2014/main" id="{DC68E24E-8A19-437A-A2CD-CCF670D32DE3}"/>
                  </a:ext>
                </a:extLst>
              </p:cNvPr>
              <p:cNvSpPr/>
              <p:nvPr/>
            </p:nvSpPr>
            <p:spPr>
              <a:xfrm>
                <a:off x="2590505" y="39424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="" xmlns:a16="http://schemas.microsoft.com/office/drawing/2014/main" id="{B24BBD99-57F3-4ACA-85A7-F46837BD65EA}"/>
                  </a:ext>
                </a:extLst>
              </p:cNvPr>
              <p:cNvSpPr/>
              <p:nvPr/>
            </p:nvSpPr>
            <p:spPr>
              <a:xfrm>
                <a:off x="2039809" y="375451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="" xmlns:a16="http://schemas.microsoft.com/office/drawing/2014/main" id="{DD0958EF-1157-4AC6-9C0C-EC382A580B95}"/>
                  </a:ext>
                </a:extLst>
              </p:cNvPr>
              <p:cNvSpPr/>
              <p:nvPr/>
            </p:nvSpPr>
            <p:spPr>
              <a:xfrm>
                <a:off x="2062668" y="388393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="" xmlns:a16="http://schemas.microsoft.com/office/drawing/2014/main" id="{92B2F60B-FF37-40F8-ACE5-CE1658CAF7AA}"/>
                  </a:ext>
                </a:extLst>
              </p:cNvPr>
              <p:cNvSpPr/>
              <p:nvPr/>
            </p:nvSpPr>
            <p:spPr>
              <a:xfrm>
                <a:off x="2243044" y="36613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="" xmlns:a16="http://schemas.microsoft.com/office/drawing/2014/main" id="{F90D55BE-C4BA-4B35-BDFD-2CDA32956E1A}"/>
                  </a:ext>
                </a:extLst>
              </p:cNvPr>
              <p:cNvSpPr/>
              <p:nvPr/>
            </p:nvSpPr>
            <p:spPr>
              <a:xfrm>
                <a:off x="2866625" y="501318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="" xmlns:a16="http://schemas.microsoft.com/office/drawing/2014/main" id="{0A53474F-7F13-4055-B14A-58B6E85078DD}"/>
                  </a:ext>
                </a:extLst>
              </p:cNvPr>
              <p:cNvSpPr/>
              <p:nvPr/>
            </p:nvSpPr>
            <p:spPr>
              <a:xfrm>
                <a:off x="2550243" y="35703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="" xmlns:a16="http://schemas.microsoft.com/office/drawing/2014/main" id="{11EE3469-E69F-47BD-B6BF-6BF9B8BC9C4C}"/>
                  </a:ext>
                </a:extLst>
              </p:cNvPr>
              <p:cNvSpPr/>
              <p:nvPr/>
            </p:nvSpPr>
            <p:spPr>
              <a:xfrm flipH="1" flipV="1">
                <a:off x="2306280" y="39766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="" xmlns:a16="http://schemas.microsoft.com/office/drawing/2014/main" id="{080BC6C5-58AD-45B9-A5EF-BBAE59A6D07E}"/>
                  </a:ext>
                </a:extLst>
              </p:cNvPr>
              <p:cNvSpPr/>
              <p:nvPr/>
            </p:nvSpPr>
            <p:spPr>
              <a:xfrm>
                <a:off x="2854366" y="36587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="" xmlns:a16="http://schemas.microsoft.com/office/drawing/2014/main" id="{F8176FDA-AFA2-4183-8D38-E548C52B690B}"/>
                  </a:ext>
                </a:extLst>
              </p:cNvPr>
              <p:cNvSpPr/>
              <p:nvPr/>
            </p:nvSpPr>
            <p:spPr>
              <a:xfrm>
                <a:off x="2368402" y="37276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="" xmlns:a16="http://schemas.microsoft.com/office/drawing/2014/main" id="{0FCB11A7-154B-4130-A7B4-8DC22B6A1B45}"/>
                  </a:ext>
                </a:extLst>
              </p:cNvPr>
              <p:cNvSpPr/>
              <p:nvPr/>
            </p:nvSpPr>
            <p:spPr>
              <a:xfrm>
                <a:off x="2407586" y="38709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="" xmlns:a16="http://schemas.microsoft.com/office/drawing/2014/main" id="{5053821F-99D8-45B1-863E-874F5A9833F5}"/>
                  </a:ext>
                </a:extLst>
              </p:cNvPr>
              <p:cNvSpPr/>
              <p:nvPr/>
            </p:nvSpPr>
            <p:spPr>
              <a:xfrm>
                <a:off x="2466834" y="36521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="" xmlns:a16="http://schemas.microsoft.com/office/drawing/2014/main" id="{55502A9A-3174-43EC-B0D2-E8CA8BA75ABD}"/>
                  </a:ext>
                </a:extLst>
              </p:cNvPr>
              <p:cNvSpPr/>
              <p:nvPr/>
            </p:nvSpPr>
            <p:spPr>
              <a:xfrm>
                <a:off x="2376194" y="39819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="" xmlns:a16="http://schemas.microsoft.com/office/drawing/2014/main" id="{2C90CA1C-14A4-4C41-8700-8643286F5877}"/>
                  </a:ext>
                </a:extLst>
              </p:cNvPr>
              <p:cNvSpPr/>
              <p:nvPr/>
            </p:nvSpPr>
            <p:spPr>
              <a:xfrm>
                <a:off x="2039809" y="375451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="" xmlns:a16="http://schemas.microsoft.com/office/drawing/2014/main" id="{9C8A8F01-0BFA-4AF5-B59B-F2C7E00FB455}"/>
                  </a:ext>
                </a:extLst>
              </p:cNvPr>
              <p:cNvSpPr/>
              <p:nvPr/>
            </p:nvSpPr>
            <p:spPr>
              <a:xfrm>
                <a:off x="2062668" y="388393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="" xmlns:a16="http://schemas.microsoft.com/office/drawing/2014/main" id="{A8380181-A26E-474B-9529-AE300CDC9BFF}"/>
                  </a:ext>
                </a:extLst>
              </p:cNvPr>
              <p:cNvSpPr/>
              <p:nvPr/>
            </p:nvSpPr>
            <p:spPr>
              <a:xfrm>
                <a:off x="2066992" y="4006542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="" xmlns:a16="http://schemas.microsoft.com/office/drawing/2014/main" id="{A4AA2B08-C596-4A1C-B7CB-2329F950B927}"/>
                  </a:ext>
                </a:extLst>
              </p:cNvPr>
              <p:cNvSpPr/>
              <p:nvPr/>
            </p:nvSpPr>
            <p:spPr>
              <a:xfrm>
                <a:off x="2305592" y="35717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="" xmlns:a16="http://schemas.microsoft.com/office/drawing/2014/main" id="{296A517E-CCB7-429B-8DF3-2CCFB725A342}"/>
                  </a:ext>
                </a:extLst>
              </p:cNvPr>
              <p:cNvSpPr/>
              <p:nvPr/>
            </p:nvSpPr>
            <p:spPr>
              <a:xfrm>
                <a:off x="2401353" y="356401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="" xmlns:a16="http://schemas.microsoft.com/office/drawing/2014/main" id="{DEB99C1B-C120-4D33-A278-93F4B77A80CD}"/>
                  </a:ext>
                </a:extLst>
              </p:cNvPr>
              <p:cNvSpPr/>
              <p:nvPr/>
            </p:nvSpPr>
            <p:spPr>
              <a:xfrm>
                <a:off x="2255668" y="36009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="" xmlns:a16="http://schemas.microsoft.com/office/drawing/2014/main" id="{91F9F475-7D0E-4302-9C88-8743ECAA83D3}"/>
                  </a:ext>
                </a:extLst>
              </p:cNvPr>
              <p:cNvSpPr/>
              <p:nvPr/>
            </p:nvSpPr>
            <p:spPr>
              <a:xfrm>
                <a:off x="2069257" y="36009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="" xmlns:a16="http://schemas.microsoft.com/office/drawing/2014/main" id="{81A2F29C-E99A-460F-A15A-281C30A126D3}"/>
                  </a:ext>
                </a:extLst>
              </p:cNvPr>
              <p:cNvSpPr/>
              <p:nvPr/>
            </p:nvSpPr>
            <p:spPr>
              <a:xfrm>
                <a:off x="2201864" y="36559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="" xmlns:a16="http://schemas.microsoft.com/office/drawing/2014/main" id="{E0CC8603-AF2E-4FF7-82DA-B4315AD9BCE8}"/>
                  </a:ext>
                </a:extLst>
              </p:cNvPr>
              <p:cNvSpPr/>
              <p:nvPr/>
            </p:nvSpPr>
            <p:spPr>
              <a:xfrm>
                <a:off x="2294786" y="36075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="" xmlns:a16="http://schemas.microsoft.com/office/drawing/2014/main" id="{CD99DBFC-13B5-4EA6-BFD5-61AC50ABE2DC}"/>
                  </a:ext>
                </a:extLst>
              </p:cNvPr>
              <p:cNvSpPr/>
              <p:nvPr/>
            </p:nvSpPr>
            <p:spPr>
              <a:xfrm>
                <a:off x="2136128" y="37140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="" xmlns:a16="http://schemas.microsoft.com/office/drawing/2014/main" id="{36C0A32C-CEE6-40E4-AD29-E7ACB5F9DB8B}"/>
                  </a:ext>
                </a:extLst>
              </p:cNvPr>
              <p:cNvSpPr/>
              <p:nvPr/>
            </p:nvSpPr>
            <p:spPr>
              <a:xfrm>
                <a:off x="2218240" y="39982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="" xmlns:a16="http://schemas.microsoft.com/office/drawing/2014/main" id="{673CB608-5F5C-4329-B8AA-2C43CEEB935D}"/>
                  </a:ext>
                </a:extLst>
              </p:cNvPr>
              <p:cNvSpPr/>
              <p:nvPr/>
            </p:nvSpPr>
            <p:spPr>
              <a:xfrm>
                <a:off x="2421486" y="35781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="" xmlns:a16="http://schemas.microsoft.com/office/drawing/2014/main" id="{69D8DAF0-B98B-49D9-9D7C-9D4EA8CFCEA0}"/>
                  </a:ext>
                </a:extLst>
              </p:cNvPr>
              <p:cNvSpPr/>
              <p:nvPr/>
            </p:nvSpPr>
            <p:spPr>
              <a:xfrm>
                <a:off x="2197090" y="3868704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="" xmlns:a16="http://schemas.microsoft.com/office/drawing/2014/main" id="{8E313EB9-0F09-4813-A783-3F59CCBD6ED1}"/>
                  </a:ext>
                </a:extLst>
              </p:cNvPr>
              <p:cNvSpPr/>
              <p:nvPr/>
            </p:nvSpPr>
            <p:spPr>
              <a:xfrm>
                <a:off x="2656911" y="383196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="" xmlns:a16="http://schemas.microsoft.com/office/drawing/2014/main" id="{B8D76862-1354-4520-84E5-92B6DC82B3A4}"/>
                  </a:ext>
                </a:extLst>
              </p:cNvPr>
              <p:cNvSpPr/>
              <p:nvPr/>
            </p:nvSpPr>
            <p:spPr>
              <a:xfrm>
                <a:off x="2117817" y="36853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="" xmlns:a16="http://schemas.microsoft.com/office/drawing/2014/main" id="{AD323A94-07D4-4561-832F-DB22CCA0DF05}"/>
                  </a:ext>
                </a:extLst>
              </p:cNvPr>
              <p:cNvSpPr/>
              <p:nvPr/>
            </p:nvSpPr>
            <p:spPr>
              <a:xfrm>
                <a:off x="2377942" y="372687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="" xmlns:a16="http://schemas.microsoft.com/office/drawing/2014/main" id="{CD948BAA-3EA5-4618-A8CD-D93EBD4217F6}"/>
                  </a:ext>
                </a:extLst>
              </p:cNvPr>
              <p:cNvSpPr/>
              <p:nvPr/>
            </p:nvSpPr>
            <p:spPr>
              <a:xfrm>
                <a:off x="2457992" y="37241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="" xmlns:a16="http://schemas.microsoft.com/office/drawing/2014/main" id="{C297D078-EB9F-48B8-BD04-C5F4F914106C}"/>
                  </a:ext>
                </a:extLst>
              </p:cNvPr>
              <p:cNvSpPr/>
              <p:nvPr/>
            </p:nvSpPr>
            <p:spPr>
              <a:xfrm>
                <a:off x="2401353" y="356401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="" xmlns:a16="http://schemas.microsoft.com/office/drawing/2014/main" id="{17FCE839-41C0-40AE-A904-3B366BED732B}"/>
                  </a:ext>
                </a:extLst>
              </p:cNvPr>
              <p:cNvSpPr/>
              <p:nvPr/>
            </p:nvSpPr>
            <p:spPr>
              <a:xfrm>
                <a:off x="2549429" y="359381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="" xmlns:a16="http://schemas.microsoft.com/office/drawing/2014/main" id="{9CF6E9B1-B4DF-4ABD-A6A6-B8066F51931D}"/>
                  </a:ext>
                </a:extLst>
              </p:cNvPr>
              <p:cNvSpPr/>
              <p:nvPr/>
            </p:nvSpPr>
            <p:spPr>
              <a:xfrm>
                <a:off x="2052172" y="32347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="" xmlns:a16="http://schemas.microsoft.com/office/drawing/2014/main" id="{D09A4809-BA01-461F-A416-4602F12BFB87}"/>
                  </a:ext>
                </a:extLst>
              </p:cNvPr>
              <p:cNvSpPr/>
              <p:nvPr/>
            </p:nvSpPr>
            <p:spPr>
              <a:xfrm>
                <a:off x="2876208" y="301576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="" xmlns:a16="http://schemas.microsoft.com/office/drawing/2014/main" id="{1F626831-4C75-4E78-AAD7-881FB0EC3466}"/>
                  </a:ext>
                </a:extLst>
              </p:cNvPr>
              <p:cNvSpPr/>
              <p:nvPr/>
            </p:nvSpPr>
            <p:spPr>
              <a:xfrm>
                <a:off x="2140745" y="352602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="" xmlns:a16="http://schemas.microsoft.com/office/drawing/2014/main" id="{DBF49943-31A1-4BB4-8FEC-FB228B4B229A}"/>
                  </a:ext>
                </a:extLst>
              </p:cNvPr>
              <p:cNvSpPr/>
              <p:nvPr/>
            </p:nvSpPr>
            <p:spPr>
              <a:xfrm>
                <a:off x="2749448" y="38640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="" xmlns:a16="http://schemas.microsoft.com/office/drawing/2014/main" id="{94FDAEE3-34BF-40BF-A38D-53FC11E9E9FD}"/>
                  </a:ext>
                </a:extLst>
              </p:cNvPr>
              <p:cNvSpPr/>
              <p:nvPr/>
            </p:nvSpPr>
            <p:spPr>
              <a:xfrm>
                <a:off x="2716546" y="49874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="" xmlns:a16="http://schemas.microsoft.com/office/drawing/2014/main" id="{D3CBEDD3-7FB4-44E2-81CB-F3C70EEFD61D}"/>
                  </a:ext>
                </a:extLst>
              </p:cNvPr>
              <p:cNvSpPr/>
              <p:nvPr/>
            </p:nvSpPr>
            <p:spPr>
              <a:xfrm>
                <a:off x="2349490" y="35457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="" xmlns:a16="http://schemas.microsoft.com/office/drawing/2014/main" id="{3870B842-9C37-43B7-BB87-C5C9F9B07D9C}"/>
                  </a:ext>
                </a:extLst>
              </p:cNvPr>
              <p:cNvSpPr/>
              <p:nvPr/>
            </p:nvSpPr>
            <p:spPr>
              <a:xfrm>
                <a:off x="2354264" y="38083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="" xmlns:a16="http://schemas.microsoft.com/office/drawing/2014/main" id="{6CB0F538-48EF-459B-9A69-C91CAD299BE4}"/>
                  </a:ext>
                </a:extLst>
              </p:cNvPr>
              <p:cNvSpPr/>
              <p:nvPr/>
            </p:nvSpPr>
            <p:spPr>
              <a:xfrm>
                <a:off x="2447186" y="37599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="" xmlns:a16="http://schemas.microsoft.com/office/drawing/2014/main" id="{D51EC175-A48D-42CC-849B-377272419DC0}"/>
                  </a:ext>
                </a:extLst>
              </p:cNvPr>
              <p:cNvSpPr/>
              <p:nvPr/>
            </p:nvSpPr>
            <p:spPr>
              <a:xfrm>
                <a:off x="2288528" y="38664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="" xmlns:a16="http://schemas.microsoft.com/office/drawing/2014/main" id="{AE9ED5A7-296D-4D24-8AF2-51AAFDBB66D7}"/>
                  </a:ext>
                </a:extLst>
              </p:cNvPr>
              <p:cNvSpPr/>
              <p:nvPr/>
            </p:nvSpPr>
            <p:spPr>
              <a:xfrm>
                <a:off x="2721433" y="46975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="" xmlns:a16="http://schemas.microsoft.com/office/drawing/2014/main" id="{0BF0D4C2-89B8-4204-8164-0C120AF13269}"/>
                  </a:ext>
                </a:extLst>
              </p:cNvPr>
              <p:cNvSpPr/>
              <p:nvPr/>
            </p:nvSpPr>
            <p:spPr>
              <a:xfrm>
                <a:off x="2791139" y="372068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="" xmlns:a16="http://schemas.microsoft.com/office/drawing/2014/main" id="{F64B2E76-174E-4506-8DDC-529932E6EB37}"/>
                  </a:ext>
                </a:extLst>
              </p:cNvPr>
              <p:cNvSpPr/>
              <p:nvPr/>
            </p:nvSpPr>
            <p:spPr>
              <a:xfrm>
                <a:off x="2147800" y="40158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="" xmlns:a16="http://schemas.microsoft.com/office/drawing/2014/main" id="{C8D69E7B-7976-4E9E-844D-E2E81FC94907}"/>
                  </a:ext>
                </a:extLst>
              </p:cNvPr>
              <p:cNvSpPr/>
              <p:nvPr/>
            </p:nvSpPr>
            <p:spPr>
              <a:xfrm>
                <a:off x="2918205" y="38016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="" xmlns:a16="http://schemas.microsoft.com/office/drawing/2014/main" id="{58F561FD-1BA8-4D12-99BE-3DFEF785756B}"/>
                  </a:ext>
                </a:extLst>
              </p:cNvPr>
              <p:cNvSpPr/>
              <p:nvPr/>
            </p:nvSpPr>
            <p:spPr>
              <a:xfrm>
                <a:off x="2397783" y="40435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="" xmlns:a16="http://schemas.microsoft.com/office/drawing/2014/main" id="{A6DF845A-CF9C-4B3B-9F58-0BA6C35C60E4}"/>
                  </a:ext>
                </a:extLst>
              </p:cNvPr>
              <p:cNvSpPr/>
              <p:nvPr/>
            </p:nvSpPr>
            <p:spPr>
              <a:xfrm>
                <a:off x="2168385" y="41636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="" xmlns:a16="http://schemas.microsoft.com/office/drawing/2014/main" id="{DD86DE54-F7A1-44FF-B228-6D4E2EF0423C}"/>
                  </a:ext>
                </a:extLst>
              </p:cNvPr>
              <p:cNvSpPr/>
              <p:nvPr/>
            </p:nvSpPr>
            <p:spPr>
              <a:xfrm>
                <a:off x="2352177" y="42050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="" xmlns:a16="http://schemas.microsoft.com/office/drawing/2014/main" id="{1C7C14B3-9E85-444F-98FC-3701C9CD27CA}"/>
                  </a:ext>
                </a:extLst>
              </p:cNvPr>
              <p:cNvSpPr/>
              <p:nvPr/>
            </p:nvSpPr>
            <p:spPr>
              <a:xfrm>
                <a:off x="2193519" y="43115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="" xmlns:a16="http://schemas.microsoft.com/office/drawing/2014/main" id="{E66672B8-C58E-4A72-AC29-EDC9E6C124A1}"/>
                  </a:ext>
                </a:extLst>
              </p:cNvPr>
              <p:cNvSpPr/>
              <p:nvPr/>
            </p:nvSpPr>
            <p:spPr>
              <a:xfrm>
                <a:off x="2379698" y="43665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="" xmlns:a16="http://schemas.microsoft.com/office/drawing/2014/main" id="{DA14302A-16DA-4063-BED4-DAA42F7132F6}"/>
                  </a:ext>
                </a:extLst>
              </p:cNvPr>
              <p:cNvSpPr/>
              <p:nvPr/>
            </p:nvSpPr>
            <p:spPr>
              <a:xfrm>
                <a:off x="2895346" y="39962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="" xmlns:a16="http://schemas.microsoft.com/office/drawing/2014/main" id="{67883A15-9D4B-4483-8371-281393E3504B}"/>
                  </a:ext>
                </a:extLst>
              </p:cNvPr>
              <p:cNvSpPr/>
              <p:nvPr/>
            </p:nvSpPr>
            <p:spPr>
              <a:xfrm>
                <a:off x="2254481" y="4466194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="" xmlns:a16="http://schemas.microsoft.com/office/drawing/2014/main" id="{777A17BD-7F2A-45B2-A153-F5D0F9EF312C}"/>
                  </a:ext>
                </a:extLst>
              </p:cNvPr>
              <p:cNvSpPr/>
              <p:nvPr/>
            </p:nvSpPr>
            <p:spPr>
              <a:xfrm>
                <a:off x="2300200" y="41682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="" xmlns:a16="http://schemas.microsoft.com/office/drawing/2014/main" id="{0FE4E531-26EE-4A32-95E2-6B4F59C451EE}"/>
                  </a:ext>
                </a:extLst>
              </p:cNvPr>
              <p:cNvSpPr/>
              <p:nvPr/>
            </p:nvSpPr>
            <p:spPr>
              <a:xfrm>
                <a:off x="2818840" y="38868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="" xmlns:a16="http://schemas.microsoft.com/office/drawing/2014/main" id="{A1AAE9A2-1248-497C-9363-12A15B6BDFC9}"/>
                  </a:ext>
                </a:extLst>
              </p:cNvPr>
              <p:cNvSpPr/>
              <p:nvPr/>
            </p:nvSpPr>
            <p:spPr>
              <a:xfrm>
                <a:off x="2843766" y="40774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="" xmlns:a16="http://schemas.microsoft.com/office/drawing/2014/main" id="{4595D7F6-B9AD-45AE-8B71-437E58492CBC}"/>
                  </a:ext>
                </a:extLst>
              </p:cNvPr>
              <p:cNvSpPr/>
              <p:nvPr/>
            </p:nvSpPr>
            <p:spPr>
              <a:xfrm>
                <a:off x="2320785" y="43160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="" xmlns:a16="http://schemas.microsoft.com/office/drawing/2014/main" id="{4A5830EE-F5DC-4A45-9AB0-602AC76668F8}"/>
                  </a:ext>
                </a:extLst>
              </p:cNvPr>
              <p:cNvSpPr/>
              <p:nvPr/>
            </p:nvSpPr>
            <p:spPr>
              <a:xfrm>
                <a:off x="2504577" y="43574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="" xmlns:a16="http://schemas.microsoft.com/office/drawing/2014/main" id="{084EF993-9954-457D-8458-A024A07C9886}"/>
                  </a:ext>
                </a:extLst>
              </p:cNvPr>
              <p:cNvSpPr/>
              <p:nvPr/>
            </p:nvSpPr>
            <p:spPr>
              <a:xfrm>
                <a:off x="2449195" y="43389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="" xmlns:a16="http://schemas.microsoft.com/office/drawing/2014/main" id="{81E54BD3-C176-4E5C-ABF2-9EB7FEEEC073}"/>
                  </a:ext>
                </a:extLst>
              </p:cNvPr>
              <p:cNvSpPr/>
              <p:nvPr/>
            </p:nvSpPr>
            <p:spPr>
              <a:xfrm>
                <a:off x="2452600" y="43206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="" xmlns:a16="http://schemas.microsoft.com/office/drawing/2014/main" id="{FAE489CE-1381-4457-8C69-36BDFEC2115B}"/>
                  </a:ext>
                </a:extLst>
              </p:cNvPr>
              <p:cNvSpPr/>
              <p:nvPr/>
            </p:nvSpPr>
            <p:spPr>
              <a:xfrm>
                <a:off x="2313747" y="44664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="" xmlns:a16="http://schemas.microsoft.com/office/drawing/2014/main" id="{55DF1ED4-9292-4068-AC44-6827D9EC3588}"/>
                  </a:ext>
                </a:extLst>
              </p:cNvPr>
              <p:cNvSpPr/>
              <p:nvPr/>
            </p:nvSpPr>
            <p:spPr>
              <a:xfrm>
                <a:off x="2297925" y="46349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="" xmlns:a16="http://schemas.microsoft.com/office/drawing/2014/main" id="{63A735F0-B29A-4400-A459-E20C79271630}"/>
                  </a:ext>
                </a:extLst>
              </p:cNvPr>
              <p:cNvSpPr/>
              <p:nvPr/>
            </p:nvSpPr>
            <p:spPr>
              <a:xfrm flipH="1" flipV="1">
                <a:off x="2174057" y="4602090"/>
                <a:ext cx="64491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="" xmlns:a16="http://schemas.microsoft.com/office/drawing/2014/main" id="{2377FF8F-94FE-4E3D-AB11-E8C26061BA2F}"/>
                  </a:ext>
                </a:extLst>
              </p:cNvPr>
              <p:cNvSpPr/>
              <p:nvPr/>
            </p:nvSpPr>
            <p:spPr>
              <a:xfrm>
                <a:off x="2368089" y="45793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="" xmlns:a16="http://schemas.microsoft.com/office/drawing/2014/main" id="{F83E17CD-0215-430F-A050-6BF8EA3CE6B1}"/>
                  </a:ext>
                </a:extLst>
              </p:cNvPr>
              <p:cNvSpPr/>
              <p:nvPr/>
            </p:nvSpPr>
            <p:spPr>
              <a:xfrm>
                <a:off x="2242872" y="46789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="" xmlns:a16="http://schemas.microsoft.com/office/drawing/2014/main" id="{8041EDB7-AAD5-44D1-8A5F-DF5CB5611251}"/>
                  </a:ext>
                </a:extLst>
              </p:cNvPr>
              <p:cNvSpPr/>
              <p:nvPr/>
            </p:nvSpPr>
            <p:spPr>
              <a:xfrm>
                <a:off x="2390948" y="47087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="" xmlns:a16="http://schemas.microsoft.com/office/drawing/2014/main" id="{D2FBA3D2-D30C-4F70-A62D-12DCD1DE28BF}"/>
                  </a:ext>
                </a:extLst>
              </p:cNvPr>
              <p:cNvSpPr/>
              <p:nvPr/>
            </p:nvSpPr>
            <p:spPr>
              <a:xfrm>
                <a:off x="2492968" y="457024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="" xmlns:a16="http://schemas.microsoft.com/office/drawing/2014/main" id="{46EC0702-6657-4103-9284-C824D14BB482}"/>
                  </a:ext>
                </a:extLst>
              </p:cNvPr>
              <p:cNvSpPr/>
              <p:nvPr/>
            </p:nvSpPr>
            <p:spPr>
              <a:xfrm>
                <a:off x="2851794" y="47872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="" xmlns:a16="http://schemas.microsoft.com/office/drawing/2014/main" id="{D32ABE1B-3245-42A1-BBBC-EEBAAF3ADEB0}"/>
                  </a:ext>
                </a:extLst>
              </p:cNvPr>
              <p:cNvSpPr/>
              <p:nvPr/>
            </p:nvSpPr>
            <p:spPr>
              <a:xfrm>
                <a:off x="2440991" y="45333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="" xmlns:a16="http://schemas.microsoft.com/office/drawing/2014/main" id="{F7DA8189-AD5D-4B49-B7A4-392E39815289}"/>
                  </a:ext>
                </a:extLst>
              </p:cNvPr>
              <p:cNvSpPr/>
              <p:nvPr/>
            </p:nvSpPr>
            <p:spPr>
              <a:xfrm>
                <a:off x="2752840" y="396118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="" xmlns:a16="http://schemas.microsoft.com/office/drawing/2014/main" id="{1FF86583-FF00-425F-87B7-E5176589E613}"/>
                  </a:ext>
                </a:extLst>
              </p:cNvPr>
              <p:cNvSpPr/>
              <p:nvPr/>
            </p:nvSpPr>
            <p:spPr>
              <a:xfrm>
                <a:off x="2666510" y="55127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="" xmlns:a16="http://schemas.microsoft.com/office/drawing/2014/main" id="{028BFD6E-167F-477E-8BD9-56FE53D50CDD}"/>
                  </a:ext>
                </a:extLst>
              </p:cNvPr>
              <p:cNvSpPr/>
              <p:nvPr/>
            </p:nvSpPr>
            <p:spPr>
              <a:xfrm>
                <a:off x="2242872" y="467897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="" xmlns:a16="http://schemas.microsoft.com/office/drawing/2014/main" id="{0160FFF8-9D1A-48F1-AFC9-0D0AB448071D}"/>
                  </a:ext>
                </a:extLst>
              </p:cNvPr>
              <p:cNvSpPr/>
              <p:nvPr/>
            </p:nvSpPr>
            <p:spPr>
              <a:xfrm rot="280691" flipH="1" flipV="1">
                <a:off x="2326457" y="4754490"/>
                <a:ext cx="64491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="" xmlns:a16="http://schemas.microsoft.com/office/drawing/2014/main" id="{BFF1B942-F8BE-4DB4-B604-D7525F5C0E5D}"/>
                  </a:ext>
                </a:extLst>
              </p:cNvPr>
              <p:cNvSpPr/>
              <p:nvPr/>
            </p:nvSpPr>
            <p:spPr>
              <a:xfrm>
                <a:off x="2238436" y="47428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="" xmlns:a16="http://schemas.microsoft.com/office/drawing/2014/main" id="{A8B39260-B114-448E-93C0-08C9B3FA399A}"/>
                  </a:ext>
                </a:extLst>
              </p:cNvPr>
              <p:cNvSpPr/>
              <p:nvPr/>
            </p:nvSpPr>
            <p:spPr>
              <a:xfrm>
                <a:off x="2284042" y="512660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="" xmlns:a16="http://schemas.microsoft.com/office/drawing/2014/main" id="{5E6584B7-7265-4902-9F88-BAD00F30B8FE}"/>
                  </a:ext>
                </a:extLst>
              </p:cNvPr>
              <p:cNvSpPr/>
              <p:nvPr/>
            </p:nvSpPr>
            <p:spPr>
              <a:xfrm>
                <a:off x="3332616" y="247965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="" xmlns:a16="http://schemas.microsoft.com/office/drawing/2014/main" id="{17BABAC3-C091-4164-BF77-F772C51E7CD3}"/>
                  </a:ext>
                </a:extLst>
              </p:cNvPr>
              <p:cNvSpPr/>
              <p:nvPr/>
            </p:nvSpPr>
            <p:spPr>
              <a:xfrm>
                <a:off x="3155711" y="25736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="" xmlns:a16="http://schemas.microsoft.com/office/drawing/2014/main" id="{97197F26-65F0-4A2D-B6AF-73F0981BD020}"/>
                  </a:ext>
                </a:extLst>
              </p:cNvPr>
              <p:cNvSpPr/>
              <p:nvPr/>
            </p:nvSpPr>
            <p:spPr>
              <a:xfrm>
                <a:off x="3317757" y="26394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="" xmlns:a16="http://schemas.microsoft.com/office/drawing/2014/main" id="{F2117049-B0A1-406D-90CE-374137369834}"/>
                  </a:ext>
                </a:extLst>
              </p:cNvPr>
              <p:cNvSpPr/>
              <p:nvPr/>
            </p:nvSpPr>
            <p:spPr>
              <a:xfrm>
                <a:off x="3272151" y="28009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="" xmlns:a16="http://schemas.microsoft.com/office/drawing/2014/main" id="{473CE7C0-21F5-492B-85CD-C4BDB7412A0E}"/>
                  </a:ext>
                </a:extLst>
              </p:cNvPr>
              <p:cNvSpPr/>
              <p:nvPr/>
            </p:nvSpPr>
            <p:spPr>
              <a:xfrm flipH="1" flipV="1">
                <a:off x="3397117" y="3285330"/>
                <a:ext cx="64491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="" xmlns:a16="http://schemas.microsoft.com/office/drawing/2014/main" id="{CA701985-AA59-4CFB-A3AC-DFE9145A096C}"/>
                  </a:ext>
                </a:extLst>
              </p:cNvPr>
              <p:cNvSpPr/>
              <p:nvPr/>
            </p:nvSpPr>
            <p:spPr>
              <a:xfrm>
                <a:off x="3349714" y="26025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="" xmlns:a16="http://schemas.microsoft.com/office/drawing/2014/main" id="{961E0CEE-8A09-4CC2-821E-D74F59541441}"/>
                  </a:ext>
                </a:extLst>
              </p:cNvPr>
              <p:cNvSpPr/>
              <p:nvPr/>
            </p:nvSpPr>
            <p:spPr>
              <a:xfrm>
                <a:off x="3366215" y="26549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="" xmlns:a16="http://schemas.microsoft.com/office/drawing/2014/main" id="{4F9F7532-D14E-4C9B-B2C5-467B3C4A7646}"/>
                  </a:ext>
                </a:extLst>
              </p:cNvPr>
              <p:cNvSpPr/>
              <p:nvPr/>
            </p:nvSpPr>
            <p:spPr>
              <a:xfrm>
                <a:off x="3465932" y="336221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="" xmlns:a16="http://schemas.microsoft.com/office/drawing/2014/main" id="{FAF1437D-CE4B-47AE-9B3A-077827812AEB}"/>
                  </a:ext>
                </a:extLst>
              </p:cNvPr>
              <p:cNvSpPr/>
              <p:nvPr/>
            </p:nvSpPr>
            <p:spPr>
              <a:xfrm>
                <a:off x="3244793" y="24043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="" xmlns:a16="http://schemas.microsoft.com/office/drawing/2014/main" id="{48FE87B6-C165-45A2-A72E-2BB6CA279AF5}"/>
                  </a:ext>
                </a:extLst>
              </p:cNvPr>
              <p:cNvSpPr/>
              <p:nvPr/>
            </p:nvSpPr>
            <p:spPr>
              <a:xfrm>
                <a:off x="3271991" y="236398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="" xmlns:a16="http://schemas.microsoft.com/office/drawing/2014/main" id="{F54855B3-7F7C-4C96-9DFE-97324CD3485D}"/>
                  </a:ext>
                </a:extLst>
              </p:cNvPr>
              <p:cNvSpPr/>
              <p:nvPr/>
            </p:nvSpPr>
            <p:spPr>
              <a:xfrm>
                <a:off x="3179068" y="25715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="" xmlns:a16="http://schemas.microsoft.com/office/drawing/2014/main" id="{4B5A9A96-7D78-4866-B258-FB74475C8EDB}"/>
                  </a:ext>
                </a:extLst>
              </p:cNvPr>
              <p:cNvSpPr/>
              <p:nvPr/>
            </p:nvSpPr>
            <p:spPr>
              <a:xfrm>
                <a:off x="3243034" y="24455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="" xmlns:a16="http://schemas.microsoft.com/office/drawing/2014/main" id="{BF06AA9A-E3E6-4040-81F1-B0355D259365}"/>
                  </a:ext>
                </a:extLst>
              </p:cNvPr>
              <p:cNvSpPr/>
              <p:nvPr/>
            </p:nvSpPr>
            <p:spPr>
              <a:xfrm>
                <a:off x="3308443" y="2746124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="" xmlns:a16="http://schemas.microsoft.com/office/drawing/2014/main" id="{2A3C8823-B5DB-41C3-A733-354FB6884C8C}"/>
                  </a:ext>
                </a:extLst>
              </p:cNvPr>
              <p:cNvSpPr/>
              <p:nvPr/>
            </p:nvSpPr>
            <p:spPr>
              <a:xfrm>
                <a:off x="3147676" y="26825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="" xmlns:a16="http://schemas.microsoft.com/office/drawing/2014/main" id="{9EC490A9-C470-47C6-9A90-C0C1B9ACD489}"/>
                  </a:ext>
                </a:extLst>
              </p:cNvPr>
              <p:cNvSpPr/>
              <p:nvPr/>
            </p:nvSpPr>
            <p:spPr>
              <a:xfrm>
                <a:off x="3178908" y="25401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="" xmlns:a16="http://schemas.microsoft.com/office/drawing/2014/main" id="{2E08EAB7-042F-4DB4-875E-162395E6233E}"/>
                  </a:ext>
                </a:extLst>
              </p:cNvPr>
              <p:cNvSpPr/>
              <p:nvPr/>
            </p:nvSpPr>
            <p:spPr>
              <a:xfrm>
                <a:off x="3272151" y="28009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="" xmlns:a16="http://schemas.microsoft.com/office/drawing/2014/main" id="{4639AEA8-3952-49BC-ACE9-D48A8C23FC09}"/>
                  </a:ext>
                </a:extLst>
              </p:cNvPr>
              <p:cNvSpPr/>
              <p:nvPr/>
            </p:nvSpPr>
            <p:spPr>
              <a:xfrm>
                <a:off x="3398851" y="277148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="" xmlns:a16="http://schemas.microsoft.com/office/drawing/2014/main" id="{DEEC15BE-126E-48FE-99DB-72BFF1A053D2}"/>
                  </a:ext>
                </a:extLst>
              </p:cNvPr>
              <p:cNvSpPr/>
              <p:nvPr/>
            </p:nvSpPr>
            <p:spPr>
              <a:xfrm>
                <a:off x="3256562" y="248556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="" xmlns:a16="http://schemas.microsoft.com/office/drawing/2014/main" id="{745969FA-3E29-4B2D-9729-1E668B94171F}"/>
                  </a:ext>
                </a:extLst>
              </p:cNvPr>
              <p:cNvSpPr/>
              <p:nvPr/>
            </p:nvSpPr>
            <p:spPr>
              <a:xfrm>
                <a:off x="3326855" y="273907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="" xmlns:a16="http://schemas.microsoft.com/office/drawing/2014/main" id="{8543CC42-60A3-413F-8B4D-B85BF3F37E14}"/>
                  </a:ext>
                </a:extLst>
              </p:cNvPr>
              <p:cNvSpPr/>
              <p:nvPr/>
            </p:nvSpPr>
            <p:spPr>
              <a:xfrm>
                <a:off x="3267314" y="26072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="" xmlns:a16="http://schemas.microsoft.com/office/drawing/2014/main" id="{F48A5569-300C-4B27-A245-E174A26F7338}"/>
                  </a:ext>
                </a:extLst>
              </p:cNvPr>
              <p:cNvSpPr/>
              <p:nvPr/>
            </p:nvSpPr>
            <p:spPr>
              <a:xfrm>
                <a:off x="3465932" y="3362215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="" xmlns:a16="http://schemas.microsoft.com/office/drawing/2014/main" id="{08096C67-B55B-4748-9E17-2A073FB01CDC}"/>
                  </a:ext>
                </a:extLst>
              </p:cNvPr>
              <p:cNvSpPr/>
              <p:nvPr/>
            </p:nvSpPr>
            <p:spPr>
              <a:xfrm>
                <a:off x="3168761" y="24244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="" xmlns:a16="http://schemas.microsoft.com/office/drawing/2014/main" id="{E1FD8632-FA06-4956-8F85-E63F1726AA0D}"/>
                  </a:ext>
                </a:extLst>
              </p:cNvPr>
              <p:cNvSpPr/>
              <p:nvPr/>
            </p:nvSpPr>
            <p:spPr>
              <a:xfrm>
                <a:off x="3303996" y="2600210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="" xmlns:a16="http://schemas.microsoft.com/office/drawing/2014/main" id="{88719182-D502-4FAE-9007-BA3558251DCB}"/>
                  </a:ext>
                </a:extLst>
              </p:cNvPr>
              <p:cNvSpPr/>
              <p:nvPr/>
            </p:nvSpPr>
            <p:spPr>
              <a:xfrm>
                <a:off x="3127091" y="25346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="" xmlns:a16="http://schemas.microsoft.com/office/drawing/2014/main" id="{6174A235-03B3-4906-AB87-642C098F3045}"/>
                  </a:ext>
                </a:extLst>
              </p:cNvPr>
              <p:cNvSpPr/>
              <p:nvPr/>
            </p:nvSpPr>
            <p:spPr>
              <a:xfrm>
                <a:off x="3468808" y="32447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="" xmlns:a16="http://schemas.microsoft.com/office/drawing/2014/main" id="{DE309B4A-E590-49C9-A123-F048DE763DDB}"/>
                  </a:ext>
                </a:extLst>
              </p:cNvPr>
              <p:cNvSpPr/>
              <p:nvPr/>
            </p:nvSpPr>
            <p:spPr>
              <a:xfrm>
                <a:off x="3334936" y="30502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="" xmlns:a16="http://schemas.microsoft.com/office/drawing/2014/main" id="{D1E8A702-5AA9-4365-9CCF-52AE8E2FDCFF}"/>
                  </a:ext>
                </a:extLst>
              </p:cNvPr>
              <p:cNvSpPr/>
              <p:nvPr/>
            </p:nvSpPr>
            <p:spPr>
              <a:xfrm>
                <a:off x="3502666" y="339578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="" xmlns:a16="http://schemas.microsoft.com/office/drawing/2014/main" id="{B292F45B-DA1A-42C1-99EC-19D63A75D7BE}"/>
                  </a:ext>
                </a:extLst>
              </p:cNvPr>
              <p:cNvSpPr/>
              <p:nvPr/>
            </p:nvSpPr>
            <p:spPr>
              <a:xfrm>
                <a:off x="3502666" y="30502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="" xmlns:a16="http://schemas.microsoft.com/office/drawing/2014/main" id="{14D98BDE-8F75-4C3E-A0FA-A2C0F2989DD5}"/>
                  </a:ext>
                </a:extLst>
              </p:cNvPr>
              <p:cNvSpPr/>
              <p:nvPr/>
            </p:nvSpPr>
            <p:spPr>
              <a:xfrm>
                <a:off x="3321452" y="30888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="" xmlns:a16="http://schemas.microsoft.com/office/drawing/2014/main" id="{B38AE3DC-144E-4D2A-9393-20E1984B9E72}"/>
                  </a:ext>
                </a:extLst>
              </p:cNvPr>
              <p:cNvSpPr/>
              <p:nvPr/>
            </p:nvSpPr>
            <p:spPr>
              <a:xfrm>
                <a:off x="3499713" y="337986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="" xmlns:a16="http://schemas.microsoft.com/office/drawing/2014/main" id="{A4150776-08F2-4536-BC29-AD03E61ED13E}"/>
                  </a:ext>
                </a:extLst>
              </p:cNvPr>
              <p:cNvSpPr/>
              <p:nvPr/>
            </p:nvSpPr>
            <p:spPr>
              <a:xfrm>
                <a:off x="3258642" y="29328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="" xmlns:a16="http://schemas.microsoft.com/office/drawing/2014/main" id="{4DD2790F-1E42-4F8D-B632-568F54A1B8F2}"/>
                  </a:ext>
                </a:extLst>
              </p:cNvPr>
              <p:cNvSpPr/>
              <p:nvPr/>
            </p:nvSpPr>
            <p:spPr>
              <a:xfrm>
                <a:off x="3354403" y="2925157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="" xmlns:a16="http://schemas.microsoft.com/office/drawing/2014/main" id="{00A1C80C-B80B-4CDB-99D6-D96DEE5FEEC6}"/>
                  </a:ext>
                </a:extLst>
              </p:cNvPr>
              <p:cNvSpPr/>
              <p:nvPr/>
            </p:nvSpPr>
            <p:spPr>
              <a:xfrm>
                <a:off x="3573049" y="31799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="" xmlns:a16="http://schemas.microsoft.com/office/drawing/2014/main" id="{BC603E22-C6E1-4416-9F78-E56603D5DEF0}"/>
                  </a:ext>
                </a:extLst>
              </p:cNvPr>
              <p:cNvSpPr/>
              <p:nvPr/>
            </p:nvSpPr>
            <p:spPr>
              <a:xfrm>
                <a:off x="3247836" y="296871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="" xmlns:a16="http://schemas.microsoft.com/office/drawing/2014/main" id="{70FBBC90-E910-4748-847D-E93DA51A72A3}"/>
                  </a:ext>
                </a:extLst>
              </p:cNvPr>
              <p:cNvSpPr/>
              <p:nvPr/>
            </p:nvSpPr>
            <p:spPr>
              <a:xfrm>
                <a:off x="3374536" y="29392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="" xmlns:a16="http://schemas.microsoft.com/office/drawing/2014/main" id="{49179A7A-A513-4F3A-A5E1-35B9C92F5C34}"/>
                  </a:ext>
                </a:extLst>
              </p:cNvPr>
              <p:cNvSpPr/>
              <p:nvPr/>
            </p:nvSpPr>
            <p:spPr>
              <a:xfrm>
                <a:off x="3330992" y="308801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="" xmlns:a16="http://schemas.microsoft.com/office/drawing/2014/main" id="{1C7BFD4B-A31F-4548-B539-AEA49A6BBFA7}"/>
                  </a:ext>
                </a:extLst>
              </p:cNvPr>
              <p:cNvSpPr/>
              <p:nvPr/>
            </p:nvSpPr>
            <p:spPr>
              <a:xfrm>
                <a:off x="3411042" y="30852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="" xmlns:a16="http://schemas.microsoft.com/office/drawing/2014/main" id="{91060982-75D2-4C0E-9734-D6437BFEB765}"/>
                  </a:ext>
                </a:extLst>
              </p:cNvPr>
              <p:cNvSpPr/>
              <p:nvPr/>
            </p:nvSpPr>
            <p:spPr>
              <a:xfrm>
                <a:off x="3354403" y="2925157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="" xmlns:a16="http://schemas.microsoft.com/office/drawing/2014/main" id="{E7C31BBA-6494-4A9F-940A-EDA4CCD217B9}"/>
                  </a:ext>
                </a:extLst>
              </p:cNvPr>
              <p:cNvSpPr/>
              <p:nvPr/>
            </p:nvSpPr>
            <p:spPr>
              <a:xfrm>
                <a:off x="3302540" y="29068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="" xmlns:a16="http://schemas.microsoft.com/office/drawing/2014/main" id="{4A1B71A2-DF35-4FAC-B160-76B9BD5AC0ED}"/>
                  </a:ext>
                </a:extLst>
              </p:cNvPr>
              <p:cNvSpPr/>
              <p:nvPr/>
            </p:nvSpPr>
            <p:spPr>
              <a:xfrm>
                <a:off x="3446391" y="331724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="" xmlns:a16="http://schemas.microsoft.com/office/drawing/2014/main" id="{733C3C2C-F4FD-4F67-9A76-3C7C9AAC590D}"/>
                  </a:ext>
                </a:extLst>
              </p:cNvPr>
              <p:cNvSpPr/>
              <p:nvPr/>
            </p:nvSpPr>
            <p:spPr>
              <a:xfrm>
                <a:off x="3539313" y="32688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="" xmlns:a16="http://schemas.microsoft.com/office/drawing/2014/main" id="{22D1286A-B9A7-4B70-A586-E6111080F535}"/>
                  </a:ext>
                </a:extLst>
              </p:cNvPr>
              <p:cNvSpPr/>
              <p:nvPr/>
            </p:nvSpPr>
            <p:spPr>
              <a:xfrm>
                <a:off x="1427736" y="36121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="" xmlns:a16="http://schemas.microsoft.com/office/drawing/2014/main" id="{5B444FE7-D835-4055-B97F-7FFC217FC042}"/>
                  </a:ext>
                </a:extLst>
              </p:cNvPr>
              <p:cNvSpPr/>
              <p:nvPr/>
            </p:nvSpPr>
            <p:spPr>
              <a:xfrm>
                <a:off x="3616346" y="33962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="" xmlns:a16="http://schemas.microsoft.com/office/drawing/2014/main" id="{7A4F32D0-0FB8-47ED-8545-6F55483AD018}"/>
                  </a:ext>
                </a:extLst>
              </p:cNvPr>
              <p:cNvSpPr/>
              <p:nvPr/>
            </p:nvSpPr>
            <p:spPr>
              <a:xfrm>
                <a:off x="3643867" y="355774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="" xmlns:a16="http://schemas.microsoft.com/office/drawing/2014/main" id="{8107E86E-F0FE-4177-AC06-ABD92F38A002}"/>
                  </a:ext>
                </a:extLst>
              </p:cNvPr>
              <p:cNvSpPr/>
              <p:nvPr/>
            </p:nvSpPr>
            <p:spPr>
              <a:xfrm>
                <a:off x="3671050" y="333437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="" xmlns:a16="http://schemas.microsoft.com/office/drawing/2014/main" id="{29819792-1803-4BAD-AC4A-AEF2EB91FBEC}"/>
                  </a:ext>
                </a:extLst>
              </p:cNvPr>
              <p:cNvSpPr/>
              <p:nvPr/>
            </p:nvSpPr>
            <p:spPr>
              <a:xfrm>
                <a:off x="1757863" y="250640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="" xmlns:a16="http://schemas.microsoft.com/office/drawing/2014/main" id="{92166636-53E5-460C-BB65-8C47DA3B4751}"/>
                  </a:ext>
                </a:extLst>
              </p:cNvPr>
              <p:cNvSpPr/>
              <p:nvPr/>
            </p:nvSpPr>
            <p:spPr>
              <a:xfrm>
                <a:off x="1712257" y="26678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="" xmlns:a16="http://schemas.microsoft.com/office/drawing/2014/main" id="{1AFCC50E-F22A-4808-B9EE-842CA9C89F2B}"/>
                  </a:ext>
                </a:extLst>
              </p:cNvPr>
              <p:cNvSpPr/>
              <p:nvPr/>
            </p:nvSpPr>
            <p:spPr>
              <a:xfrm>
                <a:off x="1715725" y="24993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="" xmlns:a16="http://schemas.microsoft.com/office/drawing/2014/main" id="{B76D34AE-9AB7-47F7-B2B6-834F6B296EB6}"/>
                  </a:ext>
                </a:extLst>
              </p:cNvPr>
              <p:cNvSpPr/>
              <p:nvPr/>
            </p:nvSpPr>
            <p:spPr>
              <a:xfrm>
                <a:off x="1766961" y="26060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="" xmlns:a16="http://schemas.microsoft.com/office/drawing/2014/main" id="{1F953A43-58D4-4F92-B2E8-BAF794D771D9}"/>
                  </a:ext>
                </a:extLst>
              </p:cNvPr>
              <p:cNvSpPr/>
              <p:nvPr/>
            </p:nvSpPr>
            <p:spPr>
              <a:xfrm>
                <a:off x="3489115" y="34078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="" xmlns:a16="http://schemas.microsoft.com/office/drawing/2014/main" id="{21D13489-ED9D-40FC-9690-8A673F8E716E}"/>
                  </a:ext>
                </a:extLst>
              </p:cNvPr>
              <p:cNvSpPr/>
              <p:nvPr/>
            </p:nvSpPr>
            <p:spPr>
              <a:xfrm>
                <a:off x="3615589" y="3412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="" xmlns:a16="http://schemas.microsoft.com/office/drawing/2014/main" id="{9D8170C0-9097-48B0-B467-814298E65433}"/>
                  </a:ext>
                </a:extLst>
              </p:cNvPr>
              <p:cNvSpPr/>
              <p:nvPr/>
            </p:nvSpPr>
            <p:spPr>
              <a:xfrm>
                <a:off x="3589200" y="34031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="" xmlns:a16="http://schemas.microsoft.com/office/drawing/2014/main" id="{5EFACC82-E67E-4469-A50A-6B4A0BFED259}"/>
                  </a:ext>
                </a:extLst>
              </p:cNvPr>
              <p:cNvSpPr/>
              <p:nvPr/>
            </p:nvSpPr>
            <p:spPr>
              <a:xfrm>
                <a:off x="1361819" y="36799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="" xmlns:a16="http://schemas.microsoft.com/office/drawing/2014/main" id="{015127F5-85C0-46EC-9A93-F7D85CDC219D}"/>
                  </a:ext>
                </a:extLst>
              </p:cNvPr>
              <p:cNvSpPr/>
              <p:nvPr/>
            </p:nvSpPr>
            <p:spPr>
              <a:xfrm>
                <a:off x="1744102" y="2467167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="" xmlns:a16="http://schemas.microsoft.com/office/drawing/2014/main" id="{7FEAE7FF-A667-4CDB-A0EE-DBA6EEF5E5F6}"/>
                  </a:ext>
                </a:extLst>
              </p:cNvPr>
              <p:cNvSpPr/>
              <p:nvPr/>
            </p:nvSpPr>
            <p:spPr>
              <a:xfrm>
                <a:off x="3475354" y="3368608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="" xmlns:a16="http://schemas.microsoft.com/office/drawing/2014/main" id="{A512DC19-72F4-471F-B739-8B23151ED9D3}"/>
                  </a:ext>
                </a:extLst>
              </p:cNvPr>
              <p:cNvSpPr/>
              <p:nvPr/>
            </p:nvSpPr>
            <p:spPr>
              <a:xfrm>
                <a:off x="1465939" y="349605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="" xmlns:a16="http://schemas.microsoft.com/office/drawing/2014/main" id="{D65B57AA-8317-4D1C-8374-C31C5B04CD72}"/>
                  </a:ext>
                </a:extLst>
              </p:cNvPr>
              <p:cNvSpPr/>
              <p:nvPr/>
            </p:nvSpPr>
            <p:spPr>
              <a:xfrm>
                <a:off x="1729518" y="26921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="" xmlns:a16="http://schemas.microsoft.com/office/drawing/2014/main" id="{E7BCF292-7F60-4CA0-9692-436C6AD3857D}"/>
                  </a:ext>
                </a:extLst>
              </p:cNvPr>
              <p:cNvSpPr/>
              <p:nvPr/>
            </p:nvSpPr>
            <p:spPr>
              <a:xfrm>
                <a:off x="1393553" y="34086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="" xmlns:a16="http://schemas.microsoft.com/office/drawing/2014/main" id="{35DB6C3E-D977-4747-86FC-8A61097A84D6}"/>
                  </a:ext>
                </a:extLst>
              </p:cNvPr>
              <p:cNvSpPr/>
              <p:nvPr/>
            </p:nvSpPr>
            <p:spPr>
              <a:xfrm>
                <a:off x="1696482" y="25406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="" xmlns:a16="http://schemas.microsoft.com/office/drawing/2014/main" id="{8F60CAC8-5F3D-4533-A541-C5991AA28742}"/>
                  </a:ext>
                </a:extLst>
              </p:cNvPr>
              <p:cNvSpPr/>
              <p:nvPr/>
            </p:nvSpPr>
            <p:spPr>
              <a:xfrm>
                <a:off x="3595909" y="3562176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="" xmlns:a16="http://schemas.microsoft.com/office/drawing/2014/main" id="{874658A3-FBC8-4523-B5DC-2CC86651F828}"/>
                  </a:ext>
                </a:extLst>
              </p:cNvPr>
              <p:cNvSpPr/>
              <p:nvPr/>
            </p:nvSpPr>
            <p:spPr>
              <a:xfrm>
                <a:off x="1810865" y="26541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="" xmlns:a16="http://schemas.microsoft.com/office/drawing/2014/main" id="{0015FDA8-FEC9-4385-B5C9-5100BE28F55B}"/>
                  </a:ext>
                </a:extLst>
              </p:cNvPr>
              <p:cNvSpPr/>
              <p:nvPr/>
            </p:nvSpPr>
            <p:spPr>
              <a:xfrm>
                <a:off x="1766961" y="26060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="" xmlns:a16="http://schemas.microsoft.com/office/drawing/2014/main" id="{739DD12A-E8B0-4D57-AF6E-72768A397C42}"/>
                  </a:ext>
                </a:extLst>
              </p:cNvPr>
              <p:cNvSpPr/>
              <p:nvPr/>
            </p:nvSpPr>
            <p:spPr>
              <a:xfrm>
                <a:off x="3659135" y="34981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="" xmlns:a16="http://schemas.microsoft.com/office/drawing/2014/main" id="{ED1E8212-D11E-42E6-820F-747CEEA71599}"/>
                  </a:ext>
                </a:extLst>
              </p:cNvPr>
              <p:cNvSpPr/>
              <p:nvPr/>
            </p:nvSpPr>
            <p:spPr>
              <a:xfrm>
                <a:off x="3521072" y="33709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="" xmlns:a16="http://schemas.microsoft.com/office/drawing/2014/main" id="{5AC8CA9A-3311-42DE-955A-26ACFE567A62}"/>
                  </a:ext>
                </a:extLst>
              </p:cNvPr>
              <p:cNvSpPr/>
              <p:nvPr/>
            </p:nvSpPr>
            <p:spPr>
              <a:xfrm>
                <a:off x="3613416" y="34086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="" xmlns:a16="http://schemas.microsoft.com/office/drawing/2014/main" id="{84B42EC5-C658-43D8-802A-F0A9ED794329}"/>
                  </a:ext>
                </a:extLst>
              </p:cNvPr>
              <p:cNvSpPr/>
              <p:nvPr/>
            </p:nvSpPr>
            <p:spPr>
              <a:xfrm>
                <a:off x="1696482" y="25406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="" xmlns:a16="http://schemas.microsoft.com/office/drawing/2014/main" id="{CD6E57CA-7D22-47D1-BCCA-4DE7957BB945}"/>
                  </a:ext>
                </a:extLst>
              </p:cNvPr>
              <p:cNvSpPr/>
              <p:nvPr/>
            </p:nvSpPr>
            <p:spPr>
              <a:xfrm>
                <a:off x="1548704" y="3307823"/>
                <a:ext cx="45719" cy="4571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="" xmlns:a16="http://schemas.microsoft.com/office/drawing/2014/main" id="{F14ACAC2-326A-43C7-8B85-D61E5A710F39}"/>
                  </a:ext>
                </a:extLst>
              </p:cNvPr>
              <p:cNvSpPr/>
              <p:nvPr/>
            </p:nvSpPr>
            <p:spPr>
              <a:xfrm>
                <a:off x="1821361" y="25315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="" xmlns:a16="http://schemas.microsoft.com/office/drawing/2014/main" id="{1549E82F-9D2B-4EE7-B607-14175AD5DA7B}"/>
                  </a:ext>
                </a:extLst>
              </p:cNvPr>
              <p:cNvSpPr/>
              <p:nvPr/>
            </p:nvSpPr>
            <p:spPr>
              <a:xfrm>
                <a:off x="3659702" y="33572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="" xmlns:a16="http://schemas.microsoft.com/office/drawing/2014/main" id="{6DAC7B34-C862-44C1-91C4-B06F30B3290B}"/>
                  </a:ext>
                </a:extLst>
              </p:cNvPr>
              <p:cNvSpPr/>
              <p:nvPr/>
            </p:nvSpPr>
            <p:spPr>
              <a:xfrm>
                <a:off x="3507172" y="351829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="" xmlns:a16="http://schemas.microsoft.com/office/drawing/2014/main" id="{DA88E5FE-2F8D-4BF9-BAAE-8EC3F8173C2A}"/>
                  </a:ext>
                </a:extLst>
              </p:cNvPr>
              <p:cNvSpPr/>
              <p:nvPr/>
            </p:nvSpPr>
            <p:spPr>
              <a:xfrm>
                <a:off x="3522251" y="35474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="" xmlns:a16="http://schemas.microsoft.com/office/drawing/2014/main" id="{536677FA-D15B-4C73-8B03-6710E516EE1C}"/>
                  </a:ext>
                </a:extLst>
              </p:cNvPr>
              <p:cNvSpPr/>
              <p:nvPr/>
            </p:nvSpPr>
            <p:spPr>
              <a:xfrm>
                <a:off x="1769885" y="275511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="" xmlns:a16="http://schemas.microsoft.com/office/drawing/2014/main" id="{AEE749B6-354A-4ACA-A8EF-D187875D3360}"/>
                  </a:ext>
                </a:extLst>
              </p:cNvPr>
              <p:cNvSpPr/>
              <p:nvPr/>
            </p:nvSpPr>
            <p:spPr>
              <a:xfrm>
                <a:off x="3521437" y="357095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18" name="Group 1217">
            <a:extLst>
              <a:ext uri="{FF2B5EF4-FFF2-40B4-BE49-F238E27FC236}">
                <a16:creationId xmlns="" xmlns:a16="http://schemas.microsoft.com/office/drawing/2014/main" id="{3AEBA78D-4C9D-4CCB-930F-092E78D0A09E}"/>
              </a:ext>
            </a:extLst>
          </p:cNvPr>
          <p:cNvGrpSpPr>
            <a:grpSpLocks noChangeAspect="1"/>
          </p:cNvGrpSpPr>
          <p:nvPr/>
        </p:nvGrpSpPr>
        <p:grpSpPr>
          <a:xfrm>
            <a:off x="5824728" y="1042568"/>
            <a:ext cx="2857281" cy="5239512"/>
            <a:chOff x="4674109" y="0"/>
            <a:chExt cx="3458319" cy="634166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B34935D-2E10-463E-AC06-91C223AEF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4109" y="0"/>
              <a:ext cx="3458319" cy="6341660"/>
            </a:xfrm>
            <a:prstGeom prst="rect">
              <a:avLst/>
            </a:prstGeom>
          </p:spPr>
        </p:pic>
        <p:grpSp>
          <p:nvGrpSpPr>
            <p:cNvPr id="612" name="Group 611">
              <a:extLst>
                <a:ext uri="{FF2B5EF4-FFF2-40B4-BE49-F238E27FC236}">
                  <a16:creationId xmlns="" xmlns:a16="http://schemas.microsoft.com/office/drawing/2014/main" id="{42E8B53D-7DCE-443F-8433-4C61BFA74BF8}"/>
                </a:ext>
              </a:extLst>
            </p:cNvPr>
            <p:cNvGrpSpPr/>
            <p:nvPr/>
          </p:nvGrpSpPr>
          <p:grpSpPr>
            <a:xfrm>
              <a:off x="5248565" y="476881"/>
              <a:ext cx="2354950" cy="5396663"/>
              <a:chOff x="5248565" y="476881"/>
              <a:chExt cx="2354950" cy="5396663"/>
            </a:xfrm>
          </p:grpSpPr>
          <p:sp>
            <p:nvSpPr>
              <p:cNvPr id="613" name="Oval 612">
                <a:extLst>
                  <a:ext uri="{FF2B5EF4-FFF2-40B4-BE49-F238E27FC236}">
                    <a16:creationId xmlns="" xmlns:a16="http://schemas.microsoft.com/office/drawing/2014/main" id="{E1CA637A-92E3-45FD-88F0-E7AE83CA7AB4}"/>
                  </a:ext>
                </a:extLst>
              </p:cNvPr>
              <p:cNvSpPr/>
              <p:nvPr/>
            </p:nvSpPr>
            <p:spPr>
              <a:xfrm>
                <a:off x="6156824" y="5019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="" xmlns:a16="http://schemas.microsoft.com/office/drawing/2014/main" id="{CC8E4BFA-8658-4633-A1B9-72FA36D7E6EC}"/>
                  </a:ext>
                </a:extLst>
              </p:cNvPr>
              <p:cNvSpPr/>
              <p:nvPr/>
            </p:nvSpPr>
            <p:spPr>
              <a:xfrm>
                <a:off x="6263505" y="4768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="" xmlns:a16="http://schemas.microsoft.com/office/drawing/2014/main" id="{291503DE-25CB-4219-ADDF-1EB6443DFA17}"/>
                  </a:ext>
                </a:extLst>
              </p:cNvPr>
              <p:cNvSpPr/>
              <p:nvPr/>
            </p:nvSpPr>
            <p:spPr>
              <a:xfrm>
                <a:off x="6406807" y="5296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="" xmlns:a16="http://schemas.microsoft.com/office/drawing/2014/main" id="{6513C9FA-108A-4D27-87AD-381CA4E4B3BE}"/>
                  </a:ext>
                </a:extLst>
              </p:cNvPr>
              <p:cNvSpPr/>
              <p:nvPr/>
            </p:nvSpPr>
            <p:spPr>
              <a:xfrm>
                <a:off x="6177409" y="6497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="" xmlns:a16="http://schemas.microsoft.com/office/drawing/2014/main" id="{8B5D7F0C-BC9E-4B37-90F1-C4DFCB1CC16C}"/>
                  </a:ext>
                </a:extLst>
              </p:cNvPr>
              <p:cNvSpPr/>
              <p:nvPr/>
            </p:nvSpPr>
            <p:spPr>
              <a:xfrm>
                <a:off x="6361201" y="6911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="" xmlns:a16="http://schemas.microsoft.com/office/drawing/2014/main" id="{B6F07DAE-C93E-4BB4-A1FF-6F8B4A884359}"/>
                  </a:ext>
                </a:extLst>
              </p:cNvPr>
              <p:cNvSpPr/>
              <p:nvPr/>
            </p:nvSpPr>
            <p:spPr>
              <a:xfrm>
                <a:off x="6202543" y="7976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="" xmlns:a16="http://schemas.microsoft.com/office/drawing/2014/main" id="{05139B35-7D22-4B75-B717-5EDF415DDD7E}"/>
                  </a:ext>
                </a:extLst>
              </p:cNvPr>
              <p:cNvSpPr/>
              <p:nvPr/>
            </p:nvSpPr>
            <p:spPr>
              <a:xfrm>
                <a:off x="6388722" y="8526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="" xmlns:a16="http://schemas.microsoft.com/office/drawing/2014/main" id="{A9ED3A64-A461-4AB3-8C60-286FA8AD3127}"/>
                  </a:ext>
                </a:extLst>
              </p:cNvPr>
              <p:cNvSpPr/>
              <p:nvPr/>
            </p:nvSpPr>
            <p:spPr>
              <a:xfrm>
                <a:off x="6487901" y="66169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="" xmlns:a16="http://schemas.microsoft.com/office/drawing/2014/main" id="{4122172D-94D9-4A8F-B398-AE6B49CD22D0}"/>
                  </a:ext>
                </a:extLst>
              </p:cNvPr>
              <p:cNvSpPr/>
              <p:nvPr/>
            </p:nvSpPr>
            <p:spPr>
              <a:xfrm>
                <a:off x="6263505" y="9522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="" xmlns:a16="http://schemas.microsoft.com/office/drawing/2014/main" id="{B5292458-50D9-4B7D-8576-15F5AE1633DB}"/>
                  </a:ext>
                </a:extLst>
              </p:cNvPr>
              <p:cNvSpPr/>
              <p:nvPr/>
            </p:nvSpPr>
            <p:spPr>
              <a:xfrm>
                <a:off x="5805511" y="16634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="" xmlns:a16="http://schemas.microsoft.com/office/drawing/2014/main" id="{F22F4A83-EB1E-456E-9136-00C575C63049}"/>
                  </a:ext>
                </a:extLst>
              </p:cNvPr>
              <p:cNvSpPr/>
              <p:nvPr/>
            </p:nvSpPr>
            <p:spPr>
              <a:xfrm>
                <a:off x="6309224" y="6543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="" xmlns:a16="http://schemas.microsoft.com/office/drawing/2014/main" id="{BC9743E0-E466-465D-B3EB-00DD37F8968E}"/>
                  </a:ext>
                </a:extLst>
              </p:cNvPr>
              <p:cNvSpPr/>
              <p:nvPr/>
            </p:nvSpPr>
            <p:spPr>
              <a:xfrm>
                <a:off x="6415905" y="6292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="" xmlns:a16="http://schemas.microsoft.com/office/drawing/2014/main" id="{9E471E90-7BAC-4CE4-B1F7-600B75C7EBDB}"/>
                  </a:ext>
                </a:extLst>
              </p:cNvPr>
              <p:cNvSpPr/>
              <p:nvPr/>
            </p:nvSpPr>
            <p:spPr>
              <a:xfrm>
                <a:off x="6559207" y="6820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="" xmlns:a16="http://schemas.microsoft.com/office/drawing/2014/main" id="{AD87E9AA-6717-4F0D-ADD6-1E59ACE31F29}"/>
                  </a:ext>
                </a:extLst>
              </p:cNvPr>
              <p:cNvSpPr/>
              <p:nvPr/>
            </p:nvSpPr>
            <p:spPr>
              <a:xfrm>
                <a:off x="6329809" y="8021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="" xmlns:a16="http://schemas.microsoft.com/office/drawing/2014/main" id="{2EE3E494-81E8-452B-9D2C-D604B60479C4}"/>
                  </a:ext>
                </a:extLst>
              </p:cNvPr>
              <p:cNvSpPr/>
              <p:nvPr/>
            </p:nvSpPr>
            <p:spPr>
              <a:xfrm>
                <a:off x="6513601" y="8435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="" xmlns:a16="http://schemas.microsoft.com/office/drawing/2014/main" id="{7C50B93E-16BF-4D72-B242-FD631ED9D44A}"/>
                  </a:ext>
                </a:extLst>
              </p:cNvPr>
              <p:cNvSpPr/>
              <p:nvPr/>
            </p:nvSpPr>
            <p:spPr>
              <a:xfrm>
                <a:off x="5704060" y="16634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="" xmlns:a16="http://schemas.microsoft.com/office/drawing/2014/main" id="{D4A78336-F0CD-445D-95B2-163C9A71C113}"/>
                  </a:ext>
                </a:extLst>
              </p:cNvPr>
              <p:cNvSpPr/>
              <p:nvPr/>
            </p:nvSpPr>
            <p:spPr>
              <a:xfrm>
                <a:off x="5722596" y="18924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="" xmlns:a16="http://schemas.microsoft.com/office/drawing/2014/main" id="{565D6608-E937-41F1-BF90-31D640AD738B}"/>
                  </a:ext>
                </a:extLst>
              </p:cNvPr>
              <p:cNvSpPr/>
              <p:nvPr/>
            </p:nvSpPr>
            <p:spPr>
              <a:xfrm>
                <a:off x="6458219" y="8250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="" xmlns:a16="http://schemas.microsoft.com/office/drawing/2014/main" id="{E8CAA628-449A-41E2-90CD-E18A51FF1919}"/>
                  </a:ext>
                </a:extLst>
              </p:cNvPr>
              <p:cNvSpPr/>
              <p:nvPr/>
            </p:nvSpPr>
            <p:spPr>
              <a:xfrm>
                <a:off x="5597379" y="19920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="" xmlns:a16="http://schemas.microsoft.com/office/drawing/2014/main" id="{BCFB2DFD-54DD-4C82-87D5-C95679AAC15B}"/>
                  </a:ext>
                </a:extLst>
              </p:cNvPr>
              <p:cNvSpPr/>
              <p:nvPr/>
            </p:nvSpPr>
            <p:spPr>
              <a:xfrm>
                <a:off x="5745455" y="20218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="" xmlns:a16="http://schemas.microsoft.com/office/drawing/2014/main" id="{DC65FD28-B699-49D9-B208-FAB992103697}"/>
                  </a:ext>
                </a:extLst>
              </p:cNvPr>
              <p:cNvSpPr/>
              <p:nvPr/>
            </p:nvSpPr>
            <p:spPr>
              <a:xfrm>
                <a:off x="6461624" y="8067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="" xmlns:a16="http://schemas.microsoft.com/office/drawing/2014/main" id="{82F9E2EB-4D9E-47DB-8015-5F45EB98301C}"/>
                  </a:ext>
                </a:extLst>
              </p:cNvPr>
              <p:cNvSpPr/>
              <p:nvPr/>
            </p:nvSpPr>
            <p:spPr>
              <a:xfrm>
                <a:off x="6322771" y="9525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="" xmlns:a16="http://schemas.microsoft.com/office/drawing/2014/main" id="{23B7DF40-884E-429E-9E6B-B6CD483F0DF4}"/>
                  </a:ext>
                </a:extLst>
              </p:cNvPr>
              <p:cNvSpPr/>
              <p:nvPr/>
            </p:nvSpPr>
            <p:spPr>
              <a:xfrm>
                <a:off x="6306949" y="11210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="" xmlns:a16="http://schemas.microsoft.com/office/drawing/2014/main" id="{7169F217-7338-4693-A878-0C4E9FCC502A}"/>
                  </a:ext>
                </a:extLst>
              </p:cNvPr>
              <p:cNvSpPr/>
              <p:nvPr/>
            </p:nvSpPr>
            <p:spPr>
              <a:xfrm>
                <a:off x="5663683" y="184194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="" xmlns:a16="http://schemas.microsoft.com/office/drawing/2014/main" id="{FEB5BEC4-96B4-49D8-A646-2BDBBC6FAA3B}"/>
                  </a:ext>
                </a:extLst>
              </p:cNvPr>
              <p:cNvSpPr/>
              <p:nvPr/>
            </p:nvSpPr>
            <p:spPr>
              <a:xfrm>
                <a:off x="5982971" y="15502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="" xmlns:a16="http://schemas.microsoft.com/office/drawing/2014/main" id="{86742BD0-0CAB-45E0-8578-568AE1F4D062}"/>
                  </a:ext>
                </a:extLst>
              </p:cNvPr>
              <p:cNvSpPr/>
              <p:nvPr/>
            </p:nvSpPr>
            <p:spPr>
              <a:xfrm>
                <a:off x="5688817" y="19897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="" xmlns:a16="http://schemas.microsoft.com/office/drawing/2014/main" id="{D93E10D8-8A60-4D64-A8C0-62FFB5A14021}"/>
                  </a:ext>
                </a:extLst>
              </p:cNvPr>
              <p:cNvSpPr/>
              <p:nvPr/>
            </p:nvSpPr>
            <p:spPr>
              <a:xfrm>
                <a:off x="6246832" y="493974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="" xmlns:a16="http://schemas.microsoft.com/office/drawing/2014/main" id="{8FA7920E-F881-457A-AD40-7F28323D7A71}"/>
                  </a:ext>
                </a:extLst>
              </p:cNvPr>
              <p:cNvSpPr/>
              <p:nvPr/>
            </p:nvSpPr>
            <p:spPr>
              <a:xfrm>
                <a:off x="6202543" y="133834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="" xmlns:a16="http://schemas.microsoft.com/office/drawing/2014/main" id="{C5D02636-AF4B-42A2-ADD3-CB6DC9B01A98}"/>
                  </a:ext>
                </a:extLst>
              </p:cNvPr>
              <p:cNvSpPr/>
              <p:nvPr/>
            </p:nvSpPr>
            <p:spPr>
              <a:xfrm>
                <a:off x="5749779" y="21444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="" xmlns:a16="http://schemas.microsoft.com/office/drawing/2014/main" id="{98A58141-FBC1-4C9F-9CEF-853152156CE5}"/>
                  </a:ext>
                </a:extLst>
              </p:cNvPr>
              <p:cNvSpPr/>
              <p:nvPr/>
            </p:nvSpPr>
            <p:spPr>
              <a:xfrm>
                <a:off x="5681200" y="23677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="" xmlns:a16="http://schemas.microsoft.com/office/drawing/2014/main" id="{E493FF2F-A029-4008-95C8-7ABC82B1C539}"/>
                  </a:ext>
                </a:extLst>
              </p:cNvPr>
              <p:cNvSpPr/>
              <p:nvPr/>
            </p:nvSpPr>
            <p:spPr>
              <a:xfrm>
                <a:off x="5795498" y="18464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="" xmlns:a16="http://schemas.microsoft.com/office/drawing/2014/main" id="{AFDCA138-40BC-4DD2-8EF0-272CB6EE188C}"/>
                  </a:ext>
                </a:extLst>
              </p:cNvPr>
              <p:cNvSpPr/>
              <p:nvPr/>
            </p:nvSpPr>
            <p:spPr>
              <a:xfrm>
                <a:off x="6129797" y="48246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="" xmlns:a16="http://schemas.microsoft.com/office/drawing/2014/main" id="{686C6EB8-9724-49C7-A2D0-1109E28D444B}"/>
                  </a:ext>
                </a:extLst>
              </p:cNvPr>
              <p:cNvSpPr/>
              <p:nvPr/>
            </p:nvSpPr>
            <p:spPr>
              <a:xfrm>
                <a:off x="6273099" y="48774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="" xmlns:a16="http://schemas.microsoft.com/office/drawing/2014/main" id="{03335A02-0489-4F8E-9CC8-28F5DDEC3B3A}"/>
                  </a:ext>
                </a:extLst>
              </p:cNvPr>
              <p:cNvSpPr/>
              <p:nvPr/>
            </p:nvSpPr>
            <p:spPr>
              <a:xfrm>
                <a:off x="6160509" y="472882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="" xmlns:a16="http://schemas.microsoft.com/office/drawing/2014/main" id="{013107C6-A151-4EFD-8BB0-9F810CE04C98}"/>
                  </a:ext>
                </a:extLst>
              </p:cNvPr>
              <p:cNvSpPr/>
              <p:nvPr/>
            </p:nvSpPr>
            <p:spPr>
              <a:xfrm>
                <a:off x="6350775" y="48825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="" xmlns:a16="http://schemas.microsoft.com/office/drawing/2014/main" id="{74A031A5-9943-48CB-8904-ACE74B80A0C9}"/>
                  </a:ext>
                </a:extLst>
              </p:cNvPr>
              <p:cNvSpPr/>
              <p:nvPr/>
            </p:nvSpPr>
            <p:spPr>
              <a:xfrm>
                <a:off x="6253378" y="49133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="" xmlns:a16="http://schemas.microsoft.com/office/drawing/2014/main" id="{9F845E09-47B0-4A68-B993-2B323E5D5DB7}"/>
                  </a:ext>
                </a:extLst>
              </p:cNvPr>
              <p:cNvSpPr/>
              <p:nvPr/>
            </p:nvSpPr>
            <p:spPr>
              <a:xfrm>
                <a:off x="6255014" y="52004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="" xmlns:a16="http://schemas.microsoft.com/office/drawing/2014/main" id="{6AE87422-D0D8-4254-8055-18DB4114B014}"/>
                  </a:ext>
                </a:extLst>
              </p:cNvPr>
              <p:cNvSpPr/>
              <p:nvPr/>
            </p:nvSpPr>
            <p:spPr>
              <a:xfrm>
                <a:off x="6450066" y="48368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="" xmlns:a16="http://schemas.microsoft.com/office/drawing/2014/main" id="{9BB41713-7BF6-43CC-A07A-DADA8A064EF9}"/>
                  </a:ext>
                </a:extLst>
              </p:cNvPr>
              <p:cNvSpPr/>
              <p:nvPr/>
            </p:nvSpPr>
            <p:spPr>
              <a:xfrm>
                <a:off x="5544500" y="28890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="" xmlns:a16="http://schemas.microsoft.com/office/drawing/2014/main" id="{DC17880F-F53F-4527-986C-37271E6E8356}"/>
                  </a:ext>
                </a:extLst>
              </p:cNvPr>
              <p:cNvSpPr/>
              <p:nvPr/>
            </p:nvSpPr>
            <p:spPr>
              <a:xfrm>
                <a:off x="6620711" y="295195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="" xmlns:a16="http://schemas.microsoft.com/office/drawing/2014/main" id="{1F03F16A-E839-45B8-918F-996E5D99781D}"/>
                  </a:ext>
                </a:extLst>
              </p:cNvPr>
              <p:cNvSpPr/>
              <p:nvPr/>
            </p:nvSpPr>
            <p:spPr>
              <a:xfrm>
                <a:off x="6468263" y="47696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="" xmlns:a16="http://schemas.microsoft.com/office/drawing/2014/main" id="{1FCABB27-AA99-4772-A1A1-154B65C65F57}"/>
                  </a:ext>
                </a:extLst>
              </p:cNvPr>
              <p:cNvSpPr/>
              <p:nvPr/>
            </p:nvSpPr>
            <p:spPr>
              <a:xfrm>
                <a:off x="6282197" y="49770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="" xmlns:a16="http://schemas.microsoft.com/office/drawing/2014/main" id="{2F0A578A-E0DE-4521-BAD8-04D2FAF27A84}"/>
                  </a:ext>
                </a:extLst>
              </p:cNvPr>
              <p:cNvSpPr/>
              <p:nvPr/>
            </p:nvSpPr>
            <p:spPr>
              <a:xfrm>
                <a:off x="6425499" y="50298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="" xmlns:a16="http://schemas.microsoft.com/office/drawing/2014/main" id="{D1A64CB9-AD27-4046-89CC-0135FC2A5985}"/>
                  </a:ext>
                </a:extLst>
              </p:cNvPr>
              <p:cNvSpPr/>
              <p:nvPr/>
            </p:nvSpPr>
            <p:spPr>
              <a:xfrm>
                <a:off x="6417193" y="473138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="" xmlns:a16="http://schemas.microsoft.com/office/drawing/2014/main" id="{1D9A9108-DC8F-4DC5-9474-95E77FE07CC9}"/>
                  </a:ext>
                </a:extLst>
              </p:cNvPr>
              <p:cNvSpPr/>
              <p:nvPr/>
            </p:nvSpPr>
            <p:spPr>
              <a:xfrm>
                <a:off x="6379893" y="51913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="" xmlns:a16="http://schemas.microsoft.com/office/drawing/2014/main" id="{37E0CE3F-1F16-4388-AB83-FC6C3B197D1D}"/>
                  </a:ext>
                </a:extLst>
              </p:cNvPr>
              <p:cNvSpPr/>
              <p:nvPr/>
            </p:nvSpPr>
            <p:spPr>
              <a:xfrm>
                <a:off x="6321153" y="51618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="" xmlns:a16="http://schemas.microsoft.com/office/drawing/2014/main" id="{207EAD42-FEEA-4A04-9DB2-F4922E2AD1F2}"/>
                  </a:ext>
                </a:extLst>
              </p:cNvPr>
              <p:cNvSpPr/>
              <p:nvPr/>
            </p:nvSpPr>
            <p:spPr>
              <a:xfrm>
                <a:off x="6516381" y="52297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="" xmlns:a16="http://schemas.microsoft.com/office/drawing/2014/main" id="{0B50FE74-6E31-4E32-8939-726AB2ECB490}"/>
                  </a:ext>
                </a:extLst>
              </p:cNvPr>
              <p:cNvSpPr/>
              <p:nvPr/>
            </p:nvSpPr>
            <p:spPr>
              <a:xfrm>
                <a:off x="6506593" y="51618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="" xmlns:a16="http://schemas.microsoft.com/office/drawing/2014/main" id="{0AAEB317-58BE-41B1-8896-9B7B467B35BB}"/>
                  </a:ext>
                </a:extLst>
              </p:cNvPr>
              <p:cNvSpPr/>
              <p:nvPr/>
            </p:nvSpPr>
            <p:spPr>
              <a:xfrm>
                <a:off x="6915870" y="14761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="" xmlns:a16="http://schemas.microsoft.com/office/drawing/2014/main" id="{CC962BE3-7546-41D4-87E2-33405ECF7B90}"/>
                  </a:ext>
                </a:extLst>
              </p:cNvPr>
              <p:cNvSpPr/>
              <p:nvPr/>
            </p:nvSpPr>
            <p:spPr>
              <a:xfrm>
                <a:off x="6690507" y="14469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="" xmlns:a16="http://schemas.microsoft.com/office/drawing/2014/main" id="{174C4E89-F2F4-4719-9B4F-B44177AB71EF}"/>
                  </a:ext>
                </a:extLst>
              </p:cNvPr>
              <p:cNvSpPr/>
              <p:nvPr/>
            </p:nvSpPr>
            <p:spPr>
              <a:xfrm>
                <a:off x="6327916" y="51544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="" xmlns:a16="http://schemas.microsoft.com/office/drawing/2014/main" id="{D196B014-EFFA-43E2-9723-FE19C8C16B9D}"/>
                  </a:ext>
                </a:extLst>
              </p:cNvPr>
              <p:cNvSpPr/>
              <p:nvPr/>
            </p:nvSpPr>
            <p:spPr>
              <a:xfrm rot="12878649">
                <a:off x="6311622" y="24577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="" xmlns:a16="http://schemas.microsoft.com/office/drawing/2014/main" id="{8DD8D8CA-EC5C-4010-A926-6FAA815443DA}"/>
                  </a:ext>
                </a:extLst>
              </p:cNvPr>
              <p:cNvSpPr/>
              <p:nvPr/>
            </p:nvSpPr>
            <p:spPr>
              <a:xfrm>
                <a:off x="6577899" y="51822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="" xmlns:a16="http://schemas.microsoft.com/office/drawing/2014/main" id="{014B86CC-E56A-44EE-A0B3-9CDD211D49F4}"/>
                  </a:ext>
                </a:extLst>
              </p:cNvPr>
              <p:cNvSpPr/>
              <p:nvPr/>
            </p:nvSpPr>
            <p:spPr>
              <a:xfrm flipH="1" flipV="1">
                <a:off x="6536841" y="47333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="" xmlns:a16="http://schemas.microsoft.com/office/drawing/2014/main" id="{E8D8C56D-5798-45B7-A27A-79F8976B040D}"/>
                  </a:ext>
                </a:extLst>
              </p:cNvPr>
              <p:cNvSpPr/>
              <p:nvPr/>
            </p:nvSpPr>
            <p:spPr>
              <a:xfrm>
                <a:off x="6427957" y="22360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="" xmlns:a16="http://schemas.microsoft.com/office/drawing/2014/main" id="{7D518C6A-7802-4B10-BB82-798301F7BC43}"/>
                  </a:ext>
                </a:extLst>
              </p:cNvPr>
              <p:cNvSpPr/>
              <p:nvPr/>
            </p:nvSpPr>
            <p:spPr>
              <a:xfrm>
                <a:off x="6231547" y="23378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="" xmlns:a16="http://schemas.microsoft.com/office/drawing/2014/main" id="{1E10ADDD-8313-4548-A7F8-CC911DBEF073}"/>
                  </a:ext>
                </a:extLst>
              </p:cNvPr>
              <p:cNvSpPr/>
              <p:nvPr/>
            </p:nvSpPr>
            <p:spPr>
              <a:xfrm>
                <a:off x="5521750" y="23712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="" xmlns:a16="http://schemas.microsoft.com/office/drawing/2014/main" id="{B524469D-353C-47A6-AFB8-8EB8BB6AEF69}"/>
                  </a:ext>
                </a:extLst>
              </p:cNvPr>
              <p:cNvSpPr/>
              <p:nvPr/>
            </p:nvSpPr>
            <p:spPr>
              <a:xfrm>
                <a:off x="6431375" y="231107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="" xmlns:a16="http://schemas.microsoft.com/office/drawing/2014/main" id="{7CACC123-ED89-4A03-9AC3-C7318091B9AA}"/>
                  </a:ext>
                </a:extLst>
              </p:cNvPr>
              <p:cNvSpPr/>
              <p:nvPr/>
            </p:nvSpPr>
            <p:spPr>
              <a:xfrm>
                <a:off x="6206979" y="26016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="" xmlns:a16="http://schemas.microsoft.com/office/drawing/2014/main" id="{D42FC8C6-8385-4A4F-907D-0ACDAAED175C}"/>
                  </a:ext>
                </a:extLst>
              </p:cNvPr>
              <p:cNvSpPr/>
              <p:nvPr/>
            </p:nvSpPr>
            <p:spPr>
              <a:xfrm>
                <a:off x="6266312" y="31199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="" xmlns:a16="http://schemas.microsoft.com/office/drawing/2014/main" id="{BEBD02CF-72BF-48C3-A86F-855CA7345CCC}"/>
                  </a:ext>
                </a:extLst>
              </p:cNvPr>
              <p:cNvSpPr/>
              <p:nvPr/>
            </p:nvSpPr>
            <p:spPr>
              <a:xfrm>
                <a:off x="6455076" y="21216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="" xmlns:a16="http://schemas.microsoft.com/office/drawing/2014/main" id="{A4155FC7-0AC6-4784-9B49-611A67AC1C29}"/>
                  </a:ext>
                </a:extLst>
              </p:cNvPr>
              <p:cNvSpPr/>
              <p:nvPr/>
            </p:nvSpPr>
            <p:spPr>
              <a:xfrm>
                <a:off x="6429779" y="21273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="" xmlns:a16="http://schemas.microsoft.com/office/drawing/2014/main" id="{EDF64F41-3568-4512-BC86-1BE31406ADA5}"/>
                  </a:ext>
                </a:extLst>
              </p:cNvPr>
              <p:cNvSpPr/>
              <p:nvPr/>
            </p:nvSpPr>
            <p:spPr>
              <a:xfrm>
                <a:off x="6621085" y="21858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="" xmlns:a16="http://schemas.microsoft.com/office/drawing/2014/main" id="{F9E26A2C-4619-4A83-A610-8F89AEC8E948}"/>
                  </a:ext>
                </a:extLst>
              </p:cNvPr>
              <p:cNvSpPr/>
              <p:nvPr/>
            </p:nvSpPr>
            <p:spPr>
              <a:xfrm>
                <a:off x="6786831" y="21057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="" xmlns:a16="http://schemas.microsoft.com/office/drawing/2014/main" id="{3387C3B7-91FE-4580-A552-69D3D368BC84}"/>
                  </a:ext>
                </a:extLst>
              </p:cNvPr>
              <p:cNvSpPr/>
              <p:nvPr/>
            </p:nvSpPr>
            <p:spPr>
              <a:xfrm>
                <a:off x="6541121" y="22597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="" xmlns:a16="http://schemas.microsoft.com/office/drawing/2014/main" id="{944FAB9B-33B3-4039-8CAE-515CF6ACE17F}"/>
                  </a:ext>
                </a:extLst>
              </p:cNvPr>
              <p:cNvSpPr/>
              <p:nvPr/>
            </p:nvSpPr>
            <p:spPr>
              <a:xfrm>
                <a:off x="5472613" y="29546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="" xmlns:a16="http://schemas.microsoft.com/office/drawing/2014/main" id="{80DB5A58-BFEB-4F99-9874-E4412304126B}"/>
                  </a:ext>
                </a:extLst>
              </p:cNvPr>
              <p:cNvSpPr/>
              <p:nvPr/>
            </p:nvSpPr>
            <p:spPr>
              <a:xfrm>
                <a:off x="5314482" y="31364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="" xmlns:a16="http://schemas.microsoft.com/office/drawing/2014/main" id="{370043CC-42F4-49D4-81C6-501B281F5ABC}"/>
                  </a:ext>
                </a:extLst>
              </p:cNvPr>
              <p:cNvSpPr/>
              <p:nvPr/>
            </p:nvSpPr>
            <p:spPr>
              <a:xfrm>
                <a:off x="6583775" y="246347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="" xmlns:a16="http://schemas.microsoft.com/office/drawing/2014/main" id="{73FC2EE6-8BFD-4870-A1A5-611956F84517}"/>
                  </a:ext>
                </a:extLst>
              </p:cNvPr>
              <p:cNvSpPr/>
              <p:nvPr/>
            </p:nvSpPr>
            <p:spPr>
              <a:xfrm>
                <a:off x="5410870" y="30858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="" xmlns:a16="http://schemas.microsoft.com/office/drawing/2014/main" id="{651F9B9B-8E3C-41C3-8096-32E5B985D311}"/>
                  </a:ext>
                </a:extLst>
              </p:cNvPr>
              <p:cNvSpPr/>
              <p:nvPr/>
            </p:nvSpPr>
            <p:spPr>
              <a:xfrm>
                <a:off x="5466355" y="28041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="" xmlns:a16="http://schemas.microsoft.com/office/drawing/2014/main" id="{DC18C900-3136-4769-80F0-63CBAB746396}"/>
                  </a:ext>
                </a:extLst>
              </p:cNvPr>
              <p:cNvSpPr/>
              <p:nvPr/>
            </p:nvSpPr>
            <p:spPr>
              <a:xfrm>
                <a:off x="6532024" y="16417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="" xmlns:a16="http://schemas.microsoft.com/office/drawing/2014/main" id="{426C522D-E58F-451E-AF18-1115F965BBD1}"/>
                  </a:ext>
                </a:extLst>
              </p:cNvPr>
              <p:cNvSpPr/>
              <p:nvPr/>
            </p:nvSpPr>
            <p:spPr>
              <a:xfrm>
                <a:off x="6785814" y="18165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="" xmlns:a16="http://schemas.microsoft.com/office/drawing/2014/main" id="{FA583422-8903-46B5-9076-B31960FB5E0B}"/>
                  </a:ext>
                </a:extLst>
              </p:cNvPr>
              <p:cNvSpPr/>
              <p:nvPr/>
            </p:nvSpPr>
            <p:spPr>
              <a:xfrm>
                <a:off x="6220740" y="24392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="" xmlns:a16="http://schemas.microsoft.com/office/drawing/2014/main" id="{2B4FBFAB-A708-4927-BC30-4E711EF19125}"/>
                  </a:ext>
                </a:extLst>
              </p:cNvPr>
              <p:cNvSpPr/>
              <p:nvPr/>
            </p:nvSpPr>
            <p:spPr>
              <a:xfrm>
                <a:off x="6228547" y="28787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="" xmlns:a16="http://schemas.microsoft.com/office/drawing/2014/main" id="{E065A67E-A9A9-4419-9E97-C55D3E0F196D}"/>
                  </a:ext>
                </a:extLst>
              </p:cNvPr>
              <p:cNvSpPr/>
              <p:nvPr/>
            </p:nvSpPr>
            <p:spPr>
              <a:xfrm>
                <a:off x="6531084" y="34205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="" xmlns:a16="http://schemas.microsoft.com/office/drawing/2014/main" id="{054D5D92-C7BE-438B-BEFD-0A6FCAF8CA04}"/>
                  </a:ext>
                </a:extLst>
              </p:cNvPr>
              <p:cNvSpPr/>
              <p:nvPr/>
            </p:nvSpPr>
            <p:spPr>
              <a:xfrm>
                <a:off x="5552791" y="25116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="" xmlns:a16="http://schemas.microsoft.com/office/drawing/2014/main" id="{BE2889E2-B289-4030-B8E4-BFB68E48581C}"/>
                  </a:ext>
                </a:extLst>
              </p:cNvPr>
              <p:cNvSpPr/>
              <p:nvPr/>
            </p:nvSpPr>
            <p:spPr>
              <a:xfrm>
                <a:off x="6558605" y="35820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="" xmlns:a16="http://schemas.microsoft.com/office/drawing/2014/main" id="{6C3E408D-2DE1-4D26-AB73-EC6995F16362}"/>
                  </a:ext>
                </a:extLst>
              </p:cNvPr>
              <p:cNvSpPr/>
              <p:nvPr/>
            </p:nvSpPr>
            <p:spPr>
              <a:xfrm>
                <a:off x="6312031" y="29815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="" xmlns:a16="http://schemas.microsoft.com/office/drawing/2014/main" id="{793F7043-B731-4630-9662-9A272B9B2B68}"/>
                  </a:ext>
                </a:extLst>
              </p:cNvPr>
              <p:cNvSpPr/>
              <p:nvPr/>
            </p:nvSpPr>
            <p:spPr>
              <a:xfrm>
                <a:off x="6049324" y="33311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="" xmlns:a16="http://schemas.microsoft.com/office/drawing/2014/main" id="{CBBD2248-E936-47B3-BE32-74B253F5B81F}"/>
                  </a:ext>
                </a:extLst>
              </p:cNvPr>
              <p:cNvSpPr/>
              <p:nvPr/>
            </p:nvSpPr>
            <p:spPr>
              <a:xfrm>
                <a:off x="5449753" y="31408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="" xmlns:a16="http://schemas.microsoft.com/office/drawing/2014/main" id="{650BE8E2-DB4C-43EB-89F5-3FC22CF75F83}"/>
                  </a:ext>
                </a:extLst>
              </p:cNvPr>
              <p:cNvSpPr/>
              <p:nvPr/>
            </p:nvSpPr>
            <p:spPr>
              <a:xfrm>
                <a:off x="6263504" y="25979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="" xmlns:a16="http://schemas.microsoft.com/office/drawing/2014/main" id="{DE0164C0-68BF-46D0-9A37-BD499B06BDD4}"/>
                  </a:ext>
                </a:extLst>
              </p:cNvPr>
              <p:cNvSpPr/>
              <p:nvPr/>
            </p:nvSpPr>
            <p:spPr>
              <a:xfrm>
                <a:off x="6585788" y="33587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="" xmlns:a16="http://schemas.microsoft.com/office/drawing/2014/main" id="{6442E119-A345-47C9-99FE-E7A88FC0AE4C}"/>
                  </a:ext>
                </a:extLst>
              </p:cNvPr>
              <p:cNvSpPr/>
              <p:nvPr/>
            </p:nvSpPr>
            <p:spPr>
              <a:xfrm>
                <a:off x="6729090" y="34114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="" xmlns:a16="http://schemas.microsoft.com/office/drawing/2014/main" id="{8257E2B8-173F-4030-A129-A288772E4FD2}"/>
                  </a:ext>
                </a:extLst>
              </p:cNvPr>
              <p:cNvSpPr/>
              <p:nvPr/>
            </p:nvSpPr>
            <p:spPr>
              <a:xfrm>
                <a:off x="5314482" y="32842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="" xmlns:a16="http://schemas.microsoft.com/office/drawing/2014/main" id="{76831B11-56BE-4C47-9675-1FE6E03125CE}"/>
                  </a:ext>
                </a:extLst>
              </p:cNvPr>
              <p:cNvSpPr/>
              <p:nvPr/>
            </p:nvSpPr>
            <p:spPr>
              <a:xfrm>
                <a:off x="6683484" y="35729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="" xmlns:a16="http://schemas.microsoft.com/office/drawing/2014/main" id="{957BDBF3-6FA5-46D0-92E7-EC64FD6CAEBF}"/>
                  </a:ext>
                </a:extLst>
              </p:cNvPr>
              <p:cNvSpPr/>
              <p:nvPr/>
            </p:nvSpPr>
            <p:spPr>
              <a:xfrm>
                <a:off x="5894789" y="33953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="" xmlns:a16="http://schemas.microsoft.com/office/drawing/2014/main" id="{D6D6B393-CE4E-4798-8DF7-0D904A6B9160}"/>
                  </a:ext>
                </a:extLst>
              </p:cNvPr>
              <p:cNvSpPr/>
              <p:nvPr/>
            </p:nvSpPr>
            <p:spPr>
              <a:xfrm>
                <a:off x="6080968" y="34503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>
                <a:extLst>
                  <a:ext uri="{FF2B5EF4-FFF2-40B4-BE49-F238E27FC236}">
                    <a16:creationId xmlns="" xmlns:a16="http://schemas.microsoft.com/office/drawing/2014/main" id="{A2EB5925-68DB-4CEB-9F4D-3522313AE405}"/>
                  </a:ext>
                </a:extLst>
              </p:cNvPr>
              <p:cNvSpPr/>
              <p:nvPr/>
            </p:nvSpPr>
            <p:spPr>
              <a:xfrm>
                <a:off x="6450316" y="26290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="" xmlns:a16="http://schemas.microsoft.com/office/drawing/2014/main" id="{71B24C0F-FC25-4769-9445-C69AD3B82CD0}"/>
                  </a:ext>
                </a:extLst>
              </p:cNvPr>
              <p:cNvSpPr/>
              <p:nvPr/>
            </p:nvSpPr>
            <p:spPr>
              <a:xfrm>
                <a:off x="5955751" y="35500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="" xmlns:a16="http://schemas.microsoft.com/office/drawing/2014/main" id="{11E4497C-E38F-4853-BFB8-0EA7707F171A}"/>
                  </a:ext>
                </a:extLst>
              </p:cNvPr>
              <p:cNvSpPr/>
              <p:nvPr/>
            </p:nvSpPr>
            <p:spPr>
              <a:xfrm>
                <a:off x="5976046" y="30676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="" xmlns:a16="http://schemas.microsoft.com/office/drawing/2014/main" id="{1CAC615C-3B36-4972-B248-18D9CB8EACED}"/>
                  </a:ext>
                </a:extLst>
              </p:cNvPr>
              <p:cNvSpPr/>
              <p:nvPr/>
            </p:nvSpPr>
            <p:spPr>
              <a:xfrm>
                <a:off x="6686952" y="34044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="" xmlns:a16="http://schemas.microsoft.com/office/drawing/2014/main" id="{5AF922DF-631B-4CA6-8C46-C3E74FBB6A25}"/>
                  </a:ext>
                </a:extLst>
              </p:cNvPr>
              <p:cNvSpPr/>
              <p:nvPr/>
            </p:nvSpPr>
            <p:spPr>
              <a:xfrm>
                <a:off x="6738188" y="35111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="" xmlns:a16="http://schemas.microsoft.com/office/drawing/2014/main" id="{869A783C-D100-4C7E-8D8C-152DA361D3C3}"/>
                  </a:ext>
                </a:extLst>
              </p:cNvPr>
              <p:cNvSpPr/>
              <p:nvPr/>
            </p:nvSpPr>
            <p:spPr>
              <a:xfrm>
                <a:off x="6251453" y="32797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="" xmlns:a16="http://schemas.microsoft.com/office/drawing/2014/main" id="{C6DB9827-A16A-4365-961A-ADFC333545D1}"/>
                  </a:ext>
                </a:extLst>
              </p:cNvPr>
              <p:cNvSpPr/>
              <p:nvPr/>
            </p:nvSpPr>
            <p:spPr>
              <a:xfrm>
                <a:off x="6818928" y="32429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="" xmlns:a16="http://schemas.microsoft.com/office/drawing/2014/main" id="{6C38FB3A-F6C7-44C7-9673-BE3B7817ABC9}"/>
                  </a:ext>
                </a:extLst>
              </p:cNvPr>
              <p:cNvSpPr/>
              <p:nvPr/>
            </p:nvSpPr>
            <p:spPr>
              <a:xfrm>
                <a:off x="6205847" y="34412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="" xmlns:a16="http://schemas.microsoft.com/office/drawing/2014/main" id="{AFF06024-68E8-4833-951F-F9A318813212}"/>
                  </a:ext>
                </a:extLst>
              </p:cNvPr>
              <p:cNvSpPr/>
              <p:nvPr/>
            </p:nvSpPr>
            <p:spPr>
              <a:xfrm>
                <a:off x="5919408" y="30355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="" xmlns:a16="http://schemas.microsoft.com/office/drawing/2014/main" id="{6EF6AF9D-1C0B-4E88-8001-0F1A2A760391}"/>
                  </a:ext>
                </a:extLst>
              </p:cNvPr>
              <p:cNvSpPr/>
              <p:nvPr/>
            </p:nvSpPr>
            <p:spPr>
              <a:xfrm>
                <a:off x="6105587" y="309062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="" xmlns:a16="http://schemas.microsoft.com/office/drawing/2014/main" id="{25611295-F4D0-4478-A4BA-43D77D2C9832}"/>
                  </a:ext>
                </a:extLst>
              </p:cNvPr>
              <p:cNvSpPr/>
              <p:nvPr/>
            </p:nvSpPr>
            <p:spPr>
              <a:xfrm>
                <a:off x="6427457" y="27673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="" xmlns:a16="http://schemas.microsoft.com/office/drawing/2014/main" id="{59CFC94D-9134-4525-8987-E9CB79DDDF1A}"/>
                  </a:ext>
                </a:extLst>
              </p:cNvPr>
              <p:cNvSpPr/>
              <p:nvPr/>
            </p:nvSpPr>
            <p:spPr>
              <a:xfrm>
                <a:off x="5980370" y="319025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="" xmlns:a16="http://schemas.microsoft.com/office/drawing/2014/main" id="{1E445650-D526-4D15-B389-52C7BB59C026}"/>
                  </a:ext>
                </a:extLst>
              </p:cNvPr>
              <p:cNvSpPr/>
              <p:nvPr/>
            </p:nvSpPr>
            <p:spPr>
              <a:xfrm flipH="1" flipV="1">
                <a:off x="6191736" y="3777928"/>
                <a:ext cx="64491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="" xmlns:a16="http://schemas.microsoft.com/office/drawing/2014/main" id="{37D7F6DE-08A5-428F-8D1D-466FCFE70F27}"/>
                  </a:ext>
                </a:extLst>
              </p:cNvPr>
              <p:cNvSpPr/>
              <p:nvPr/>
            </p:nvSpPr>
            <p:spPr>
              <a:xfrm>
                <a:off x="5934599" y="34366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="" xmlns:a16="http://schemas.microsoft.com/office/drawing/2014/main" id="{10724DD5-58E0-4BE7-8347-CB68B741BAB8}"/>
                  </a:ext>
                </a:extLst>
              </p:cNvPr>
              <p:cNvSpPr/>
              <p:nvPr/>
            </p:nvSpPr>
            <p:spPr>
              <a:xfrm>
                <a:off x="6283410" y="32429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="" xmlns:a16="http://schemas.microsoft.com/office/drawing/2014/main" id="{7E046F0F-5B42-4070-8FB0-3C2CAC633AF6}"/>
                  </a:ext>
                </a:extLst>
              </p:cNvPr>
              <p:cNvSpPr/>
              <p:nvPr/>
            </p:nvSpPr>
            <p:spPr>
              <a:xfrm>
                <a:off x="6403853" y="34321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="" xmlns:a16="http://schemas.microsoft.com/office/drawing/2014/main" id="{CE54EA15-E465-49E5-AAB0-71FFC5E7978D}"/>
                  </a:ext>
                </a:extLst>
              </p:cNvPr>
              <p:cNvSpPr/>
              <p:nvPr/>
            </p:nvSpPr>
            <p:spPr>
              <a:xfrm>
                <a:off x="6046674" y="30401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="" xmlns:a16="http://schemas.microsoft.com/office/drawing/2014/main" id="{C5D768EA-EB5C-43C6-96BD-81F5C3504E14}"/>
                  </a:ext>
                </a:extLst>
              </p:cNvPr>
              <p:cNvSpPr/>
              <p:nvPr/>
            </p:nvSpPr>
            <p:spPr>
              <a:xfrm>
                <a:off x="6299911" y="329531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="" xmlns:a16="http://schemas.microsoft.com/office/drawing/2014/main" id="{98B99BD9-808B-472E-9769-A9CE330294F0}"/>
                  </a:ext>
                </a:extLst>
              </p:cNvPr>
              <p:cNvSpPr/>
              <p:nvPr/>
            </p:nvSpPr>
            <p:spPr>
              <a:xfrm>
                <a:off x="6385768" y="37551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="" xmlns:a16="http://schemas.microsoft.com/office/drawing/2014/main" id="{6FE1616E-8CF7-4F79-B4B6-C7B54A6DA2AC}"/>
                  </a:ext>
                </a:extLst>
              </p:cNvPr>
              <p:cNvSpPr/>
              <p:nvPr/>
            </p:nvSpPr>
            <p:spPr>
              <a:xfrm>
                <a:off x="6530327" y="34367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="" xmlns:a16="http://schemas.microsoft.com/office/drawing/2014/main" id="{00E31FBC-0E11-46EF-A3B5-5180F81F10B8}"/>
                  </a:ext>
                </a:extLst>
              </p:cNvPr>
              <p:cNvSpPr/>
              <p:nvPr/>
            </p:nvSpPr>
            <p:spPr>
              <a:xfrm>
                <a:off x="6260551" y="38548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="" xmlns:a16="http://schemas.microsoft.com/office/drawing/2014/main" id="{BD736CDC-33C8-4E7F-9F17-55B8D3BAE5D5}"/>
                  </a:ext>
                </a:extLst>
              </p:cNvPr>
              <p:cNvSpPr/>
              <p:nvPr/>
            </p:nvSpPr>
            <p:spPr>
              <a:xfrm>
                <a:off x="6408627" y="388460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="" xmlns:a16="http://schemas.microsoft.com/office/drawing/2014/main" id="{D3436CFB-281D-41A7-A794-8BD40EF2BA63}"/>
                  </a:ext>
                </a:extLst>
              </p:cNvPr>
              <p:cNvSpPr/>
              <p:nvPr/>
            </p:nvSpPr>
            <p:spPr>
              <a:xfrm>
                <a:off x="6178489" y="30446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="" xmlns:a16="http://schemas.microsoft.com/office/drawing/2014/main" id="{E5A362FE-BF27-413D-8E4E-0606B03CB84D}"/>
                  </a:ext>
                </a:extLst>
              </p:cNvPr>
              <p:cNvSpPr/>
              <p:nvPr/>
            </p:nvSpPr>
            <p:spPr>
              <a:xfrm>
                <a:off x="6503938" y="34275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="" xmlns:a16="http://schemas.microsoft.com/office/drawing/2014/main" id="{5D1B0FC3-B449-48EE-895D-9BBA69B4534B}"/>
                  </a:ext>
                </a:extLst>
              </p:cNvPr>
              <p:cNvSpPr/>
              <p:nvPr/>
            </p:nvSpPr>
            <p:spPr>
              <a:xfrm>
                <a:off x="5931296" y="16468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="" xmlns:a16="http://schemas.microsoft.com/office/drawing/2014/main" id="{4551D7DE-BB35-4646-8557-75F7BA97E737}"/>
                  </a:ext>
                </a:extLst>
              </p:cNvPr>
              <p:cNvSpPr/>
              <p:nvPr/>
            </p:nvSpPr>
            <p:spPr>
              <a:xfrm>
                <a:off x="6648423" y="52405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="" xmlns:a16="http://schemas.microsoft.com/office/drawing/2014/main" id="{FC033DB8-2F18-4132-82C6-749911D6A65E}"/>
                  </a:ext>
                </a:extLst>
              </p:cNvPr>
              <p:cNvSpPr/>
              <p:nvPr/>
            </p:nvSpPr>
            <p:spPr>
              <a:xfrm>
                <a:off x="6510647" y="37460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="" xmlns:a16="http://schemas.microsoft.com/office/drawing/2014/main" id="{16700A77-E04C-4ECE-8626-BCEA0EE26472}"/>
                  </a:ext>
                </a:extLst>
              </p:cNvPr>
              <p:cNvSpPr/>
              <p:nvPr/>
            </p:nvSpPr>
            <p:spPr>
              <a:xfrm>
                <a:off x="5983726" y="38934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="" xmlns:a16="http://schemas.microsoft.com/office/drawing/2014/main" id="{CAD74E3C-F575-4898-B63C-E37865B967AF}"/>
                  </a:ext>
                </a:extLst>
              </p:cNvPr>
              <p:cNvSpPr/>
              <p:nvPr/>
            </p:nvSpPr>
            <p:spPr>
              <a:xfrm>
                <a:off x="6469590" y="416734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="" xmlns:a16="http://schemas.microsoft.com/office/drawing/2014/main" id="{C434B3D8-DAB9-4A64-82A5-1A54B0DFA3AD}"/>
                  </a:ext>
                </a:extLst>
              </p:cNvPr>
              <p:cNvSpPr/>
              <p:nvPr/>
            </p:nvSpPr>
            <p:spPr>
              <a:xfrm>
                <a:off x="6462088" y="38636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="" xmlns:a16="http://schemas.microsoft.com/office/drawing/2014/main" id="{57F29329-9EBC-45AD-BBD9-0089AF59DDE3}"/>
                  </a:ext>
                </a:extLst>
              </p:cNvPr>
              <p:cNvSpPr/>
              <p:nvPr/>
            </p:nvSpPr>
            <p:spPr>
              <a:xfrm>
                <a:off x="6412951" y="4007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="" xmlns:a16="http://schemas.microsoft.com/office/drawing/2014/main" id="{C69BD122-B1CF-4026-AB67-5E135E9E501A}"/>
                  </a:ext>
                </a:extLst>
              </p:cNvPr>
              <p:cNvSpPr/>
              <p:nvPr/>
            </p:nvSpPr>
            <p:spPr>
              <a:xfrm>
                <a:off x="5936070" y="20992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="" xmlns:a16="http://schemas.microsoft.com/office/drawing/2014/main" id="{0429A4C7-DC69-4A8F-BFE1-88DCE6E28595}"/>
                  </a:ext>
                </a:extLst>
              </p:cNvPr>
              <p:cNvSpPr/>
              <p:nvPr/>
            </p:nvSpPr>
            <p:spPr>
              <a:xfrm>
                <a:off x="6458670" y="37092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="" xmlns:a16="http://schemas.microsoft.com/office/drawing/2014/main" id="{8A560C47-2FE0-4C62-A69A-6CF5EA33DFA3}"/>
                  </a:ext>
                </a:extLst>
              </p:cNvPr>
              <p:cNvSpPr/>
              <p:nvPr/>
            </p:nvSpPr>
            <p:spPr>
              <a:xfrm>
                <a:off x="5940394" y="17464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="" xmlns:a16="http://schemas.microsoft.com/office/drawing/2014/main" id="{FF08665B-62B0-47A2-9942-B8C889063A84}"/>
                  </a:ext>
                </a:extLst>
              </p:cNvPr>
              <p:cNvSpPr/>
              <p:nvPr/>
            </p:nvSpPr>
            <p:spPr>
              <a:xfrm>
                <a:off x="6083696" y="17992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="" xmlns:a16="http://schemas.microsoft.com/office/drawing/2014/main" id="{818E5DC5-96A2-44FF-9AC5-4F1DFF5B4981}"/>
                  </a:ext>
                </a:extLst>
              </p:cNvPr>
              <p:cNvSpPr/>
              <p:nvPr/>
            </p:nvSpPr>
            <p:spPr>
              <a:xfrm>
                <a:off x="6426712" y="39901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="" xmlns:a16="http://schemas.microsoft.com/office/drawing/2014/main" id="{7CE29648-CAB1-4EE2-80A0-A7C97417DE73}"/>
                  </a:ext>
                </a:extLst>
              </p:cNvPr>
              <p:cNvSpPr/>
              <p:nvPr/>
            </p:nvSpPr>
            <p:spPr>
              <a:xfrm>
                <a:off x="6660625" y="295872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="" xmlns:a16="http://schemas.microsoft.com/office/drawing/2014/main" id="{2621BA71-014E-4765-9EE2-A98B9655CB30}"/>
                  </a:ext>
                </a:extLst>
              </p:cNvPr>
              <p:cNvSpPr/>
              <p:nvPr/>
            </p:nvSpPr>
            <p:spPr>
              <a:xfrm>
                <a:off x="6504389" y="40049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="" xmlns:a16="http://schemas.microsoft.com/office/drawing/2014/main" id="{197DC1E0-7E87-47B5-ABE0-DABA591E9E99}"/>
                  </a:ext>
                </a:extLst>
              </p:cNvPr>
              <p:cNvSpPr/>
              <p:nvPr/>
            </p:nvSpPr>
            <p:spPr>
              <a:xfrm>
                <a:off x="6688146" y="31202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="" xmlns:a16="http://schemas.microsoft.com/office/drawing/2014/main" id="{BD8667F2-FF05-4256-97B3-894D17F77764}"/>
                  </a:ext>
                </a:extLst>
              </p:cNvPr>
              <p:cNvSpPr/>
              <p:nvPr/>
            </p:nvSpPr>
            <p:spPr>
              <a:xfrm>
                <a:off x="6164790" y="19312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="" xmlns:a16="http://schemas.microsoft.com/office/drawing/2014/main" id="{602B617E-147B-4E12-8BA5-89BC6A7387B2}"/>
                  </a:ext>
                </a:extLst>
              </p:cNvPr>
              <p:cNvSpPr/>
              <p:nvPr/>
            </p:nvSpPr>
            <p:spPr>
              <a:xfrm>
                <a:off x="6565351" y="41596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="" xmlns:a16="http://schemas.microsoft.com/office/drawing/2014/main" id="{CFB2F58D-1435-4542-86F5-B1096610A5D9}"/>
                  </a:ext>
                </a:extLst>
              </p:cNvPr>
              <p:cNvSpPr/>
              <p:nvPr/>
            </p:nvSpPr>
            <p:spPr>
              <a:xfrm>
                <a:off x="6205687" y="30043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="" xmlns:a16="http://schemas.microsoft.com/office/drawing/2014/main" id="{8BACF5F1-9C80-442E-BA3A-075F7286734D}"/>
                  </a:ext>
                </a:extLst>
              </p:cNvPr>
              <p:cNvSpPr/>
              <p:nvPr/>
            </p:nvSpPr>
            <p:spPr>
              <a:xfrm>
                <a:off x="5986113" y="19238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="" xmlns:a16="http://schemas.microsoft.com/office/drawing/2014/main" id="{62691271-83AA-40B7-A7CB-6B31560AE878}"/>
                  </a:ext>
                </a:extLst>
              </p:cNvPr>
              <p:cNvSpPr/>
              <p:nvPr/>
            </p:nvSpPr>
            <p:spPr>
              <a:xfrm>
                <a:off x="6419666" y="41965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="" xmlns:a16="http://schemas.microsoft.com/office/drawing/2014/main" id="{798150BB-96EF-46B8-A8D4-8CBFD2947DC6}"/>
                  </a:ext>
                </a:extLst>
              </p:cNvPr>
              <p:cNvSpPr/>
              <p:nvPr/>
            </p:nvSpPr>
            <p:spPr>
              <a:xfrm>
                <a:off x="6236096" y="19516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="" xmlns:a16="http://schemas.microsoft.com/office/drawing/2014/main" id="{639187FA-245B-4687-8674-A2E268C9158B}"/>
                  </a:ext>
                </a:extLst>
              </p:cNvPr>
              <p:cNvSpPr/>
              <p:nvPr/>
            </p:nvSpPr>
            <p:spPr>
              <a:xfrm>
                <a:off x="6199251" y="26126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="" xmlns:a16="http://schemas.microsoft.com/office/drawing/2014/main" id="{87A4A3FA-DDCD-4440-90A1-7836FF3DD1AD}"/>
                  </a:ext>
                </a:extLst>
              </p:cNvPr>
              <p:cNvSpPr/>
              <p:nvPr/>
            </p:nvSpPr>
            <p:spPr>
              <a:xfrm>
                <a:off x="6182988" y="28270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="" xmlns:a16="http://schemas.microsoft.com/office/drawing/2014/main" id="{4226F3E0-68EE-48F0-88F0-FAB99B31C34E}"/>
                  </a:ext>
                </a:extLst>
              </p:cNvPr>
              <p:cNvSpPr/>
              <p:nvPr/>
            </p:nvSpPr>
            <p:spPr>
              <a:xfrm>
                <a:off x="6654367" y="32175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="" xmlns:a16="http://schemas.microsoft.com/office/drawing/2014/main" id="{A1BF1575-EEA8-4976-A7F6-87A279794337}"/>
                  </a:ext>
                </a:extLst>
              </p:cNvPr>
              <p:cNvSpPr/>
              <p:nvPr/>
            </p:nvSpPr>
            <p:spPr>
              <a:xfrm>
                <a:off x="6617633" y="478407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="" xmlns:a16="http://schemas.microsoft.com/office/drawing/2014/main" id="{AFB70CE7-773F-4123-9F0A-26BC916AE43E}"/>
                  </a:ext>
                </a:extLst>
              </p:cNvPr>
              <p:cNvSpPr/>
              <p:nvPr/>
            </p:nvSpPr>
            <p:spPr>
              <a:xfrm>
                <a:off x="6309688" y="27975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="" xmlns:a16="http://schemas.microsoft.com/office/drawing/2014/main" id="{D68C4095-0DE2-4390-9D08-627B8C0C2927}"/>
                  </a:ext>
                </a:extLst>
              </p:cNvPr>
              <p:cNvSpPr/>
              <p:nvPr/>
            </p:nvSpPr>
            <p:spPr>
              <a:xfrm>
                <a:off x="6715329" y="33722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="" xmlns:a16="http://schemas.microsoft.com/office/drawing/2014/main" id="{49B9B45E-CE33-4226-AB48-B860B770A1F5}"/>
                  </a:ext>
                </a:extLst>
              </p:cNvPr>
              <p:cNvSpPr/>
              <p:nvPr/>
            </p:nvSpPr>
            <p:spPr>
              <a:xfrm>
                <a:off x="6039573" y="34353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="" xmlns:a16="http://schemas.microsoft.com/office/drawing/2014/main" id="{DF414B25-4FC5-4F7F-B374-FBF0E2339ADF}"/>
                  </a:ext>
                </a:extLst>
              </p:cNvPr>
              <p:cNvSpPr/>
              <p:nvPr/>
            </p:nvSpPr>
            <p:spPr>
              <a:xfrm>
                <a:off x="6761048" y="30742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="" xmlns:a16="http://schemas.microsoft.com/office/drawing/2014/main" id="{0871C711-4C9D-4656-8853-A13D0762B856}"/>
                  </a:ext>
                </a:extLst>
              </p:cNvPr>
              <p:cNvSpPr/>
              <p:nvPr/>
            </p:nvSpPr>
            <p:spPr>
              <a:xfrm>
                <a:off x="6288378" y="27813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="" xmlns:a16="http://schemas.microsoft.com/office/drawing/2014/main" id="{F2CFFFB6-728F-48F1-8C67-BA31BA12D319}"/>
                  </a:ext>
                </a:extLst>
              </p:cNvPr>
              <p:cNvSpPr/>
              <p:nvPr/>
            </p:nvSpPr>
            <p:spPr>
              <a:xfrm>
                <a:off x="6539765" y="24994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="" xmlns:a16="http://schemas.microsoft.com/office/drawing/2014/main" id="{AFEAA1B1-4D8D-4768-A9B6-3D0B3033B5FB}"/>
                  </a:ext>
                </a:extLst>
              </p:cNvPr>
              <p:cNvSpPr/>
              <p:nvPr/>
            </p:nvSpPr>
            <p:spPr>
              <a:xfrm>
                <a:off x="6335388" y="29794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="" xmlns:a16="http://schemas.microsoft.com/office/drawing/2014/main" id="{F92E17B0-6079-45A6-84E5-111A33F96FBD}"/>
                  </a:ext>
                </a:extLst>
              </p:cNvPr>
              <p:cNvSpPr/>
              <p:nvPr/>
            </p:nvSpPr>
            <p:spPr>
              <a:xfrm>
                <a:off x="6176730" y="30858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="" xmlns:a16="http://schemas.microsoft.com/office/drawing/2014/main" id="{03E0CD20-E266-4CA5-B126-8A3DFBD44442}"/>
                  </a:ext>
                </a:extLst>
              </p:cNvPr>
              <p:cNvSpPr/>
              <p:nvPr/>
            </p:nvSpPr>
            <p:spPr>
              <a:xfrm>
                <a:off x="6537229" y="15949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="" xmlns:a16="http://schemas.microsoft.com/office/drawing/2014/main" id="{BC0E2099-C8D5-43E7-A068-3D524B951A0B}"/>
                  </a:ext>
                </a:extLst>
              </p:cNvPr>
              <p:cNvSpPr/>
              <p:nvPr/>
            </p:nvSpPr>
            <p:spPr>
              <a:xfrm>
                <a:off x="6242139" y="33864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="" xmlns:a16="http://schemas.microsoft.com/office/drawing/2014/main" id="{22D5750D-97CC-4681-AA54-E2E120CBA44F}"/>
                  </a:ext>
                </a:extLst>
              </p:cNvPr>
              <p:cNvSpPr/>
              <p:nvPr/>
            </p:nvSpPr>
            <p:spPr>
              <a:xfrm>
                <a:off x="6565882" y="17927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="" xmlns:a16="http://schemas.microsoft.com/office/drawing/2014/main" id="{384C07F9-9534-40B8-8455-68AC956CCDFA}"/>
                  </a:ext>
                </a:extLst>
              </p:cNvPr>
              <p:cNvSpPr/>
              <p:nvPr/>
            </p:nvSpPr>
            <p:spPr>
              <a:xfrm>
                <a:off x="6373388" y="27566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="" xmlns:a16="http://schemas.microsoft.com/office/drawing/2014/main" id="{7AA65279-624F-4CC8-94F3-8244C2589A15}"/>
                  </a:ext>
                </a:extLst>
              </p:cNvPr>
              <p:cNvSpPr/>
              <p:nvPr/>
            </p:nvSpPr>
            <p:spPr>
              <a:xfrm>
                <a:off x="6646084" y="24438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="" xmlns:a16="http://schemas.microsoft.com/office/drawing/2014/main" id="{E1A05A53-2205-453E-97F4-A7E7F1D57E64}"/>
                  </a:ext>
                </a:extLst>
              </p:cNvPr>
              <p:cNvSpPr/>
              <p:nvPr/>
            </p:nvSpPr>
            <p:spPr>
              <a:xfrm>
                <a:off x="6303996" y="309042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="" xmlns:a16="http://schemas.microsoft.com/office/drawing/2014/main" id="{9ABB7F04-1371-4C1C-B792-D531E9C582C3}"/>
                  </a:ext>
                </a:extLst>
              </p:cNvPr>
              <p:cNvSpPr/>
              <p:nvPr/>
            </p:nvSpPr>
            <p:spPr>
              <a:xfrm>
                <a:off x="6827811" y="155797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="" xmlns:a16="http://schemas.microsoft.com/office/drawing/2014/main" id="{F34EC577-011A-4096-9659-D94E5110DC93}"/>
                  </a:ext>
                </a:extLst>
              </p:cNvPr>
              <p:cNvSpPr/>
              <p:nvPr/>
            </p:nvSpPr>
            <p:spPr>
              <a:xfrm>
                <a:off x="6538168" y="26207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="" xmlns:a16="http://schemas.microsoft.com/office/drawing/2014/main" id="{4265169C-4B2D-4F18-9ECC-8000F2E36158}"/>
                  </a:ext>
                </a:extLst>
              </p:cNvPr>
              <p:cNvSpPr/>
              <p:nvPr/>
            </p:nvSpPr>
            <p:spPr>
              <a:xfrm>
                <a:off x="6609480" y="1781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="" xmlns:a16="http://schemas.microsoft.com/office/drawing/2014/main" id="{286322A7-DB1C-4C8E-AF56-E52BFB62377E}"/>
                  </a:ext>
                </a:extLst>
              </p:cNvPr>
              <p:cNvSpPr/>
              <p:nvPr/>
            </p:nvSpPr>
            <p:spPr>
              <a:xfrm>
                <a:off x="6813300" y="181280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="" xmlns:a16="http://schemas.microsoft.com/office/drawing/2014/main" id="{063E359D-04AB-43A3-9D5B-06ED5D438DBB}"/>
                  </a:ext>
                </a:extLst>
              </p:cNvPr>
              <p:cNvSpPr/>
              <p:nvPr/>
            </p:nvSpPr>
            <p:spPr>
              <a:xfrm>
                <a:off x="6390092" y="33929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="" xmlns:a16="http://schemas.microsoft.com/office/drawing/2014/main" id="{0A134D86-8B40-426D-A694-A2ADA746E9A2}"/>
                  </a:ext>
                </a:extLst>
              </p:cNvPr>
              <p:cNvSpPr/>
              <p:nvPr/>
            </p:nvSpPr>
            <p:spPr>
              <a:xfrm>
                <a:off x="6438764" y="368660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="" xmlns:a16="http://schemas.microsoft.com/office/drawing/2014/main" id="{4D8EC357-E782-4941-8857-26882AB4B4AF}"/>
                  </a:ext>
                </a:extLst>
              </p:cNvPr>
              <p:cNvSpPr/>
              <p:nvPr/>
            </p:nvSpPr>
            <p:spPr>
              <a:xfrm>
                <a:off x="6700745" y="35972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="" xmlns:a16="http://schemas.microsoft.com/office/drawing/2014/main" id="{37C4DC67-ED6A-4123-9EBE-D5A03F18FA60}"/>
                  </a:ext>
                </a:extLst>
              </p:cNvPr>
              <p:cNvSpPr/>
              <p:nvPr/>
            </p:nvSpPr>
            <p:spPr>
              <a:xfrm>
                <a:off x="6617633" y="17149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="" xmlns:a16="http://schemas.microsoft.com/office/drawing/2014/main" id="{348EA86B-AF75-40F8-A6E3-BB74EA11F1B4}"/>
                  </a:ext>
                </a:extLst>
              </p:cNvPr>
              <p:cNvSpPr/>
              <p:nvPr/>
            </p:nvSpPr>
            <p:spPr>
              <a:xfrm>
                <a:off x="6884606" y="18331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="" xmlns:a16="http://schemas.microsoft.com/office/drawing/2014/main" id="{AB4CEF42-BC49-4188-B8AF-A97882EC3947}"/>
                  </a:ext>
                </a:extLst>
              </p:cNvPr>
              <p:cNvSpPr/>
              <p:nvPr/>
            </p:nvSpPr>
            <p:spPr>
              <a:xfrm>
                <a:off x="6745848" y="18482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="" xmlns:a16="http://schemas.microsoft.com/office/drawing/2014/main" id="{58A2756F-D8C7-455F-A480-E82BFE2309F9}"/>
                  </a:ext>
                </a:extLst>
              </p:cNvPr>
              <p:cNvSpPr/>
              <p:nvPr/>
            </p:nvSpPr>
            <p:spPr>
              <a:xfrm>
                <a:off x="6839000" y="19946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="" xmlns:a16="http://schemas.microsoft.com/office/drawing/2014/main" id="{56AFA2A8-8F9D-4A2A-952F-80A78C33A015}"/>
                  </a:ext>
                </a:extLst>
              </p:cNvPr>
              <p:cNvSpPr/>
              <p:nvPr/>
            </p:nvSpPr>
            <p:spPr>
              <a:xfrm>
                <a:off x="6481530" y="33906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="" xmlns:a16="http://schemas.microsoft.com/office/drawing/2014/main" id="{84293E0C-5D34-4F13-A5F5-CCFC81162824}"/>
                  </a:ext>
                </a:extLst>
              </p:cNvPr>
              <p:cNvSpPr/>
              <p:nvPr/>
            </p:nvSpPr>
            <p:spPr>
              <a:xfrm>
                <a:off x="6667709" y="34457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="" xmlns:a16="http://schemas.microsoft.com/office/drawing/2014/main" id="{B89E9C12-C533-420D-A4AE-AA762F37904A}"/>
                  </a:ext>
                </a:extLst>
              </p:cNvPr>
              <p:cNvSpPr/>
              <p:nvPr/>
            </p:nvSpPr>
            <p:spPr>
              <a:xfrm>
                <a:off x="6965700" y="196520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="" xmlns:a16="http://schemas.microsoft.com/office/drawing/2014/main" id="{800EEBDA-B7CD-4D12-AE78-C0B4D51B2987}"/>
                  </a:ext>
                </a:extLst>
              </p:cNvPr>
              <p:cNvSpPr/>
              <p:nvPr/>
            </p:nvSpPr>
            <p:spPr>
              <a:xfrm>
                <a:off x="6510647" y="35865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="" xmlns:a16="http://schemas.microsoft.com/office/drawing/2014/main" id="{75FB34CC-7DFF-4183-8A06-D14AFB3E238E}"/>
                  </a:ext>
                </a:extLst>
              </p:cNvPr>
              <p:cNvSpPr/>
              <p:nvPr/>
            </p:nvSpPr>
            <p:spPr>
              <a:xfrm>
                <a:off x="6065611" y="16373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="" xmlns:a16="http://schemas.microsoft.com/office/drawing/2014/main" id="{981D9A78-7D83-47D8-BC6B-CDAFE2123DEB}"/>
                  </a:ext>
                </a:extLst>
              </p:cNvPr>
              <p:cNvSpPr/>
              <p:nvPr/>
            </p:nvSpPr>
            <p:spPr>
              <a:xfrm>
                <a:off x="6891204" y="171181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="" xmlns:a16="http://schemas.microsoft.com/office/drawing/2014/main" id="{E9B479C4-9FCB-46C3-939D-ED6768C393EE}"/>
                  </a:ext>
                </a:extLst>
              </p:cNvPr>
              <p:cNvSpPr/>
              <p:nvPr/>
            </p:nvSpPr>
            <p:spPr>
              <a:xfrm>
                <a:off x="6893704" y="19327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="" xmlns:a16="http://schemas.microsoft.com/office/drawing/2014/main" id="{AB7C7D8C-ECF4-4770-8F31-8D3E774F2F50}"/>
                  </a:ext>
                </a:extLst>
              </p:cNvPr>
              <p:cNvSpPr/>
              <p:nvPr/>
            </p:nvSpPr>
            <p:spPr>
              <a:xfrm>
                <a:off x="7037006" y="19855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="" xmlns:a16="http://schemas.microsoft.com/office/drawing/2014/main" id="{08DA027C-AB8F-40AD-BEC4-EA0F0ADC753E}"/>
                  </a:ext>
                </a:extLst>
              </p:cNvPr>
              <p:cNvSpPr/>
              <p:nvPr/>
            </p:nvSpPr>
            <p:spPr>
              <a:xfrm>
                <a:off x="6943983" y="18559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="" xmlns:a16="http://schemas.microsoft.com/office/drawing/2014/main" id="{CFCD2C4E-76A6-4913-8BC8-F07329608136}"/>
                  </a:ext>
                </a:extLst>
              </p:cNvPr>
              <p:cNvSpPr/>
              <p:nvPr/>
            </p:nvSpPr>
            <p:spPr>
              <a:xfrm>
                <a:off x="6062433" y="16351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="" xmlns:a16="http://schemas.microsoft.com/office/drawing/2014/main" id="{DD1917EF-B5A3-4389-8A73-D7ED2CF35110}"/>
                  </a:ext>
                </a:extLst>
              </p:cNvPr>
              <p:cNvSpPr/>
              <p:nvPr/>
            </p:nvSpPr>
            <p:spPr>
              <a:xfrm>
                <a:off x="6008973" y="16053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="" xmlns:a16="http://schemas.microsoft.com/office/drawing/2014/main" id="{1B3C9318-2C93-4F49-9E01-560118CB9575}"/>
                  </a:ext>
                </a:extLst>
              </p:cNvPr>
              <p:cNvSpPr/>
              <p:nvPr/>
            </p:nvSpPr>
            <p:spPr>
              <a:xfrm>
                <a:off x="6195152" y="16603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="" xmlns:a16="http://schemas.microsoft.com/office/drawing/2014/main" id="{8F7E32DE-02B5-4B80-8849-DF1C25286BB1}"/>
                  </a:ext>
                </a:extLst>
              </p:cNvPr>
              <p:cNvSpPr/>
              <p:nvPr/>
            </p:nvSpPr>
            <p:spPr>
              <a:xfrm>
                <a:off x="6966842" y="16429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="" xmlns:a16="http://schemas.microsoft.com/office/drawing/2014/main" id="{42D64497-E491-4700-AC27-F214FA22D19B}"/>
                  </a:ext>
                </a:extLst>
              </p:cNvPr>
              <p:cNvSpPr/>
              <p:nvPr/>
            </p:nvSpPr>
            <p:spPr>
              <a:xfrm>
                <a:off x="6069935" y="17599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="" xmlns:a16="http://schemas.microsoft.com/office/drawing/2014/main" id="{5976BE5E-FDB0-4C51-B97E-1F4779DFC9F0}"/>
                  </a:ext>
                </a:extLst>
              </p:cNvPr>
              <p:cNvSpPr/>
              <p:nvPr/>
            </p:nvSpPr>
            <p:spPr>
              <a:xfrm>
                <a:off x="6218011" y="17897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="" xmlns:a16="http://schemas.microsoft.com/office/drawing/2014/main" id="{32D00E39-229D-4674-B3A2-629856AAAAC0}"/>
                  </a:ext>
                </a:extLst>
              </p:cNvPr>
              <p:cNvSpPr/>
              <p:nvPr/>
            </p:nvSpPr>
            <p:spPr>
              <a:xfrm>
                <a:off x="6254407" y="40139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="" xmlns:a16="http://schemas.microsoft.com/office/drawing/2014/main" id="{E1B14710-3091-49A4-9974-B371C379688E}"/>
                  </a:ext>
                </a:extLst>
              </p:cNvPr>
              <p:cNvSpPr/>
              <p:nvPr/>
            </p:nvSpPr>
            <p:spPr>
              <a:xfrm>
                <a:off x="6233255" y="41965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="" xmlns:a16="http://schemas.microsoft.com/office/drawing/2014/main" id="{D76987DA-1935-4F8A-9150-672083523184}"/>
                  </a:ext>
                </a:extLst>
              </p:cNvPr>
              <p:cNvSpPr/>
              <p:nvPr/>
            </p:nvSpPr>
            <p:spPr>
              <a:xfrm>
                <a:off x="6504390" y="40416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="" xmlns:a16="http://schemas.microsoft.com/office/drawing/2014/main" id="{665EDF3A-7E97-482A-9EAA-ACE0C0ABC543}"/>
                  </a:ext>
                </a:extLst>
              </p:cNvPr>
              <p:cNvSpPr/>
              <p:nvPr/>
            </p:nvSpPr>
            <p:spPr>
              <a:xfrm>
                <a:off x="6365862" y="42515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="" xmlns:a16="http://schemas.microsoft.com/office/drawing/2014/main" id="{D4A8BB3A-A66F-4EC7-BE3B-D56C4B8FA85E}"/>
                  </a:ext>
                </a:extLst>
              </p:cNvPr>
              <p:cNvSpPr/>
              <p:nvPr/>
            </p:nvSpPr>
            <p:spPr>
              <a:xfrm>
                <a:off x="6458784" y="42031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="" xmlns:a16="http://schemas.microsoft.com/office/drawing/2014/main" id="{3C3954B0-0596-4178-9D0B-D7F77EB66057}"/>
                  </a:ext>
                </a:extLst>
              </p:cNvPr>
              <p:cNvSpPr/>
              <p:nvPr/>
            </p:nvSpPr>
            <p:spPr>
              <a:xfrm>
                <a:off x="6300126" y="43096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="" xmlns:a16="http://schemas.microsoft.com/office/drawing/2014/main" id="{D8FAE60E-2755-457F-ACD7-5B424EDB4C19}"/>
                  </a:ext>
                </a:extLst>
              </p:cNvPr>
              <p:cNvSpPr/>
              <p:nvPr/>
            </p:nvSpPr>
            <p:spPr>
              <a:xfrm>
                <a:off x="6382238" y="45938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="" xmlns:a16="http://schemas.microsoft.com/office/drawing/2014/main" id="{7315550F-7B35-4890-8D40-7BE58513DBCC}"/>
                  </a:ext>
                </a:extLst>
              </p:cNvPr>
              <p:cNvSpPr/>
              <p:nvPr/>
            </p:nvSpPr>
            <p:spPr>
              <a:xfrm>
                <a:off x="6585484" y="417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="" xmlns:a16="http://schemas.microsoft.com/office/drawing/2014/main" id="{DF0286B1-5E57-4E05-9344-7F0BFF0C1EF1}"/>
                  </a:ext>
                </a:extLst>
              </p:cNvPr>
              <p:cNvSpPr/>
              <p:nvPr/>
            </p:nvSpPr>
            <p:spPr>
              <a:xfrm>
                <a:off x="6361088" y="44643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="" xmlns:a16="http://schemas.microsoft.com/office/drawing/2014/main" id="{7B7DA638-D122-4306-B1DB-C5E6D0099766}"/>
                  </a:ext>
                </a:extLst>
              </p:cNvPr>
              <p:cNvSpPr/>
              <p:nvPr/>
            </p:nvSpPr>
            <p:spPr>
              <a:xfrm>
                <a:off x="6509164" y="449409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="" xmlns:a16="http://schemas.microsoft.com/office/drawing/2014/main" id="{A231C372-F111-4690-843D-399FFA668D0E}"/>
                  </a:ext>
                </a:extLst>
              </p:cNvPr>
              <p:cNvSpPr/>
              <p:nvPr/>
            </p:nvSpPr>
            <p:spPr>
              <a:xfrm>
                <a:off x="6102614" y="50480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="" xmlns:a16="http://schemas.microsoft.com/office/drawing/2014/main" id="{CECA1D5A-E256-445B-B63C-65DD9105DFA2}"/>
                  </a:ext>
                </a:extLst>
              </p:cNvPr>
              <p:cNvSpPr/>
              <p:nvPr/>
            </p:nvSpPr>
            <p:spPr>
              <a:xfrm>
                <a:off x="5749779" y="21444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="" xmlns:a16="http://schemas.microsoft.com/office/drawing/2014/main" id="{81715AA1-CFE8-46A8-BF94-FB29AB0AD1CF}"/>
                  </a:ext>
                </a:extLst>
              </p:cNvPr>
              <p:cNvSpPr/>
              <p:nvPr/>
            </p:nvSpPr>
            <p:spPr>
              <a:xfrm>
                <a:off x="6366872" y="49212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="" xmlns:a16="http://schemas.microsoft.com/office/drawing/2014/main" id="{7077F0C3-D542-457F-B88D-A092EEFE89B1}"/>
                  </a:ext>
                </a:extLst>
              </p:cNvPr>
              <p:cNvSpPr/>
              <p:nvPr/>
            </p:nvSpPr>
            <p:spPr>
              <a:xfrm>
                <a:off x="5816083" y="199434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="" xmlns:a16="http://schemas.microsoft.com/office/drawing/2014/main" id="{D6961CBB-F746-4438-B44C-E000709737DF}"/>
                  </a:ext>
                </a:extLst>
              </p:cNvPr>
              <p:cNvSpPr/>
              <p:nvPr/>
            </p:nvSpPr>
            <p:spPr>
              <a:xfrm>
                <a:off x="5665955" y="243122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="" xmlns:a16="http://schemas.microsoft.com/office/drawing/2014/main" id="{39AED6D9-ECC5-4EF8-AF18-9258A779FDD7}"/>
                  </a:ext>
                </a:extLst>
              </p:cNvPr>
              <p:cNvSpPr/>
              <p:nvPr/>
            </p:nvSpPr>
            <p:spPr>
              <a:xfrm>
                <a:off x="6495552" y="478407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="" xmlns:a16="http://schemas.microsoft.com/office/drawing/2014/main" id="{BD31D48D-ABD2-4BE0-9894-2B372EAB8C26}"/>
                  </a:ext>
                </a:extLst>
              </p:cNvPr>
              <p:cNvSpPr/>
              <p:nvPr/>
            </p:nvSpPr>
            <p:spPr>
              <a:xfrm>
                <a:off x="6410601" y="51452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="" xmlns:a16="http://schemas.microsoft.com/office/drawing/2014/main" id="{AEBBD940-60DC-43D6-A34E-919CB11ABEE2}"/>
                  </a:ext>
                </a:extLst>
              </p:cNvPr>
              <p:cNvSpPr/>
              <p:nvPr/>
            </p:nvSpPr>
            <p:spPr>
              <a:xfrm>
                <a:off x="6175516" y="50020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="" xmlns:a16="http://schemas.microsoft.com/office/drawing/2014/main" id="{1998F3C7-49D6-4005-BC4E-6A3ABECF3FEA}"/>
                  </a:ext>
                </a:extLst>
              </p:cNvPr>
              <p:cNvSpPr/>
              <p:nvPr/>
            </p:nvSpPr>
            <p:spPr>
              <a:xfrm>
                <a:off x="6504884" y="503752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="" xmlns:a16="http://schemas.microsoft.com/office/drawing/2014/main" id="{FD0EE5AF-B2CC-4E60-95B8-32658ABD5D7B}"/>
                  </a:ext>
                </a:extLst>
              </p:cNvPr>
              <p:cNvSpPr/>
              <p:nvPr/>
            </p:nvSpPr>
            <p:spPr>
              <a:xfrm>
                <a:off x="6425499" y="50298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>
                <a:extLst>
                  <a:ext uri="{FF2B5EF4-FFF2-40B4-BE49-F238E27FC236}">
                    <a16:creationId xmlns="" xmlns:a16="http://schemas.microsoft.com/office/drawing/2014/main" id="{EEEB4295-0E16-4E19-BEA9-8DE6335AAAB2}"/>
                  </a:ext>
                </a:extLst>
              </p:cNvPr>
              <p:cNvSpPr/>
              <p:nvPr/>
            </p:nvSpPr>
            <p:spPr>
              <a:xfrm>
                <a:off x="6312909" y="488122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="" xmlns:a16="http://schemas.microsoft.com/office/drawing/2014/main" id="{480B920A-C81E-436B-9C94-F2EAC8B66F9A}"/>
                  </a:ext>
                </a:extLst>
              </p:cNvPr>
              <p:cNvSpPr/>
              <p:nvPr/>
            </p:nvSpPr>
            <p:spPr>
              <a:xfrm>
                <a:off x="6398387" y="156722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>
                <a:extLst>
                  <a:ext uri="{FF2B5EF4-FFF2-40B4-BE49-F238E27FC236}">
                    <a16:creationId xmlns="" xmlns:a16="http://schemas.microsoft.com/office/drawing/2014/main" id="{7B485714-DD70-46DE-BD30-7CE39A9C0899}"/>
                  </a:ext>
                </a:extLst>
              </p:cNvPr>
              <p:cNvSpPr/>
              <p:nvPr/>
            </p:nvSpPr>
            <p:spPr>
              <a:xfrm>
                <a:off x="6386617" y="51247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="" xmlns:a16="http://schemas.microsoft.com/office/drawing/2014/main" id="{0B852E88-8A19-40C6-BCB5-06E452255B03}"/>
                  </a:ext>
                </a:extLst>
              </p:cNvPr>
              <p:cNvSpPr/>
              <p:nvPr/>
            </p:nvSpPr>
            <p:spPr>
              <a:xfrm>
                <a:off x="6179796" y="23496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>
                <a:extLst>
                  <a:ext uri="{FF2B5EF4-FFF2-40B4-BE49-F238E27FC236}">
                    <a16:creationId xmlns="" xmlns:a16="http://schemas.microsoft.com/office/drawing/2014/main" id="{ACD7B88A-CCA3-4362-8533-4F2755D3C0D1}"/>
                  </a:ext>
                </a:extLst>
              </p:cNvPr>
              <p:cNvSpPr/>
              <p:nvPr/>
            </p:nvSpPr>
            <p:spPr>
              <a:xfrm>
                <a:off x="6668943" y="49089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Oval 813">
                <a:extLst>
                  <a:ext uri="{FF2B5EF4-FFF2-40B4-BE49-F238E27FC236}">
                    <a16:creationId xmlns="" xmlns:a16="http://schemas.microsoft.com/office/drawing/2014/main" id="{4C22986F-DEAE-4E4F-B9AC-89AE20ED7A52}"/>
                  </a:ext>
                </a:extLst>
              </p:cNvPr>
              <p:cNvSpPr/>
              <p:nvPr/>
            </p:nvSpPr>
            <p:spPr>
              <a:xfrm>
                <a:off x="6699005" y="32171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="" xmlns:a16="http://schemas.microsoft.com/office/drawing/2014/main" id="{BA537027-B7DB-4E0B-90B2-C728760614E3}"/>
                  </a:ext>
                </a:extLst>
              </p:cNvPr>
              <p:cNvSpPr/>
              <p:nvPr/>
            </p:nvSpPr>
            <p:spPr>
              <a:xfrm>
                <a:off x="6496146" y="169250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="" xmlns:a16="http://schemas.microsoft.com/office/drawing/2014/main" id="{99F2A469-436A-4350-B74C-93C8E9FEAD55}"/>
                  </a:ext>
                </a:extLst>
              </p:cNvPr>
              <p:cNvSpPr/>
              <p:nvPr/>
            </p:nvSpPr>
            <p:spPr>
              <a:xfrm>
                <a:off x="6393045" y="19188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="" xmlns:a16="http://schemas.microsoft.com/office/drawing/2014/main" id="{3C1444CF-5741-451C-8200-8A9D736297AD}"/>
                  </a:ext>
                </a:extLst>
              </p:cNvPr>
              <p:cNvSpPr/>
              <p:nvPr/>
            </p:nvSpPr>
            <p:spPr>
              <a:xfrm>
                <a:off x="6472431" y="209346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="" xmlns:a16="http://schemas.microsoft.com/office/drawing/2014/main" id="{7C6C9F17-0C45-4902-9BEE-137B2AF3AFFE}"/>
                  </a:ext>
                </a:extLst>
              </p:cNvPr>
              <p:cNvSpPr/>
              <p:nvPr/>
            </p:nvSpPr>
            <p:spPr>
              <a:xfrm>
                <a:off x="6705586" y="14761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="" xmlns:a16="http://schemas.microsoft.com/office/drawing/2014/main" id="{E54AADF2-D80F-43C3-A373-851D2EBEE298}"/>
                  </a:ext>
                </a:extLst>
              </p:cNvPr>
              <p:cNvSpPr/>
              <p:nvPr/>
            </p:nvSpPr>
            <p:spPr>
              <a:xfrm>
                <a:off x="6455814" y="501177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="" xmlns:a16="http://schemas.microsoft.com/office/drawing/2014/main" id="{08095BCC-3070-4C0B-8575-F9BAFCE3156F}"/>
                  </a:ext>
                </a:extLst>
              </p:cNvPr>
              <p:cNvSpPr/>
              <p:nvPr/>
            </p:nvSpPr>
            <p:spPr>
              <a:xfrm>
                <a:off x="6304675" y="234053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>
                <a:extLst>
                  <a:ext uri="{FF2B5EF4-FFF2-40B4-BE49-F238E27FC236}">
                    <a16:creationId xmlns="" xmlns:a16="http://schemas.microsoft.com/office/drawing/2014/main" id="{A9CE01A1-A024-49E3-A967-CEB336C6F574}"/>
                  </a:ext>
                </a:extLst>
              </p:cNvPr>
              <p:cNvSpPr/>
              <p:nvPr/>
            </p:nvSpPr>
            <p:spPr>
              <a:xfrm>
                <a:off x="6245935" y="231107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="" xmlns:a16="http://schemas.microsoft.com/office/drawing/2014/main" id="{E5F0752A-3BCE-4D2F-BFB5-0C42B0A2031C}"/>
                  </a:ext>
                </a:extLst>
              </p:cNvPr>
              <p:cNvSpPr/>
              <p:nvPr/>
            </p:nvSpPr>
            <p:spPr>
              <a:xfrm>
                <a:off x="6441163" y="23789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>
                <a:extLst>
                  <a:ext uri="{FF2B5EF4-FFF2-40B4-BE49-F238E27FC236}">
                    <a16:creationId xmlns="" xmlns:a16="http://schemas.microsoft.com/office/drawing/2014/main" id="{24417A95-C086-4CF2-8974-0A9E9C2485E5}"/>
                  </a:ext>
                </a:extLst>
              </p:cNvPr>
              <p:cNvSpPr/>
              <p:nvPr/>
            </p:nvSpPr>
            <p:spPr>
              <a:xfrm>
                <a:off x="6791634" y="20071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="" xmlns:a16="http://schemas.microsoft.com/office/drawing/2014/main" id="{026C959A-BC7D-4641-828B-B59E1281C167}"/>
                  </a:ext>
                </a:extLst>
              </p:cNvPr>
              <p:cNvSpPr/>
              <p:nvPr/>
            </p:nvSpPr>
            <p:spPr>
              <a:xfrm>
                <a:off x="6206979" y="26016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="" xmlns:a16="http://schemas.microsoft.com/office/drawing/2014/main" id="{E86D20C1-A8C8-43CC-BD8E-AA3683F213C8}"/>
                  </a:ext>
                </a:extLst>
              </p:cNvPr>
              <p:cNvSpPr/>
              <p:nvPr/>
            </p:nvSpPr>
            <p:spPr>
              <a:xfrm>
                <a:off x="6539765" y="24133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="" xmlns:a16="http://schemas.microsoft.com/office/drawing/2014/main" id="{71A9ADA5-51B0-4C51-B52D-68601EA09685}"/>
                  </a:ext>
                </a:extLst>
              </p:cNvPr>
              <p:cNvSpPr/>
              <p:nvPr/>
            </p:nvSpPr>
            <p:spPr>
              <a:xfrm>
                <a:off x="6252698" y="230368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="" xmlns:a16="http://schemas.microsoft.com/office/drawing/2014/main" id="{38B1C7EE-BEF5-45DA-B52B-9E011FE8AE9D}"/>
                  </a:ext>
                </a:extLst>
              </p:cNvPr>
              <p:cNvSpPr/>
              <p:nvPr/>
            </p:nvSpPr>
            <p:spPr>
              <a:xfrm>
                <a:off x="6332082" y="24692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="" xmlns:a16="http://schemas.microsoft.com/office/drawing/2014/main" id="{0739D220-8E44-49E3-A5B8-C50B0D6D3950}"/>
                  </a:ext>
                </a:extLst>
              </p:cNvPr>
              <p:cNvSpPr/>
              <p:nvPr/>
            </p:nvSpPr>
            <p:spPr>
              <a:xfrm>
                <a:off x="6502681" y="23314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="" xmlns:a16="http://schemas.microsoft.com/office/drawing/2014/main" id="{08F2F338-4AED-40E7-AE29-2AB6EE706322}"/>
                  </a:ext>
                </a:extLst>
              </p:cNvPr>
              <p:cNvSpPr/>
              <p:nvPr/>
            </p:nvSpPr>
            <p:spPr>
              <a:xfrm flipH="1" flipV="1">
                <a:off x="6461623" y="18825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="" xmlns:a16="http://schemas.microsoft.com/office/drawing/2014/main" id="{F154BFF2-9EAC-434E-9E19-0E99E8361B74}"/>
                  </a:ext>
                </a:extLst>
              </p:cNvPr>
              <p:cNvSpPr/>
              <p:nvPr/>
            </p:nvSpPr>
            <p:spPr>
              <a:xfrm>
                <a:off x="6082727" y="26584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="" xmlns:a16="http://schemas.microsoft.com/office/drawing/2014/main" id="{D101784F-8FDF-4485-BB66-E43693C1EDB9}"/>
                  </a:ext>
                </a:extLst>
              </p:cNvPr>
              <p:cNvSpPr/>
              <p:nvPr/>
            </p:nvSpPr>
            <p:spPr>
              <a:xfrm>
                <a:off x="6298417" y="25993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Oval 831">
                <a:extLst>
                  <a:ext uri="{FF2B5EF4-FFF2-40B4-BE49-F238E27FC236}">
                    <a16:creationId xmlns="" xmlns:a16="http://schemas.microsoft.com/office/drawing/2014/main" id="{743FC9E9-8626-4AD3-A8D8-DC5DACECC834}"/>
                  </a:ext>
                </a:extLst>
              </p:cNvPr>
              <p:cNvSpPr/>
              <p:nvPr/>
            </p:nvSpPr>
            <p:spPr>
              <a:xfrm>
                <a:off x="6304187" y="28077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="" xmlns:a16="http://schemas.microsoft.com/office/drawing/2014/main" id="{4B7FFE4C-A77B-45B0-ABCF-F65B995C87AD}"/>
                  </a:ext>
                </a:extLst>
              </p:cNvPr>
              <p:cNvSpPr/>
              <p:nvPr/>
            </p:nvSpPr>
            <p:spPr>
              <a:xfrm>
                <a:off x="6583775" y="246347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="" xmlns:a16="http://schemas.microsoft.com/office/drawing/2014/main" id="{ED082DFC-B733-4018-A1E3-2BCF4A7E4537}"/>
                  </a:ext>
                </a:extLst>
              </p:cNvPr>
              <p:cNvSpPr/>
              <p:nvPr/>
            </p:nvSpPr>
            <p:spPr>
              <a:xfrm>
                <a:off x="6359379" y="27540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="" xmlns:a16="http://schemas.microsoft.com/office/drawing/2014/main" id="{7D0B69B7-4738-4C77-A063-EDE67966D698}"/>
                  </a:ext>
                </a:extLst>
              </p:cNvPr>
              <p:cNvSpPr/>
              <p:nvPr/>
            </p:nvSpPr>
            <p:spPr>
              <a:xfrm>
                <a:off x="6418712" y="32723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="" xmlns:a16="http://schemas.microsoft.com/office/drawing/2014/main" id="{5DA261DD-A4A1-4E38-A729-46A3AC17BA45}"/>
                  </a:ext>
                </a:extLst>
              </p:cNvPr>
              <p:cNvSpPr/>
              <p:nvPr/>
            </p:nvSpPr>
            <p:spPr>
              <a:xfrm>
                <a:off x="6536460" y="24392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="" xmlns:a16="http://schemas.microsoft.com/office/drawing/2014/main" id="{0FA40495-FFCF-4909-B001-BF29FFA68F8A}"/>
                  </a:ext>
                </a:extLst>
              </p:cNvPr>
              <p:cNvSpPr/>
              <p:nvPr/>
            </p:nvSpPr>
            <p:spPr>
              <a:xfrm>
                <a:off x="6511779" y="24310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="" xmlns:a16="http://schemas.microsoft.com/office/drawing/2014/main" id="{AC366E3D-CBE2-43CD-8E3A-7F591E59BE45}"/>
                  </a:ext>
                </a:extLst>
              </p:cNvPr>
              <p:cNvSpPr/>
              <p:nvPr/>
            </p:nvSpPr>
            <p:spPr>
              <a:xfrm>
                <a:off x="6773485" y="23382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="" xmlns:a16="http://schemas.microsoft.com/office/drawing/2014/main" id="{F037C786-838C-43D9-B4C5-83788A002D77}"/>
                  </a:ext>
                </a:extLst>
              </p:cNvPr>
              <p:cNvSpPr/>
              <p:nvPr/>
            </p:nvSpPr>
            <p:spPr>
              <a:xfrm>
                <a:off x="6815560" y="219274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="" xmlns:a16="http://schemas.microsoft.com/office/drawing/2014/main" id="{A05638A9-5C53-479D-A99B-6EDE6CDA526B}"/>
                  </a:ext>
                </a:extLst>
              </p:cNvPr>
              <p:cNvSpPr/>
              <p:nvPr/>
            </p:nvSpPr>
            <p:spPr>
              <a:xfrm>
                <a:off x="6574440" y="25686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="" xmlns:a16="http://schemas.microsoft.com/office/drawing/2014/main" id="{069B5E9B-72E2-4612-9078-A3B8360AB75E}"/>
                  </a:ext>
                </a:extLst>
              </p:cNvPr>
              <p:cNvSpPr/>
              <p:nvPr/>
            </p:nvSpPr>
            <p:spPr>
              <a:xfrm>
                <a:off x="6763470" y="24451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="" xmlns:a16="http://schemas.microsoft.com/office/drawing/2014/main" id="{AB1042EA-7061-4392-9FCB-298BA4D5B4AB}"/>
                  </a:ext>
                </a:extLst>
              </p:cNvPr>
              <p:cNvSpPr/>
              <p:nvPr/>
            </p:nvSpPr>
            <p:spPr>
              <a:xfrm>
                <a:off x="7014146" y="220427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Oval 842">
                <a:extLst>
                  <a:ext uri="{FF2B5EF4-FFF2-40B4-BE49-F238E27FC236}">
                    <a16:creationId xmlns="" xmlns:a16="http://schemas.microsoft.com/office/drawing/2014/main" id="{FFF37C28-B4CB-4647-A029-DF8E046B9CC9}"/>
                  </a:ext>
                </a:extLst>
              </p:cNvPr>
              <p:cNvSpPr/>
              <p:nvPr/>
            </p:nvSpPr>
            <p:spPr>
              <a:xfrm>
                <a:off x="6696161" y="463474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="" xmlns:a16="http://schemas.microsoft.com/office/drawing/2014/main" id="{48677292-B0E0-4E60-8D00-886B95529D42}"/>
                  </a:ext>
                </a:extLst>
              </p:cNvPr>
              <p:cNvSpPr/>
              <p:nvPr/>
            </p:nvSpPr>
            <p:spPr>
              <a:xfrm>
                <a:off x="6570295" y="30500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Oval 844">
                <a:extLst>
                  <a:ext uri="{FF2B5EF4-FFF2-40B4-BE49-F238E27FC236}">
                    <a16:creationId xmlns="" xmlns:a16="http://schemas.microsoft.com/office/drawing/2014/main" id="{EB6B0493-E4C5-43BB-BB49-1B9E9933EA66}"/>
                  </a:ext>
                </a:extLst>
              </p:cNvPr>
              <p:cNvSpPr/>
              <p:nvPr/>
            </p:nvSpPr>
            <p:spPr>
              <a:xfrm>
                <a:off x="6819920" y="28862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="" xmlns:a16="http://schemas.microsoft.com/office/drawing/2014/main" id="{CE11684C-866F-4AE3-A2D5-459ADC3FD784}"/>
                  </a:ext>
                </a:extLst>
              </p:cNvPr>
              <p:cNvSpPr/>
              <p:nvPr/>
            </p:nvSpPr>
            <p:spPr>
              <a:xfrm>
                <a:off x="6335228" y="29481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>
                <a:extLst>
                  <a:ext uri="{FF2B5EF4-FFF2-40B4-BE49-F238E27FC236}">
                    <a16:creationId xmlns="" xmlns:a16="http://schemas.microsoft.com/office/drawing/2014/main" id="{6384C745-8C54-4D1E-A727-647499116FA6}"/>
                  </a:ext>
                </a:extLst>
              </p:cNvPr>
              <p:cNvSpPr/>
              <p:nvPr/>
            </p:nvSpPr>
            <p:spPr>
              <a:xfrm>
                <a:off x="6782092" y="355922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="" xmlns:a16="http://schemas.microsoft.com/office/drawing/2014/main" id="{40D21BED-8A87-47CE-8EFC-3E4AF55E53F9}"/>
                  </a:ext>
                </a:extLst>
              </p:cNvPr>
              <p:cNvSpPr/>
              <p:nvPr/>
            </p:nvSpPr>
            <p:spPr>
              <a:xfrm>
                <a:off x="6464431" y="31339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Oval 848">
                <a:extLst>
                  <a:ext uri="{FF2B5EF4-FFF2-40B4-BE49-F238E27FC236}">
                    <a16:creationId xmlns="" xmlns:a16="http://schemas.microsoft.com/office/drawing/2014/main" id="{963CC075-32DE-49B0-85F9-A6B141DA9C79}"/>
                  </a:ext>
                </a:extLst>
              </p:cNvPr>
              <p:cNvSpPr/>
              <p:nvPr/>
            </p:nvSpPr>
            <p:spPr>
              <a:xfrm>
                <a:off x="5955751" y="35500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Oval 849">
                <a:extLst>
                  <a:ext uri="{FF2B5EF4-FFF2-40B4-BE49-F238E27FC236}">
                    <a16:creationId xmlns="" xmlns:a16="http://schemas.microsoft.com/office/drawing/2014/main" id="{F7632CCF-A165-4DA3-882B-74CA81904398}"/>
                  </a:ext>
                </a:extLst>
              </p:cNvPr>
              <p:cNvSpPr/>
              <p:nvPr/>
            </p:nvSpPr>
            <p:spPr>
              <a:xfrm>
                <a:off x="6415904" y="2750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>
                <a:extLst>
                  <a:ext uri="{FF2B5EF4-FFF2-40B4-BE49-F238E27FC236}">
                    <a16:creationId xmlns="" xmlns:a16="http://schemas.microsoft.com/office/drawing/2014/main" id="{02B1FB8B-3265-4C08-B14A-6F2B9AF4FDEE}"/>
                  </a:ext>
                </a:extLst>
              </p:cNvPr>
              <p:cNvSpPr/>
              <p:nvPr/>
            </p:nvSpPr>
            <p:spPr>
              <a:xfrm>
                <a:off x="6738188" y="35111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="" xmlns:a16="http://schemas.microsoft.com/office/drawing/2014/main" id="{A0339C2B-3020-41D6-B709-D8ED97A7B9E8}"/>
                  </a:ext>
                </a:extLst>
              </p:cNvPr>
              <p:cNvSpPr/>
              <p:nvPr/>
            </p:nvSpPr>
            <p:spPr>
              <a:xfrm>
                <a:off x="6507342" y="26724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Oval 852">
                <a:extLst>
                  <a:ext uri="{FF2B5EF4-FFF2-40B4-BE49-F238E27FC236}">
                    <a16:creationId xmlns="" xmlns:a16="http://schemas.microsoft.com/office/drawing/2014/main" id="{46F3488D-91C5-4709-A084-C2C5A2DCF22F}"/>
                  </a:ext>
                </a:extLst>
              </p:cNvPr>
              <p:cNvSpPr/>
              <p:nvPr/>
            </p:nvSpPr>
            <p:spPr>
              <a:xfrm>
                <a:off x="6205847" y="34412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="" xmlns:a16="http://schemas.microsoft.com/office/drawing/2014/main" id="{AF51E531-240E-4A21-B81C-A442B481EE47}"/>
                  </a:ext>
                </a:extLst>
              </p:cNvPr>
              <p:cNvSpPr/>
              <p:nvPr/>
            </p:nvSpPr>
            <p:spPr>
              <a:xfrm>
                <a:off x="5919408" y="30355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Oval 854">
                <a:extLst>
                  <a:ext uri="{FF2B5EF4-FFF2-40B4-BE49-F238E27FC236}">
                    <a16:creationId xmlns="" xmlns:a16="http://schemas.microsoft.com/office/drawing/2014/main" id="{119438F5-6699-45B6-B3AA-6B2969DE1CC8}"/>
                  </a:ext>
                </a:extLst>
              </p:cNvPr>
              <p:cNvSpPr/>
              <p:nvPr/>
            </p:nvSpPr>
            <p:spPr>
              <a:xfrm>
                <a:off x="6105587" y="309062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="" xmlns:a16="http://schemas.microsoft.com/office/drawing/2014/main" id="{FD043BB6-A48B-4D63-AE19-D6A5643D1B83}"/>
                  </a:ext>
                </a:extLst>
              </p:cNvPr>
              <p:cNvSpPr/>
              <p:nvPr/>
            </p:nvSpPr>
            <p:spPr>
              <a:xfrm>
                <a:off x="6332547" y="341182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Oval 856">
                <a:extLst>
                  <a:ext uri="{FF2B5EF4-FFF2-40B4-BE49-F238E27FC236}">
                    <a16:creationId xmlns="" xmlns:a16="http://schemas.microsoft.com/office/drawing/2014/main" id="{94DE2B99-E928-4D58-903F-EA153F84E52C}"/>
                  </a:ext>
                </a:extLst>
              </p:cNvPr>
              <p:cNvSpPr/>
              <p:nvPr/>
            </p:nvSpPr>
            <p:spPr>
              <a:xfrm>
                <a:off x="5980370" y="319025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Oval 857">
                <a:extLst>
                  <a:ext uri="{FF2B5EF4-FFF2-40B4-BE49-F238E27FC236}">
                    <a16:creationId xmlns="" xmlns:a16="http://schemas.microsoft.com/office/drawing/2014/main" id="{807C4C77-9EF6-4EAA-AE7C-BD8FB54EDD3E}"/>
                  </a:ext>
                </a:extLst>
              </p:cNvPr>
              <p:cNvSpPr/>
              <p:nvPr/>
            </p:nvSpPr>
            <p:spPr>
              <a:xfrm>
                <a:off x="6815236" y="182641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Oval 858">
                <a:extLst>
                  <a:ext uri="{FF2B5EF4-FFF2-40B4-BE49-F238E27FC236}">
                    <a16:creationId xmlns="" xmlns:a16="http://schemas.microsoft.com/office/drawing/2014/main" id="{AC24D8F6-15A6-477C-B227-C8122E642800}"/>
                  </a:ext>
                </a:extLst>
              </p:cNvPr>
              <p:cNvSpPr/>
              <p:nvPr/>
            </p:nvSpPr>
            <p:spPr>
              <a:xfrm>
                <a:off x="6190258" y="31259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="" xmlns:a16="http://schemas.microsoft.com/office/drawing/2014/main" id="{A09E8DED-F121-4EF1-8648-35E369953054}"/>
                  </a:ext>
                </a:extLst>
              </p:cNvPr>
              <p:cNvSpPr/>
              <p:nvPr/>
            </p:nvSpPr>
            <p:spPr>
              <a:xfrm>
                <a:off x="6260551" y="33794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Oval 860">
                <a:extLst>
                  <a:ext uri="{FF2B5EF4-FFF2-40B4-BE49-F238E27FC236}">
                    <a16:creationId xmlns="" xmlns:a16="http://schemas.microsoft.com/office/drawing/2014/main" id="{455C8037-6DEA-4786-B31C-F804E3679381}"/>
                  </a:ext>
                </a:extLst>
              </p:cNvPr>
              <p:cNvSpPr/>
              <p:nvPr/>
            </p:nvSpPr>
            <p:spPr>
              <a:xfrm>
                <a:off x="6573873" y="35224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="" xmlns:a16="http://schemas.microsoft.com/office/drawing/2014/main" id="{448DDBE2-F08D-4C08-90C0-FFA2E2EA3D40}"/>
                  </a:ext>
                </a:extLst>
              </p:cNvPr>
              <p:cNvSpPr/>
              <p:nvPr/>
            </p:nvSpPr>
            <p:spPr>
              <a:xfrm>
                <a:off x="6046674" y="30401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Oval 862">
                <a:extLst>
                  <a:ext uri="{FF2B5EF4-FFF2-40B4-BE49-F238E27FC236}">
                    <a16:creationId xmlns="" xmlns:a16="http://schemas.microsoft.com/office/drawing/2014/main" id="{0E71DB5D-10B8-4151-A5DA-FD592CB07316}"/>
                  </a:ext>
                </a:extLst>
              </p:cNvPr>
              <p:cNvSpPr/>
              <p:nvPr/>
            </p:nvSpPr>
            <p:spPr>
              <a:xfrm>
                <a:off x="6519150" y="198292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="" xmlns:a16="http://schemas.microsoft.com/office/drawing/2014/main" id="{3C9271B9-C0CE-46E6-BA40-53260F28C475}"/>
                  </a:ext>
                </a:extLst>
              </p:cNvPr>
              <p:cNvSpPr/>
              <p:nvPr/>
            </p:nvSpPr>
            <p:spPr>
              <a:xfrm>
                <a:off x="6071808" y="31879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>
                <a:extLst>
                  <a:ext uri="{FF2B5EF4-FFF2-40B4-BE49-F238E27FC236}">
                    <a16:creationId xmlns="" xmlns:a16="http://schemas.microsoft.com/office/drawing/2014/main" id="{75548C79-CCB7-4312-BD5A-262F947AE7E1}"/>
                  </a:ext>
                </a:extLst>
              </p:cNvPr>
              <p:cNvSpPr/>
              <p:nvPr/>
            </p:nvSpPr>
            <p:spPr>
              <a:xfrm>
                <a:off x="6385768" y="37551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="" xmlns:a16="http://schemas.microsoft.com/office/drawing/2014/main" id="{9FBD1271-5D9E-4B3B-BDE1-7FCA8AA32F35}"/>
                  </a:ext>
                </a:extLst>
              </p:cNvPr>
              <p:cNvSpPr/>
              <p:nvPr/>
            </p:nvSpPr>
            <p:spPr>
              <a:xfrm>
                <a:off x="6201010" y="324762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="" xmlns:a16="http://schemas.microsoft.com/office/drawing/2014/main" id="{C2B4915B-31FD-4CA8-93EE-3A8B486B73E7}"/>
                  </a:ext>
                </a:extLst>
              </p:cNvPr>
              <p:cNvSpPr/>
              <p:nvPr/>
            </p:nvSpPr>
            <p:spPr>
              <a:xfrm>
                <a:off x="6260551" y="38548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="" xmlns:a16="http://schemas.microsoft.com/office/drawing/2014/main" id="{74D4609E-842E-4010-8E8D-0A227AE4BB5E}"/>
                  </a:ext>
                </a:extLst>
              </p:cNvPr>
              <p:cNvSpPr/>
              <p:nvPr/>
            </p:nvSpPr>
            <p:spPr>
              <a:xfrm rot="280691" flipH="1" flipV="1">
                <a:off x="6344136" y="3930328"/>
                <a:ext cx="64491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>
                <a:extLst>
                  <a:ext uri="{FF2B5EF4-FFF2-40B4-BE49-F238E27FC236}">
                    <a16:creationId xmlns="" xmlns:a16="http://schemas.microsoft.com/office/drawing/2014/main" id="{4645942F-5773-4CAC-A0B0-23BD26DC2208}"/>
                  </a:ext>
                </a:extLst>
              </p:cNvPr>
              <p:cNvSpPr/>
              <p:nvPr/>
            </p:nvSpPr>
            <p:spPr>
              <a:xfrm>
                <a:off x="5959218" y="307686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="" xmlns:a16="http://schemas.microsoft.com/office/drawing/2014/main" id="{6385D334-5465-4783-AF59-4E7ECC50C33A}"/>
                  </a:ext>
                </a:extLst>
              </p:cNvPr>
              <p:cNvSpPr/>
              <p:nvPr/>
            </p:nvSpPr>
            <p:spPr>
              <a:xfrm>
                <a:off x="6435810" y="33953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>
                <a:extLst>
                  <a:ext uri="{FF2B5EF4-FFF2-40B4-BE49-F238E27FC236}">
                    <a16:creationId xmlns="" xmlns:a16="http://schemas.microsoft.com/office/drawing/2014/main" id="{2079E2D2-2AAB-470F-8B71-F6E7262B0594}"/>
                  </a:ext>
                </a:extLst>
              </p:cNvPr>
              <p:cNvSpPr/>
              <p:nvPr/>
            </p:nvSpPr>
            <p:spPr>
              <a:xfrm>
                <a:off x="6745994" y="33378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="" xmlns:a16="http://schemas.microsoft.com/office/drawing/2014/main" id="{F97E0B7F-1078-4B4C-BD68-44A2DAD11E9C}"/>
                  </a:ext>
                </a:extLst>
              </p:cNvPr>
              <p:cNvSpPr/>
              <p:nvPr/>
            </p:nvSpPr>
            <p:spPr>
              <a:xfrm>
                <a:off x="6692023" y="503675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="" xmlns:a16="http://schemas.microsoft.com/office/drawing/2014/main" id="{67A48767-2E47-492A-A32F-6FA854870C49}"/>
                  </a:ext>
                </a:extLst>
              </p:cNvPr>
              <p:cNvSpPr/>
              <p:nvPr/>
            </p:nvSpPr>
            <p:spPr>
              <a:xfrm>
                <a:off x="6532688" y="32688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="" xmlns:a16="http://schemas.microsoft.com/office/drawing/2014/main" id="{1F70F5B5-E892-4A23-AB60-8377AFC963FA}"/>
                  </a:ext>
                </a:extLst>
              </p:cNvPr>
              <p:cNvSpPr/>
              <p:nvPr/>
            </p:nvSpPr>
            <p:spPr>
              <a:xfrm>
                <a:off x="6281815" y="42809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>
                <a:extLst>
                  <a:ext uri="{FF2B5EF4-FFF2-40B4-BE49-F238E27FC236}">
                    <a16:creationId xmlns="" xmlns:a16="http://schemas.microsoft.com/office/drawing/2014/main" id="{F6BE1A39-2E64-48F1-96B9-CA1932FD6BD8}"/>
                  </a:ext>
                </a:extLst>
              </p:cNvPr>
              <p:cNvSpPr/>
              <p:nvPr/>
            </p:nvSpPr>
            <p:spPr>
              <a:xfrm>
                <a:off x="5939284" y="140104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="" xmlns:a16="http://schemas.microsoft.com/office/drawing/2014/main" id="{0CE9B654-D641-429E-B325-307D5431E1DC}"/>
                  </a:ext>
                </a:extLst>
              </p:cNvPr>
              <p:cNvSpPr/>
              <p:nvPr/>
            </p:nvSpPr>
            <p:spPr>
              <a:xfrm>
                <a:off x="6412951" y="4007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="" xmlns:a16="http://schemas.microsoft.com/office/drawing/2014/main" id="{1BF2F0E1-2BFC-4A07-93C8-4954B7131BBE}"/>
                  </a:ext>
                </a:extLst>
              </p:cNvPr>
              <p:cNvSpPr/>
              <p:nvPr/>
            </p:nvSpPr>
            <p:spPr>
              <a:xfrm>
                <a:off x="6541940" y="432247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="" xmlns:a16="http://schemas.microsoft.com/office/drawing/2014/main" id="{8C766D29-F971-429D-863A-52F6688E30C3}"/>
                  </a:ext>
                </a:extLst>
              </p:cNvPr>
              <p:cNvSpPr/>
              <p:nvPr/>
            </p:nvSpPr>
            <p:spPr>
              <a:xfrm>
                <a:off x="6401252" y="39373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="" xmlns:a16="http://schemas.microsoft.com/office/drawing/2014/main" id="{3C2D0BDF-FCCE-4B2C-A521-111CE13B4779}"/>
                  </a:ext>
                </a:extLst>
              </p:cNvPr>
              <p:cNvSpPr/>
              <p:nvPr/>
            </p:nvSpPr>
            <p:spPr>
              <a:xfrm>
                <a:off x="6031381" y="164215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="" xmlns:a16="http://schemas.microsoft.com/office/drawing/2014/main" id="{1265FCE5-1F01-48CB-B0A9-B5A9D0E88416}"/>
                  </a:ext>
                </a:extLst>
              </p:cNvPr>
              <p:cNvSpPr/>
              <p:nvPr/>
            </p:nvSpPr>
            <p:spPr>
              <a:xfrm>
                <a:off x="6083696" y="17992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>
                <a:extLst>
                  <a:ext uri="{FF2B5EF4-FFF2-40B4-BE49-F238E27FC236}">
                    <a16:creationId xmlns="" xmlns:a16="http://schemas.microsoft.com/office/drawing/2014/main" id="{D0C7B2B6-C5DC-4C16-9375-719DB34A75F9}"/>
                  </a:ext>
                </a:extLst>
              </p:cNvPr>
              <p:cNvSpPr/>
              <p:nvPr/>
            </p:nvSpPr>
            <p:spPr>
              <a:xfrm>
                <a:off x="6148580" y="42740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="" xmlns:a16="http://schemas.microsoft.com/office/drawing/2014/main" id="{E34E4EB0-3F2C-4FAD-8619-F019D992B872}"/>
                  </a:ext>
                </a:extLst>
              </p:cNvPr>
              <p:cNvSpPr/>
              <p:nvPr/>
            </p:nvSpPr>
            <p:spPr>
              <a:xfrm>
                <a:off x="6038090" y="19607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="" xmlns:a16="http://schemas.microsoft.com/office/drawing/2014/main" id="{48E61083-F00D-4BDA-9311-2517D1508FBE}"/>
                  </a:ext>
                </a:extLst>
              </p:cNvPr>
              <p:cNvSpPr/>
              <p:nvPr/>
            </p:nvSpPr>
            <p:spPr>
              <a:xfrm>
                <a:off x="6136126" y="40458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="" xmlns:a16="http://schemas.microsoft.com/office/drawing/2014/main" id="{45E899C2-EBB7-4E3E-ACCB-B728CD915312}"/>
                  </a:ext>
                </a:extLst>
              </p:cNvPr>
              <p:cNvSpPr/>
              <p:nvPr/>
            </p:nvSpPr>
            <p:spPr>
              <a:xfrm>
                <a:off x="6621990" y="431974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="" xmlns:a16="http://schemas.microsoft.com/office/drawing/2014/main" id="{72C1F06C-9D16-4557-8CCE-E8126CBB4CD8}"/>
                  </a:ext>
                </a:extLst>
              </p:cNvPr>
              <p:cNvSpPr/>
              <p:nvPr/>
            </p:nvSpPr>
            <p:spPr>
              <a:xfrm>
                <a:off x="6080000" y="20836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="" xmlns:a16="http://schemas.microsoft.com/office/drawing/2014/main" id="{E3C689DB-80B9-4F08-8B29-07F1A434A5CC}"/>
                  </a:ext>
                </a:extLst>
              </p:cNvPr>
              <p:cNvSpPr/>
              <p:nvPr/>
            </p:nvSpPr>
            <p:spPr>
              <a:xfrm>
                <a:off x="6565351" y="41596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="" xmlns:a16="http://schemas.microsoft.com/office/drawing/2014/main" id="{87251C04-84C2-407D-82C0-D75217C07AD5}"/>
                  </a:ext>
                </a:extLst>
              </p:cNvPr>
              <p:cNvSpPr/>
              <p:nvPr/>
            </p:nvSpPr>
            <p:spPr>
              <a:xfrm>
                <a:off x="6713427" y="418940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="" xmlns:a16="http://schemas.microsoft.com/office/drawing/2014/main" id="{B4FD9222-6059-4CAA-950A-834BAEEBD6CA}"/>
                  </a:ext>
                </a:extLst>
              </p:cNvPr>
              <p:cNvSpPr/>
              <p:nvPr/>
            </p:nvSpPr>
            <p:spPr>
              <a:xfrm>
                <a:off x="5986113" y="19238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="" xmlns:a16="http://schemas.microsoft.com/office/drawing/2014/main" id="{C8B5C650-0DF4-4F23-998A-ECB47212EC20}"/>
                  </a:ext>
                </a:extLst>
              </p:cNvPr>
              <p:cNvSpPr/>
              <p:nvPr/>
            </p:nvSpPr>
            <p:spPr>
              <a:xfrm>
                <a:off x="6191973" y="41279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="" xmlns:a16="http://schemas.microsoft.com/office/drawing/2014/main" id="{C9EC4368-F035-4953-8684-8D571F92AAAE}"/>
                  </a:ext>
                </a:extLst>
              </p:cNvPr>
              <p:cNvSpPr/>
              <p:nvPr/>
            </p:nvSpPr>
            <p:spPr>
              <a:xfrm>
                <a:off x="6236096" y="19516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="" xmlns:a16="http://schemas.microsoft.com/office/drawing/2014/main" id="{3D9D4EDE-F2C0-4175-82A2-C659C2064DA1}"/>
                  </a:ext>
                </a:extLst>
              </p:cNvPr>
              <p:cNvSpPr/>
              <p:nvPr/>
            </p:nvSpPr>
            <p:spPr>
              <a:xfrm>
                <a:off x="6006698" y="20717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="" xmlns:a16="http://schemas.microsoft.com/office/drawing/2014/main" id="{11950E06-D915-4570-8607-FCB6406081E6}"/>
                  </a:ext>
                </a:extLst>
              </p:cNvPr>
              <p:cNvSpPr/>
              <p:nvPr/>
            </p:nvSpPr>
            <p:spPr>
              <a:xfrm>
                <a:off x="6182988" y="28270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="" xmlns:a16="http://schemas.microsoft.com/office/drawing/2014/main" id="{20F343FE-20AA-4A94-A9FE-29FD8408BE39}"/>
                  </a:ext>
                </a:extLst>
              </p:cNvPr>
              <p:cNvSpPr/>
              <p:nvPr/>
            </p:nvSpPr>
            <p:spPr>
              <a:xfrm>
                <a:off x="6656789" y="41573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="" xmlns:a16="http://schemas.microsoft.com/office/drawing/2014/main" id="{A3898CA1-1D60-485D-B6C0-6274B357F342}"/>
                  </a:ext>
                </a:extLst>
              </p:cNvPr>
              <p:cNvSpPr/>
              <p:nvPr/>
            </p:nvSpPr>
            <p:spPr>
              <a:xfrm>
                <a:off x="6300896" y="287587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="" xmlns:a16="http://schemas.microsoft.com/office/drawing/2014/main" id="{52F93AFC-B802-4D6E-8C79-65EBD2087271}"/>
                  </a:ext>
                </a:extLst>
              </p:cNvPr>
              <p:cNvSpPr/>
              <p:nvPr/>
            </p:nvSpPr>
            <p:spPr>
              <a:xfrm>
                <a:off x="6128920" y="15905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>
                <a:extLst>
                  <a:ext uri="{FF2B5EF4-FFF2-40B4-BE49-F238E27FC236}">
                    <a16:creationId xmlns="" xmlns:a16="http://schemas.microsoft.com/office/drawing/2014/main" id="{A55E8D48-1C91-442A-8582-380619DC2191}"/>
                  </a:ext>
                </a:extLst>
              </p:cNvPr>
              <p:cNvSpPr/>
              <p:nvPr/>
            </p:nvSpPr>
            <p:spPr>
              <a:xfrm>
                <a:off x="6717751" y="43120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Oval 896">
                <a:extLst>
                  <a:ext uri="{FF2B5EF4-FFF2-40B4-BE49-F238E27FC236}">
                    <a16:creationId xmlns="" xmlns:a16="http://schemas.microsoft.com/office/drawing/2014/main" id="{73987332-2A67-4C3A-BBE9-FD64392E9637}"/>
                  </a:ext>
                </a:extLst>
              </p:cNvPr>
              <p:cNvSpPr/>
              <p:nvPr/>
            </p:nvSpPr>
            <p:spPr>
              <a:xfrm>
                <a:off x="6358087" y="31567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Oval 897">
                <a:extLst>
                  <a:ext uri="{FF2B5EF4-FFF2-40B4-BE49-F238E27FC236}">
                    <a16:creationId xmlns="" xmlns:a16="http://schemas.microsoft.com/office/drawing/2014/main" id="{4262B17B-FB98-40F4-B449-03D00703D129}"/>
                  </a:ext>
                </a:extLst>
              </p:cNvPr>
              <p:cNvSpPr/>
              <p:nvPr/>
            </p:nvSpPr>
            <p:spPr>
              <a:xfrm>
                <a:off x="6138513" y="20762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Oval 898">
                <a:extLst>
                  <a:ext uri="{FF2B5EF4-FFF2-40B4-BE49-F238E27FC236}">
                    <a16:creationId xmlns="" xmlns:a16="http://schemas.microsoft.com/office/drawing/2014/main" id="{B8B3E901-B63E-4824-BB99-035B1BAD467E}"/>
                  </a:ext>
                </a:extLst>
              </p:cNvPr>
              <p:cNvSpPr/>
              <p:nvPr/>
            </p:nvSpPr>
            <p:spPr>
              <a:xfrm>
                <a:off x="6245194" y="20512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="" xmlns:a16="http://schemas.microsoft.com/office/drawing/2014/main" id="{B946AE35-CDC4-4805-839C-39E9D5F0D92A}"/>
                  </a:ext>
                </a:extLst>
              </p:cNvPr>
              <p:cNvSpPr/>
              <p:nvPr/>
            </p:nvSpPr>
            <p:spPr>
              <a:xfrm>
                <a:off x="6388496" y="21040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>
                <a:extLst>
                  <a:ext uri="{FF2B5EF4-FFF2-40B4-BE49-F238E27FC236}">
                    <a16:creationId xmlns="" xmlns:a16="http://schemas.microsoft.com/office/drawing/2014/main" id="{19FF793C-73BF-4BD0-A966-8A1B61372D30}"/>
                  </a:ext>
                </a:extLst>
              </p:cNvPr>
              <p:cNvSpPr/>
              <p:nvPr/>
            </p:nvSpPr>
            <p:spPr>
              <a:xfrm>
                <a:off x="6011341" y="26986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Oval 901">
                <a:extLst>
                  <a:ext uri="{FF2B5EF4-FFF2-40B4-BE49-F238E27FC236}">
                    <a16:creationId xmlns="" xmlns:a16="http://schemas.microsoft.com/office/drawing/2014/main" id="{B0AD6251-91CF-4393-AE17-6E67FA965189}"/>
                  </a:ext>
                </a:extLst>
              </p:cNvPr>
              <p:cNvSpPr/>
              <p:nvPr/>
            </p:nvSpPr>
            <p:spPr>
              <a:xfrm>
                <a:off x="6335388" y="29794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Oval 902">
                <a:extLst>
                  <a:ext uri="{FF2B5EF4-FFF2-40B4-BE49-F238E27FC236}">
                    <a16:creationId xmlns="" xmlns:a16="http://schemas.microsoft.com/office/drawing/2014/main" id="{B4146219-AAAD-4338-88BF-B9DAC7B1028A}"/>
                  </a:ext>
                </a:extLst>
              </p:cNvPr>
              <p:cNvSpPr/>
              <p:nvPr/>
            </p:nvSpPr>
            <p:spPr>
              <a:xfrm>
                <a:off x="6450669" y="16254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="" xmlns:a16="http://schemas.microsoft.com/office/drawing/2014/main" id="{9493F991-9663-48A3-BFA7-39C5B7548847}"/>
                  </a:ext>
                </a:extLst>
              </p:cNvPr>
              <p:cNvSpPr/>
              <p:nvPr/>
            </p:nvSpPr>
            <p:spPr>
              <a:xfrm>
                <a:off x="6523745" y="16335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>
                <a:extLst>
                  <a:ext uri="{FF2B5EF4-FFF2-40B4-BE49-F238E27FC236}">
                    <a16:creationId xmlns="" xmlns:a16="http://schemas.microsoft.com/office/drawing/2014/main" id="{AB7E37C5-B854-44F9-93AA-5E7D7C01AB3B}"/>
                  </a:ext>
                </a:extLst>
              </p:cNvPr>
              <p:cNvSpPr/>
              <p:nvPr/>
            </p:nvSpPr>
            <p:spPr>
              <a:xfrm>
                <a:off x="6566195" y="27794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="" xmlns:a16="http://schemas.microsoft.com/office/drawing/2014/main" id="{8223DCB0-A9B5-4997-825C-FC2B690CFE89}"/>
                  </a:ext>
                </a:extLst>
              </p:cNvPr>
              <p:cNvSpPr/>
              <p:nvPr/>
            </p:nvSpPr>
            <p:spPr>
              <a:xfrm>
                <a:off x="6237692" y="32405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Oval 906">
                <a:extLst>
                  <a:ext uri="{FF2B5EF4-FFF2-40B4-BE49-F238E27FC236}">
                    <a16:creationId xmlns="" xmlns:a16="http://schemas.microsoft.com/office/drawing/2014/main" id="{C1AEC1F3-11EB-462A-A855-D91DCE6C6AEA}"/>
                  </a:ext>
                </a:extLst>
              </p:cNvPr>
              <p:cNvSpPr/>
              <p:nvPr/>
            </p:nvSpPr>
            <p:spPr>
              <a:xfrm>
                <a:off x="6304743" y="41216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="" xmlns:a16="http://schemas.microsoft.com/office/drawing/2014/main" id="{2E51854A-8DFD-4E7C-83E6-9779F7191645}"/>
                  </a:ext>
                </a:extLst>
              </p:cNvPr>
              <p:cNvSpPr/>
              <p:nvPr/>
            </p:nvSpPr>
            <p:spPr>
              <a:xfrm>
                <a:off x="6283411" y="29425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Oval 908">
                <a:extLst>
                  <a:ext uri="{FF2B5EF4-FFF2-40B4-BE49-F238E27FC236}">
                    <a16:creationId xmlns="" xmlns:a16="http://schemas.microsoft.com/office/drawing/2014/main" id="{B25FF647-E147-4BE8-9E50-59A9BAA383EA}"/>
                  </a:ext>
                </a:extLst>
              </p:cNvPr>
              <p:cNvSpPr/>
              <p:nvPr/>
            </p:nvSpPr>
            <p:spPr>
              <a:xfrm>
                <a:off x="6440778" y="29337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="" xmlns:a16="http://schemas.microsoft.com/office/drawing/2014/main" id="{AE34E3BA-E7E5-44D2-9D4F-EF7E42E7D0FE}"/>
                  </a:ext>
                </a:extLst>
              </p:cNvPr>
              <p:cNvSpPr/>
              <p:nvPr/>
            </p:nvSpPr>
            <p:spPr>
              <a:xfrm>
                <a:off x="6692165" y="265187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Oval 910">
                <a:extLst>
                  <a:ext uri="{FF2B5EF4-FFF2-40B4-BE49-F238E27FC236}">
                    <a16:creationId xmlns="" xmlns:a16="http://schemas.microsoft.com/office/drawing/2014/main" id="{54FC7A8C-8C64-4361-B699-9A589ACF9C98}"/>
                  </a:ext>
                </a:extLst>
              </p:cNvPr>
              <p:cNvSpPr/>
              <p:nvPr/>
            </p:nvSpPr>
            <p:spPr>
              <a:xfrm>
                <a:off x="6562929" y="17768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="" xmlns:a16="http://schemas.microsoft.com/office/drawing/2014/main" id="{3B7D80B3-8750-49A3-8B6E-141C2F9E02F9}"/>
                  </a:ext>
                </a:extLst>
              </p:cNvPr>
              <p:cNvSpPr/>
              <p:nvPr/>
            </p:nvSpPr>
            <p:spPr>
              <a:xfrm>
                <a:off x="6548056" y="28704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Oval 912">
                <a:extLst>
                  <a:ext uri="{FF2B5EF4-FFF2-40B4-BE49-F238E27FC236}">
                    <a16:creationId xmlns="" xmlns:a16="http://schemas.microsoft.com/office/drawing/2014/main" id="{005C47F9-3B8F-4CBB-AFC7-32ED79A3177C}"/>
                  </a:ext>
                </a:extLst>
              </p:cNvPr>
              <p:cNvSpPr/>
              <p:nvPr/>
            </p:nvSpPr>
            <p:spPr>
              <a:xfrm>
                <a:off x="6602389" y="20234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>
                <a:extLst>
                  <a:ext uri="{FF2B5EF4-FFF2-40B4-BE49-F238E27FC236}">
                    <a16:creationId xmlns="" xmlns:a16="http://schemas.microsoft.com/office/drawing/2014/main" id="{299CA81F-35E2-474D-B05A-B1F01C6B6D27}"/>
                  </a:ext>
                </a:extLst>
              </p:cNvPr>
              <p:cNvSpPr/>
              <p:nvPr/>
            </p:nvSpPr>
            <p:spPr>
              <a:xfrm>
                <a:off x="6841953" y="20105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Oval 914">
                <a:extLst>
                  <a:ext uri="{FF2B5EF4-FFF2-40B4-BE49-F238E27FC236}">
                    <a16:creationId xmlns="" xmlns:a16="http://schemas.microsoft.com/office/drawing/2014/main" id="{9C103E3E-A46C-4FB9-9588-726549D2C515}"/>
                  </a:ext>
                </a:extLst>
              </p:cNvPr>
              <p:cNvSpPr/>
              <p:nvPr/>
            </p:nvSpPr>
            <p:spPr>
              <a:xfrm>
                <a:off x="6525788" y="29090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Oval 915">
                <a:extLst>
                  <a:ext uri="{FF2B5EF4-FFF2-40B4-BE49-F238E27FC236}">
                    <a16:creationId xmlns="" xmlns:a16="http://schemas.microsoft.com/office/drawing/2014/main" id="{C4329A9E-F647-4DFE-A455-274BFFB99633}"/>
                  </a:ext>
                </a:extLst>
              </p:cNvPr>
              <p:cNvSpPr/>
              <p:nvPr/>
            </p:nvSpPr>
            <p:spPr>
              <a:xfrm>
                <a:off x="6622177" y="155797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Oval 916">
                <a:extLst>
                  <a:ext uri="{FF2B5EF4-FFF2-40B4-BE49-F238E27FC236}">
                    <a16:creationId xmlns="" xmlns:a16="http://schemas.microsoft.com/office/drawing/2014/main" id="{D05B0077-209B-429B-A7CD-3BD1BFAEAB1D}"/>
                  </a:ext>
                </a:extLst>
              </p:cNvPr>
              <p:cNvSpPr/>
              <p:nvPr/>
            </p:nvSpPr>
            <p:spPr>
              <a:xfrm>
                <a:off x="6531537" y="18878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Oval 917">
                <a:extLst>
                  <a:ext uri="{FF2B5EF4-FFF2-40B4-BE49-F238E27FC236}">
                    <a16:creationId xmlns="" xmlns:a16="http://schemas.microsoft.com/office/drawing/2014/main" id="{1C557896-E1E2-4A2E-9617-1822C7DE64D3}"/>
                  </a:ext>
                </a:extLst>
              </p:cNvPr>
              <p:cNvSpPr/>
              <p:nvPr/>
            </p:nvSpPr>
            <p:spPr>
              <a:xfrm>
                <a:off x="7013730" y="17007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>
                <a:extLst>
                  <a:ext uri="{FF2B5EF4-FFF2-40B4-BE49-F238E27FC236}">
                    <a16:creationId xmlns="" xmlns:a16="http://schemas.microsoft.com/office/drawing/2014/main" id="{A324FB6B-DE2A-434F-993E-C8E3E7148DF1}"/>
                  </a:ext>
                </a:extLst>
              </p:cNvPr>
              <p:cNvSpPr/>
              <p:nvPr/>
            </p:nvSpPr>
            <p:spPr>
              <a:xfrm>
                <a:off x="6690568" y="27731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="" xmlns:a16="http://schemas.microsoft.com/office/drawing/2014/main" id="{496D7B34-F692-4F45-9D7D-25D19A474421}"/>
                  </a:ext>
                </a:extLst>
              </p:cNvPr>
              <p:cNvSpPr/>
              <p:nvPr/>
            </p:nvSpPr>
            <p:spPr>
              <a:xfrm>
                <a:off x="6667709" y="34457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Oval 920">
                <a:extLst>
                  <a:ext uri="{FF2B5EF4-FFF2-40B4-BE49-F238E27FC236}">
                    <a16:creationId xmlns="" xmlns:a16="http://schemas.microsoft.com/office/drawing/2014/main" id="{9BA5A498-6793-4E14-B74F-B1EB34547C43}"/>
                  </a:ext>
                </a:extLst>
              </p:cNvPr>
              <p:cNvSpPr/>
              <p:nvPr/>
            </p:nvSpPr>
            <p:spPr>
              <a:xfrm>
                <a:off x="6634143" y="27534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Oval 921">
                <a:extLst>
                  <a:ext uri="{FF2B5EF4-FFF2-40B4-BE49-F238E27FC236}">
                    <a16:creationId xmlns="" xmlns:a16="http://schemas.microsoft.com/office/drawing/2014/main" id="{9ADD9892-1AD4-4837-84AA-BFA9BDBF887E}"/>
                  </a:ext>
                </a:extLst>
              </p:cNvPr>
              <p:cNvSpPr/>
              <p:nvPr/>
            </p:nvSpPr>
            <p:spPr>
              <a:xfrm>
                <a:off x="6542492" y="35453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Oval 922">
                <a:extLst>
                  <a:ext uri="{FF2B5EF4-FFF2-40B4-BE49-F238E27FC236}">
                    <a16:creationId xmlns="" xmlns:a16="http://schemas.microsoft.com/office/drawing/2014/main" id="{4EE2AAD7-34A9-4E2D-93C2-045C3E4E1FB4}"/>
                  </a:ext>
                </a:extLst>
              </p:cNvPr>
              <p:cNvSpPr/>
              <p:nvPr/>
            </p:nvSpPr>
            <p:spPr>
              <a:xfrm>
                <a:off x="6525151" y="45925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Oval 923">
                <a:extLst>
                  <a:ext uri="{FF2B5EF4-FFF2-40B4-BE49-F238E27FC236}">
                    <a16:creationId xmlns="" xmlns:a16="http://schemas.microsoft.com/office/drawing/2014/main" id="{CCF4139E-3A84-4786-ACE2-E8A772A6390C}"/>
                  </a:ext>
                </a:extLst>
              </p:cNvPr>
              <p:cNvSpPr/>
              <p:nvPr/>
            </p:nvSpPr>
            <p:spPr>
              <a:xfrm>
                <a:off x="6787023" y="19578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Oval 924">
                <a:extLst>
                  <a:ext uri="{FF2B5EF4-FFF2-40B4-BE49-F238E27FC236}">
                    <a16:creationId xmlns="" xmlns:a16="http://schemas.microsoft.com/office/drawing/2014/main" id="{C168B22E-0F4F-4D3E-9415-081FC7A42F2E}"/>
                  </a:ext>
                </a:extLst>
              </p:cNvPr>
              <p:cNvSpPr/>
              <p:nvPr/>
            </p:nvSpPr>
            <p:spPr>
              <a:xfrm>
                <a:off x="6982545" y="21414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="" xmlns:a16="http://schemas.microsoft.com/office/drawing/2014/main" id="{E33BE81B-3E35-4D9A-ABFD-D1CC66D3A08E}"/>
                  </a:ext>
                </a:extLst>
              </p:cNvPr>
              <p:cNvSpPr/>
              <p:nvPr/>
            </p:nvSpPr>
            <p:spPr>
              <a:xfrm>
                <a:off x="7037006" y="19855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Oval 926">
                <a:extLst>
                  <a:ext uri="{FF2B5EF4-FFF2-40B4-BE49-F238E27FC236}">
                    <a16:creationId xmlns="" xmlns:a16="http://schemas.microsoft.com/office/drawing/2014/main" id="{C9D8EEBD-A60F-48D1-BF46-A50F7B35F7D9}"/>
                  </a:ext>
                </a:extLst>
              </p:cNvPr>
              <p:cNvSpPr/>
              <p:nvPr/>
            </p:nvSpPr>
            <p:spPr>
              <a:xfrm>
                <a:off x="6898248" y="20006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="" xmlns:a16="http://schemas.microsoft.com/office/drawing/2014/main" id="{CF50A4A7-1018-41A3-8B89-32ADF13F1E6B}"/>
                  </a:ext>
                </a:extLst>
              </p:cNvPr>
              <p:cNvSpPr/>
              <p:nvPr/>
            </p:nvSpPr>
            <p:spPr>
              <a:xfrm>
                <a:off x="6792588" y="34366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Oval 928">
                <a:extLst>
                  <a:ext uri="{FF2B5EF4-FFF2-40B4-BE49-F238E27FC236}">
                    <a16:creationId xmlns="" xmlns:a16="http://schemas.microsoft.com/office/drawing/2014/main" id="{A2BC8373-0882-49CE-922A-DDB0300A6D2B}"/>
                  </a:ext>
                </a:extLst>
              </p:cNvPr>
              <p:cNvSpPr/>
              <p:nvPr/>
            </p:nvSpPr>
            <p:spPr>
              <a:xfrm>
                <a:off x="6008973" y="16053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Oval 929">
                <a:extLst>
                  <a:ext uri="{FF2B5EF4-FFF2-40B4-BE49-F238E27FC236}">
                    <a16:creationId xmlns="" xmlns:a16="http://schemas.microsoft.com/office/drawing/2014/main" id="{AA2DC900-C05F-4D1C-BD33-CC6A8B8B7883}"/>
                  </a:ext>
                </a:extLst>
              </p:cNvPr>
              <p:cNvSpPr/>
              <p:nvPr/>
            </p:nvSpPr>
            <p:spPr>
              <a:xfrm>
                <a:off x="6195152" y="16603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Oval 930">
                <a:extLst>
                  <a:ext uri="{FF2B5EF4-FFF2-40B4-BE49-F238E27FC236}">
                    <a16:creationId xmlns="" xmlns:a16="http://schemas.microsoft.com/office/drawing/2014/main" id="{AEE0999A-8E94-49DE-B74E-52F0DFD66F51}"/>
                  </a:ext>
                </a:extLst>
              </p:cNvPr>
              <p:cNvSpPr/>
              <p:nvPr/>
            </p:nvSpPr>
            <p:spPr>
              <a:xfrm>
                <a:off x="6994932" y="19099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="" xmlns:a16="http://schemas.microsoft.com/office/drawing/2014/main" id="{453151B6-FB10-4C15-938D-6E856903B72A}"/>
                  </a:ext>
                </a:extLst>
              </p:cNvPr>
              <p:cNvSpPr/>
              <p:nvPr/>
            </p:nvSpPr>
            <p:spPr>
              <a:xfrm>
                <a:off x="6038090" y="180115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Oval 932">
                <a:extLst>
                  <a:ext uri="{FF2B5EF4-FFF2-40B4-BE49-F238E27FC236}">
                    <a16:creationId xmlns="" xmlns:a16="http://schemas.microsoft.com/office/drawing/2014/main" id="{0D8D4D79-BFC6-4539-A028-EE5235359831}"/>
                  </a:ext>
                </a:extLst>
              </p:cNvPr>
              <p:cNvSpPr/>
              <p:nvPr/>
            </p:nvSpPr>
            <p:spPr>
              <a:xfrm>
                <a:off x="6218011" y="17897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>
                <a:extLst>
                  <a:ext uri="{FF2B5EF4-FFF2-40B4-BE49-F238E27FC236}">
                    <a16:creationId xmlns="" xmlns:a16="http://schemas.microsoft.com/office/drawing/2014/main" id="{855B8A7F-57C0-4441-B4F8-B645671D32D3}"/>
                  </a:ext>
                </a:extLst>
              </p:cNvPr>
              <p:cNvSpPr/>
              <p:nvPr/>
            </p:nvSpPr>
            <p:spPr>
              <a:xfrm>
                <a:off x="6927818" y="222405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Oval 934">
                <a:extLst>
                  <a:ext uri="{FF2B5EF4-FFF2-40B4-BE49-F238E27FC236}">
                    <a16:creationId xmlns="" xmlns:a16="http://schemas.microsoft.com/office/drawing/2014/main" id="{C0FCEC95-9083-40AB-9EA8-FED3C3293429}"/>
                  </a:ext>
                </a:extLst>
              </p:cNvPr>
              <p:cNvSpPr/>
              <p:nvPr/>
            </p:nvSpPr>
            <p:spPr>
              <a:xfrm>
                <a:off x="6832955" y="18531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="" xmlns:a16="http://schemas.microsoft.com/office/drawing/2014/main" id="{2B15B104-127C-47DB-8CCF-6FBCC23B73C3}"/>
                  </a:ext>
                </a:extLst>
              </p:cNvPr>
              <p:cNvSpPr/>
              <p:nvPr/>
            </p:nvSpPr>
            <p:spPr>
              <a:xfrm>
                <a:off x="7318261" y="29882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Oval 936">
                <a:extLst>
                  <a:ext uri="{FF2B5EF4-FFF2-40B4-BE49-F238E27FC236}">
                    <a16:creationId xmlns="" xmlns:a16="http://schemas.microsoft.com/office/drawing/2014/main" id="{7FCCE14F-1A5B-42E6-8620-5478C7317EB2}"/>
                  </a:ext>
                </a:extLst>
              </p:cNvPr>
              <p:cNvSpPr/>
              <p:nvPr/>
            </p:nvSpPr>
            <p:spPr>
              <a:xfrm>
                <a:off x="7096383" y="20083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="" xmlns:a16="http://schemas.microsoft.com/office/drawing/2014/main" id="{DB5437F9-A8A0-4B2B-8325-28C22CA325C9}"/>
                  </a:ext>
                </a:extLst>
              </p:cNvPr>
              <p:cNvSpPr/>
              <p:nvPr/>
            </p:nvSpPr>
            <p:spPr>
              <a:xfrm>
                <a:off x="6645178" y="19132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>
                <a:extLst>
                  <a:ext uri="{FF2B5EF4-FFF2-40B4-BE49-F238E27FC236}">
                    <a16:creationId xmlns="" xmlns:a16="http://schemas.microsoft.com/office/drawing/2014/main" id="{2411614C-BC10-4EFD-984D-AAC1D497204C}"/>
                  </a:ext>
                </a:extLst>
              </p:cNvPr>
              <p:cNvSpPr/>
              <p:nvPr/>
            </p:nvSpPr>
            <p:spPr>
              <a:xfrm>
                <a:off x="6161373" y="17577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Oval 939">
                <a:extLst>
                  <a:ext uri="{FF2B5EF4-FFF2-40B4-BE49-F238E27FC236}">
                    <a16:creationId xmlns="" xmlns:a16="http://schemas.microsoft.com/office/drawing/2014/main" id="{B5516E5A-069F-4A68-A009-BB445DC71F3B}"/>
                  </a:ext>
                </a:extLst>
              </p:cNvPr>
              <p:cNvSpPr/>
              <p:nvPr/>
            </p:nvSpPr>
            <p:spPr>
              <a:xfrm>
                <a:off x="6574440" y="33816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Oval 940">
                <a:extLst>
                  <a:ext uri="{FF2B5EF4-FFF2-40B4-BE49-F238E27FC236}">
                    <a16:creationId xmlns="" xmlns:a16="http://schemas.microsoft.com/office/drawing/2014/main" id="{3ADE56C3-FFCC-428F-8343-FFFBEDC703A6}"/>
                  </a:ext>
                </a:extLst>
              </p:cNvPr>
              <p:cNvSpPr/>
              <p:nvPr/>
            </p:nvSpPr>
            <p:spPr>
              <a:xfrm>
                <a:off x="6483492" y="27213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="" xmlns:a16="http://schemas.microsoft.com/office/drawing/2014/main" id="{DD96F47C-9CC7-433E-BC6C-DAF0DEB3CE1A}"/>
                  </a:ext>
                </a:extLst>
              </p:cNvPr>
              <p:cNvSpPr/>
              <p:nvPr/>
            </p:nvSpPr>
            <p:spPr>
              <a:xfrm>
                <a:off x="6222335" y="191238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>
                <a:extLst>
                  <a:ext uri="{FF2B5EF4-FFF2-40B4-BE49-F238E27FC236}">
                    <a16:creationId xmlns="" xmlns:a16="http://schemas.microsoft.com/office/drawing/2014/main" id="{B433DFDF-9BD5-4D62-9896-232C2DB04112}"/>
                  </a:ext>
                </a:extLst>
              </p:cNvPr>
              <p:cNvSpPr/>
              <p:nvPr/>
            </p:nvSpPr>
            <p:spPr>
              <a:xfrm>
                <a:off x="5929812" y="22023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Oval 943">
                <a:extLst>
                  <a:ext uri="{FF2B5EF4-FFF2-40B4-BE49-F238E27FC236}">
                    <a16:creationId xmlns="" xmlns:a16="http://schemas.microsoft.com/office/drawing/2014/main" id="{BDD82AB1-A772-4F39-83A5-0DDF333D5853}"/>
                  </a:ext>
                </a:extLst>
              </p:cNvPr>
              <p:cNvSpPr/>
              <p:nvPr/>
            </p:nvSpPr>
            <p:spPr>
              <a:xfrm>
                <a:off x="6406807" y="41663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Oval 944">
                <a:extLst>
                  <a:ext uri="{FF2B5EF4-FFF2-40B4-BE49-F238E27FC236}">
                    <a16:creationId xmlns="" xmlns:a16="http://schemas.microsoft.com/office/drawing/2014/main" id="{6841F7D6-5000-4E72-8636-E917DA9E4735}"/>
                  </a:ext>
                </a:extLst>
              </p:cNvPr>
              <p:cNvSpPr/>
              <p:nvPr/>
            </p:nvSpPr>
            <p:spPr>
              <a:xfrm>
                <a:off x="6513488" y="41413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Oval 945">
                <a:extLst>
                  <a:ext uri="{FF2B5EF4-FFF2-40B4-BE49-F238E27FC236}">
                    <a16:creationId xmlns="" xmlns:a16="http://schemas.microsoft.com/office/drawing/2014/main" id="{247F945B-6059-4E6C-97B8-22A39411DC2D}"/>
                  </a:ext>
                </a:extLst>
              </p:cNvPr>
              <p:cNvSpPr/>
              <p:nvPr/>
            </p:nvSpPr>
            <p:spPr>
              <a:xfrm>
                <a:off x="6121912" y="210451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Oval 946">
                <a:extLst>
                  <a:ext uri="{FF2B5EF4-FFF2-40B4-BE49-F238E27FC236}">
                    <a16:creationId xmlns="" xmlns:a16="http://schemas.microsoft.com/office/drawing/2014/main" id="{B00BE602-DEFB-4D30-ADCC-F2474D03D538}"/>
                  </a:ext>
                </a:extLst>
              </p:cNvPr>
              <p:cNvSpPr/>
              <p:nvPr/>
            </p:nvSpPr>
            <p:spPr>
              <a:xfrm>
                <a:off x="6518262" y="44039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="" xmlns:a16="http://schemas.microsoft.com/office/drawing/2014/main" id="{A5B86E07-6997-4A20-95EC-D9C649B7F248}"/>
                  </a:ext>
                </a:extLst>
              </p:cNvPr>
              <p:cNvSpPr/>
              <p:nvPr/>
            </p:nvSpPr>
            <p:spPr>
              <a:xfrm>
                <a:off x="6611184" y="43555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Oval 948">
                <a:extLst>
                  <a:ext uri="{FF2B5EF4-FFF2-40B4-BE49-F238E27FC236}">
                    <a16:creationId xmlns="" xmlns:a16="http://schemas.microsoft.com/office/drawing/2014/main" id="{4ECE62E9-E2F4-42D1-8360-FC69B63E3647}"/>
                  </a:ext>
                </a:extLst>
              </p:cNvPr>
              <p:cNvSpPr/>
              <p:nvPr/>
            </p:nvSpPr>
            <p:spPr>
              <a:xfrm>
                <a:off x="6452526" y="44620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Oval 949">
                <a:extLst>
                  <a:ext uri="{FF2B5EF4-FFF2-40B4-BE49-F238E27FC236}">
                    <a16:creationId xmlns="" xmlns:a16="http://schemas.microsoft.com/office/drawing/2014/main" id="{7D3CF0D7-3E70-4146-B2C5-4BAD5C139223}"/>
                  </a:ext>
                </a:extLst>
              </p:cNvPr>
              <p:cNvSpPr/>
              <p:nvPr/>
            </p:nvSpPr>
            <p:spPr>
              <a:xfrm>
                <a:off x="6638705" y="45170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Oval 950">
                <a:extLst>
                  <a:ext uri="{FF2B5EF4-FFF2-40B4-BE49-F238E27FC236}">
                    <a16:creationId xmlns="" xmlns:a16="http://schemas.microsoft.com/office/drawing/2014/main" id="{9893B941-6129-436B-BC49-C6B823A1705A}"/>
                  </a:ext>
                </a:extLst>
              </p:cNvPr>
              <p:cNvSpPr/>
              <p:nvPr/>
            </p:nvSpPr>
            <p:spPr>
              <a:xfrm>
                <a:off x="6737884" y="43261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>
                <a:extLst>
                  <a:ext uri="{FF2B5EF4-FFF2-40B4-BE49-F238E27FC236}">
                    <a16:creationId xmlns="" xmlns:a16="http://schemas.microsoft.com/office/drawing/2014/main" id="{A905C5B9-C634-4B2E-B84D-36D3964A1AF5}"/>
                  </a:ext>
                </a:extLst>
              </p:cNvPr>
              <p:cNvSpPr/>
              <p:nvPr/>
            </p:nvSpPr>
            <p:spPr>
              <a:xfrm>
                <a:off x="6513488" y="46167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Oval 952">
                <a:extLst>
                  <a:ext uri="{FF2B5EF4-FFF2-40B4-BE49-F238E27FC236}">
                    <a16:creationId xmlns="" xmlns:a16="http://schemas.microsoft.com/office/drawing/2014/main" id="{46E6E6B2-87FE-47A0-8679-C7C5D559C2E0}"/>
                  </a:ext>
                </a:extLst>
              </p:cNvPr>
              <p:cNvSpPr/>
              <p:nvPr/>
            </p:nvSpPr>
            <p:spPr>
              <a:xfrm>
                <a:off x="6515308" y="48787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Oval 953">
                <a:extLst>
                  <a:ext uri="{FF2B5EF4-FFF2-40B4-BE49-F238E27FC236}">
                    <a16:creationId xmlns="" xmlns:a16="http://schemas.microsoft.com/office/drawing/2014/main" id="{AA29EFEE-6CA3-4EB1-822E-FFF5AA76543B}"/>
                  </a:ext>
                </a:extLst>
              </p:cNvPr>
              <p:cNvSpPr/>
              <p:nvPr/>
            </p:nvSpPr>
            <p:spPr>
              <a:xfrm>
                <a:off x="6238177" y="22499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Oval 954">
                <a:extLst>
                  <a:ext uri="{FF2B5EF4-FFF2-40B4-BE49-F238E27FC236}">
                    <a16:creationId xmlns="" xmlns:a16="http://schemas.microsoft.com/office/drawing/2014/main" id="{DE0F658F-A140-4944-B97D-67CFC986DF25}"/>
                  </a:ext>
                </a:extLst>
              </p:cNvPr>
              <p:cNvSpPr/>
              <p:nvPr/>
            </p:nvSpPr>
            <p:spPr>
              <a:xfrm>
                <a:off x="6121142" y="21348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Oval 955">
                <a:extLst>
                  <a:ext uri="{FF2B5EF4-FFF2-40B4-BE49-F238E27FC236}">
                    <a16:creationId xmlns="" xmlns:a16="http://schemas.microsoft.com/office/drawing/2014/main" id="{5CE7CA02-9025-40C6-98FF-3E3D4951A0F4}"/>
                  </a:ext>
                </a:extLst>
              </p:cNvPr>
              <p:cNvSpPr/>
              <p:nvPr/>
            </p:nvSpPr>
            <p:spPr>
              <a:xfrm>
                <a:off x="6264444" y="21876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>
                <a:extLst>
                  <a:ext uri="{FF2B5EF4-FFF2-40B4-BE49-F238E27FC236}">
                    <a16:creationId xmlns="" xmlns:a16="http://schemas.microsoft.com/office/drawing/2014/main" id="{EDBD89C8-0BA8-479C-AFDA-2D044EAB2425}"/>
                  </a:ext>
                </a:extLst>
              </p:cNvPr>
              <p:cNvSpPr/>
              <p:nvPr/>
            </p:nvSpPr>
            <p:spPr>
              <a:xfrm>
                <a:off x="6151854" y="20390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Oval 957">
                <a:extLst>
                  <a:ext uri="{FF2B5EF4-FFF2-40B4-BE49-F238E27FC236}">
                    <a16:creationId xmlns="" xmlns:a16="http://schemas.microsoft.com/office/drawing/2014/main" id="{2B035C7C-3972-4222-9562-BE2D046BB5BB}"/>
                  </a:ext>
                </a:extLst>
              </p:cNvPr>
              <p:cNvSpPr/>
              <p:nvPr/>
            </p:nvSpPr>
            <p:spPr>
              <a:xfrm>
                <a:off x="6342120" y="21927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Oval 958">
                <a:extLst>
                  <a:ext uri="{FF2B5EF4-FFF2-40B4-BE49-F238E27FC236}">
                    <a16:creationId xmlns="" xmlns:a16="http://schemas.microsoft.com/office/drawing/2014/main" id="{A7A9AEF3-8EEF-4625-8AC9-23C9D1A318BD}"/>
                  </a:ext>
                </a:extLst>
              </p:cNvPr>
              <p:cNvSpPr/>
              <p:nvPr/>
            </p:nvSpPr>
            <p:spPr>
              <a:xfrm>
                <a:off x="6244723" y="22236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="" xmlns:a16="http://schemas.microsoft.com/office/drawing/2014/main" id="{174DEF85-1558-42FC-84D4-F653F0378CFB}"/>
                  </a:ext>
                </a:extLst>
              </p:cNvPr>
              <p:cNvSpPr/>
              <p:nvPr/>
            </p:nvSpPr>
            <p:spPr>
              <a:xfrm>
                <a:off x="6246359" y="25106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>
                <a:extLst>
                  <a:ext uri="{FF2B5EF4-FFF2-40B4-BE49-F238E27FC236}">
                    <a16:creationId xmlns="" xmlns:a16="http://schemas.microsoft.com/office/drawing/2014/main" id="{368DDA36-66C5-40CF-A74A-47060463E27E}"/>
                  </a:ext>
                </a:extLst>
              </p:cNvPr>
              <p:cNvSpPr/>
              <p:nvPr/>
            </p:nvSpPr>
            <p:spPr>
              <a:xfrm>
                <a:off x="6441411" y="21470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="" xmlns:a16="http://schemas.microsoft.com/office/drawing/2014/main" id="{1C6155A7-5364-4570-A596-45D922B63354}"/>
                  </a:ext>
                </a:extLst>
              </p:cNvPr>
              <p:cNvSpPr/>
              <p:nvPr/>
            </p:nvSpPr>
            <p:spPr>
              <a:xfrm>
                <a:off x="6459608" y="207990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Oval 962">
                <a:extLst>
                  <a:ext uri="{FF2B5EF4-FFF2-40B4-BE49-F238E27FC236}">
                    <a16:creationId xmlns="" xmlns:a16="http://schemas.microsoft.com/office/drawing/2014/main" id="{C499DCB7-3A9C-4C50-A789-E08232942853}"/>
                  </a:ext>
                </a:extLst>
              </p:cNvPr>
              <p:cNvSpPr/>
              <p:nvPr/>
            </p:nvSpPr>
            <p:spPr>
              <a:xfrm>
                <a:off x="6273542" y="22872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Oval 963">
                <a:extLst>
                  <a:ext uri="{FF2B5EF4-FFF2-40B4-BE49-F238E27FC236}">
                    <a16:creationId xmlns="" xmlns:a16="http://schemas.microsoft.com/office/drawing/2014/main" id="{76E31061-C6E0-4BEA-ABC5-E47F5ACD2241}"/>
                  </a:ext>
                </a:extLst>
              </p:cNvPr>
              <p:cNvSpPr/>
              <p:nvPr/>
            </p:nvSpPr>
            <p:spPr>
              <a:xfrm>
                <a:off x="6416844" y="23400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Oval 964">
                <a:extLst>
                  <a:ext uri="{FF2B5EF4-FFF2-40B4-BE49-F238E27FC236}">
                    <a16:creationId xmlns="" xmlns:a16="http://schemas.microsoft.com/office/drawing/2014/main" id="{92F55F2E-5893-494F-B320-EE6FF8213764}"/>
                  </a:ext>
                </a:extLst>
              </p:cNvPr>
              <p:cNvSpPr/>
              <p:nvPr/>
            </p:nvSpPr>
            <p:spPr>
              <a:xfrm>
                <a:off x="6408538" y="20416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="" xmlns:a16="http://schemas.microsoft.com/office/drawing/2014/main" id="{0BC27353-9E29-4A76-9F19-D0D6D4F617A0}"/>
                  </a:ext>
                </a:extLst>
              </p:cNvPr>
              <p:cNvSpPr/>
              <p:nvPr/>
            </p:nvSpPr>
            <p:spPr>
              <a:xfrm>
                <a:off x="6371238" y="250156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Oval 966">
                <a:extLst>
                  <a:ext uri="{FF2B5EF4-FFF2-40B4-BE49-F238E27FC236}">
                    <a16:creationId xmlns="" xmlns:a16="http://schemas.microsoft.com/office/drawing/2014/main" id="{A74A3E69-80D5-4292-8B09-5955F6890C58}"/>
                  </a:ext>
                </a:extLst>
              </p:cNvPr>
              <p:cNvSpPr/>
              <p:nvPr/>
            </p:nvSpPr>
            <p:spPr>
              <a:xfrm>
                <a:off x="6312498" y="24721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Oval 967">
                <a:extLst>
                  <a:ext uri="{FF2B5EF4-FFF2-40B4-BE49-F238E27FC236}">
                    <a16:creationId xmlns="" xmlns:a16="http://schemas.microsoft.com/office/drawing/2014/main" id="{42300F3E-D9F1-459B-B4FD-B238F51E5165}"/>
                  </a:ext>
                </a:extLst>
              </p:cNvPr>
              <p:cNvSpPr/>
              <p:nvPr/>
            </p:nvSpPr>
            <p:spPr>
              <a:xfrm>
                <a:off x="6507726" y="25400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Oval 968">
                <a:extLst>
                  <a:ext uri="{FF2B5EF4-FFF2-40B4-BE49-F238E27FC236}">
                    <a16:creationId xmlns="" xmlns:a16="http://schemas.microsoft.com/office/drawing/2014/main" id="{AF6AB264-BF84-471D-8F8C-0264859EB5E5}"/>
                  </a:ext>
                </a:extLst>
              </p:cNvPr>
              <p:cNvSpPr/>
              <p:nvPr/>
            </p:nvSpPr>
            <p:spPr>
              <a:xfrm>
                <a:off x="6019196" y="286531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>
                <a:extLst>
                  <a:ext uri="{FF2B5EF4-FFF2-40B4-BE49-F238E27FC236}">
                    <a16:creationId xmlns="" xmlns:a16="http://schemas.microsoft.com/office/drawing/2014/main" id="{D963C221-661A-4594-9062-CD963CA11282}"/>
                  </a:ext>
                </a:extLst>
              </p:cNvPr>
              <p:cNvSpPr/>
              <p:nvPr/>
            </p:nvSpPr>
            <p:spPr>
              <a:xfrm>
                <a:off x="6319261" y="246471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Oval 970">
                <a:extLst>
                  <a:ext uri="{FF2B5EF4-FFF2-40B4-BE49-F238E27FC236}">
                    <a16:creationId xmlns="" xmlns:a16="http://schemas.microsoft.com/office/drawing/2014/main" id="{E21CD092-B2B1-4647-885E-A33493B0F79C}"/>
                  </a:ext>
                </a:extLst>
              </p:cNvPr>
              <p:cNvSpPr/>
              <p:nvPr/>
            </p:nvSpPr>
            <p:spPr>
              <a:xfrm>
                <a:off x="6569244" y="24924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Oval 971">
                <a:extLst>
                  <a:ext uri="{FF2B5EF4-FFF2-40B4-BE49-F238E27FC236}">
                    <a16:creationId xmlns="" xmlns:a16="http://schemas.microsoft.com/office/drawing/2014/main" id="{F85EF79F-05C2-4670-B9BB-2CD0FFF83309}"/>
                  </a:ext>
                </a:extLst>
              </p:cNvPr>
              <p:cNvSpPr/>
              <p:nvPr/>
            </p:nvSpPr>
            <p:spPr>
              <a:xfrm flipH="1" flipV="1">
                <a:off x="6528186" y="20435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Oval 972">
                <a:extLst>
                  <a:ext uri="{FF2B5EF4-FFF2-40B4-BE49-F238E27FC236}">
                    <a16:creationId xmlns="" xmlns:a16="http://schemas.microsoft.com/office/drawing/2014/main" id="{BFEDE39F-DE1A-4709-9868-A87DF7E70159}"/>
                  </a:ext>
                </a:extLst>
              </p:cNvPr>
              <p:cNvSpPr/>
              <p:nvPr/>
            </p:nvSpPr>
            <p:spPr>
              <a:xfrm flipH="1" flipV="1">
                <a:off x="6737450" y="1301312"/>
                <a:ext cx="64491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Oval 973">
                <a:extLst>
                  <a:ext uri="{FF2B5EF4-FFF2-40B4-BE49-F238E27FC236}">
                    <a16:creationId xmlns="" xmlns:a16="http://schemas.microsoft.com/office/drawing/2014/main" id="{9C7B1EE9-D42C-4D5B-B4E5-CE4D2E9B212E}"/>
                  </a:ext>
                </a:extLst>
              </p:cNvPr>
              <p:cNvSpPr/>
              <p:nvPr/>
            </p:nvSpPr>
            <p:spPr>
              <a:xfrm>
                <a:off x="6377113" y="10654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>
                <a:extLst>
                  <a:ext uri="{FF2B5EF4-FFF2-40B4-BE49-F238E27FC236}">
                    <a16:creationId xmlns="" xmlns:a16="http://schemas.microsoft.com/office/drawing/2014/main" id="{126396D5-175D-4E47-AA85-3154DE3DEC04}"/>
                  </a:ext>
                </a:extLst>
              </p:cNvPr>
              <p:cNvSpPr/>
              <p:nvPr/>
            </p:nvSpPr>
            <p:spPr>
              <a:xfrm>
                <a:off x="6251896" y="11650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Oval 975">
                <a:extLst>
                  <a:ext uri="{FF2B5EF4-FFF2-40B4-BE49-F238E27FC236}">
                    <a16:creationId xmlns="" xmlns:a16="http://schemas.microsoft.com/office/drawing/2014/main" id="{A66C8D84-8E59-4BA0-82C9-75583564949A}"/>
                  </a:ext>
                </a:extLst>
              </p:cNvPr>
              <p:cNvSpPr/>
              <p:nvPr/>
            </p:nvSpPr>
            <p:spPr>
              <a:xfrm>
                <a:off x="6399972" y="11948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Oval 976">
                <a:extLst>
                  <a:ext uri="{FF2B5EF4-FFF2-40B4-BE49-F238E27FC236}">
                    <a16:creationId xmlns="" xmlns:a16="http://schemas.microsoft.com/office/drawing/2014/main" id="{1B951E98-8B39-4B51-BE73-42D68AF76346}"/>
                  </a:ext>
                </a:extLst>
              </p:cNvPr>
              <p:cNvSpPr/>
              <p:nvPr/>
            </p:nvSpPr>
            <p:spPr>
              <a:xfrm>
                <a:off x="6034201" y="13991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Oval 977">
                <a:extLst>
                  <a:ext uri="{FF2B5EF4-FFF2-40B4-BE49-F238E27FC236}">
                    <a16:creationId xmlns="" xmlns:a16="http://schemas.microsoft.com/office/drawing/2014/main" id="{0426F6A6-C054-43B6-BFCE-6D3D96ED45E2}"/>
                  </a:ext>
                </a:extLst>
              </p:cNvPr>
              <p:cNvSpPr/>
              <p:nvPr/>
            </p:nvSpPr>
            <p:spPr>
              <a:xfrm>
                <a:off x="6501992" y="10563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>
                <a:extLst>
                  <a:ext uri="{FF2B5EF4-FFF2-40B4-BE49-F238E27FC236}">
                    <a16:creationId xmlns="" xmlns:a16="http://schemas.microsoft.com/office/drawing/2014/main" id="{37B090CC-FF50-4CC9-A009-37BC05486520}"/>
                  </a:ext>
                </a:extLst>
              </p:cNvPr>
              <p:cNvSpPr/>
              <p:nvPr/>
            </p:nvSpPr>
            <p:spPr>
              <a:xfrm>
                <a:off x="5814300" y="14834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Oval 979">
                <a:extLst>
                  <a:ext uri="{FF2B5EF4-FFF2-40B4-BE49-F238E27FC236}">
                    <a16:creationId xmlns="" xmlns:a16="http://schemas.microsoft.com/office/drawing/2014/main" id="{9DDBDA95-D811-4C39-A2A1-05C80EF6D1C2}"/>
                  </a:ext>
                </a:extLst>
              </p:cNvPr>
              <p:cNvSpPr/>
              <p:nvPr/>
            </p:nvSpPr>
            <p:spPr>
              <a:xfrm>
                <a:off x="6717651" y="14017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Oval 980">
                <a:extLst>
                  <a:ext uri="{FF2B5EF4-FFF2-40B4-BE49-F238E27FC236}">
                    <a16:creationId xmlns="" xmlns:a16="http://schemas.microsoft.com/office/drawing/2014/main" id="{050DEC64-BD38-47E0-B4A7-0F494F7A2A86}"/>
                  </a:ext>
                </a:extLst>
              </p:cNvPr>
              <p:cNvSpPr/>
              <p:nvPr/>
            </p:nvSpPr>
            <p:spPr>
              <a:xfrm>
                <a:off x="6453433" y="11739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="" xmlns:a16="http://schemas.microsoft.com/office/drawing/2014/main" id="{07DB017A-4302-4187-89FF-BA7765514818}"/>
                  </a:ext>
                </a:extLst>
              </p:cNvPr>
              <p:cNvSpPr/>
              <p:nvPr/>
            </p:nvSpPr>
            <p:spPr>
              <a:xfrm>
                <a:off x="6404296" y="13174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3" name="Oval 982">
                <a:extLst>
                  <a:ext uri="{FF2B5EF4-FFF2-40B4-BE49-F238E27FC236}">
                    <a16:creationId xmlns="" xmlns:a16="http://schemas.microsoft.com/office/drawing/2014/main" id="{1B6567EE-7E43-4D53-A7E1-9FA0A7FF0E85}"/>
                  </a:ext>
                </a:extLst>
              </p:cNvPr>
              <p:cNvSpPr/>
              <p:nvPr/>
            </p:nvSpPr>
            <p:spPr>
              <a:xfrm>
                <a:off x="6450015" y="10194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>
                <a:extLst>
                  <a:ext uri="{FF2B5EF4-FFF2-40B4-BE49-F238E27FC236}">
                    <a16:creationId xmlns="" xmlns:a16="http://schemas.microsoft.com/office/drawing/2014/main" id="{5D3008F1-9709-4A20-9367-F8C40AD4806E}"/>
                  </a:ext>
                </a:extLst>
              </p:cNvPr>
              <p:cNvSpPr/>
              <p:nvPr/>
            </p:nvSpPr>
            <p:spPr>
              <a:xfrm>
                <a:off x="6418057" y="13003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Oval 984">
                <a:extLst>
                  <a:ext uri="{FF2B5EF4-FFF2-40B4-BE49-F238E27FC236}">
                    <a16:creationId xmlns="" xmlns:a16="http://schemas.microsoft.com/office/drawing/2014/main" id="{A5A313C4-DF86-4FDD-803B-F85601D98237}"/>
                  </a:ext>
                </a:extLst>
              </p:cNvPr>
              <p:cNvSpPr/>
              <p:nvPr/>
            </p:nvSpPr>
            <p:spPr>
              <a:xfrm>
                <a:off x="6495734" y="131518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Oval 985">
                <a:extLst>
                  <a:ext uri="{FF2B5EF4-FFF2-40B4-BE49-F238E27FC236}">
                    <a16:creationId xmlns="" xmlns:a16="http://schemas.microsoft.com/office/drawing/2014/main" id="{2C6D29C9-CC9D-45DE-B7AC-64055253B0A9}"/>
                  </a:ext>
                </a:extLst>
              </p:cNvPr>
              <p:cNvSpPr/>
              <p:nvPr/>
            </p:nvSpPr>
            <p:spPr>
              <a:xfrm>
                <a:off x="6556696" y="14698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Oval 986">
                <a:extLst>
                  <a:ext uri="{FF2B5EF4-FFF2-40B4-BE49-F238E27FC236}">
                    <a16:creationId xmlns="" xmlns:a16="http://schemas.microsoft.com/office/drawing/2014/main" id="{2BE886EC-3DB1-403E-8BB3-71AA07F039C5}"/>
                  </a:ext>
                </a:extLst>
              </p:cNvPr>
              <p:cNvSpPr/>
              <p:nvPr/>
            </p:nvSpPr>
            <p:spPr>
              <a:xfrm>
                <a:off x="6411011" y="15068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="" xmlns:a16="http://schemas.microsoft.com/office/drawing/2014/main" id="{CA006BF2-3B73-4375-B0E2-99F2BA65B7BB}"/>
                  </a:ext>
                </a:extLst>
              </p:cNvPr>
              <p:cNvSpPr/>
              <p:nvPr/>
            </p:nvSpPr>
            <p:spPr>
              <a:xfrm>
                <a:off x="6430109" y="9968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Oval 988">
                <a:extLst>
                  <a:ext uri="{FF2B5EF4-FFF2-40B4-BE49-F238E27FC236}">
                    <a16:creationId xmlns="" xmlns:a16="http://schemas.microsoft.com/office/drawing/2014/main" id="{51544B32-3703-4C74-BA52-F0A6236AD02A}"/>
                  </a:ext>
                </a:extLst>
              </p:cNvPr>
              <p:cNvSpPr/>
              <p:nvPr/>
            </p:nvSpPr>
            <p:spPr>
              <a:xfrm>
                <a:off x="6245752" y="132417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Oval 989">
                <a:extLst>
                  <a:ext uri="{FF2B5EF4-FFF2-40B4-BE49-F238E27FC236}">
                    <a16:creationId xmlns="" xmlns:a16="http://schemas.microsoft.com/office/drawing/2014/main" id="{9626BE6B-870B-4EBB-A216-4B48FBA57F39}"/>
                  </a:ext>
                </a:extLst>
              </p:cNvPr>
              <p:cNvSpPr/>
              <p:nvPr/>
            </p:nvSpPr>
            <p:spPr>
              <a:xfrm>
                <a:off x="6224600" y="15068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Oval 990">
                <a:extLst>
                  <a:ext uri="{FF2B5EF4-FFF2-40B4-BE49-F238E27FC236}">
                    <a16:creationId xmlns="" xmlns:a16="http://schemas.microsoft.com/office/drawing/2014/main" id="{24311114-2863-465D-AFA8-616B5305C8B0}"/>
                  </a:ext>
                </a:extLst>
              </p:cNvPr>
              <p:cNvSpPr/>
              <p:nvPr/>
            </p:nvSpPr>
            <p:spPr>
              <a:xfrm>
                <a:off x="6495735" y="13519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Oval 991">
                <a:extLst>
                  <a:ext uri="{FF2B5EF4-FFF2-40B4-BE49-F238E27FC236}">
                    <a16:creationId xmlns="" xmlns:a16="http://schemas.microsoft.com/office/drawing/2014/main" id="{990BB7A5-3F0A-400D-8A3B-F13C6BC47D6D}"/>
                  </a:ext>
                </a:extLst>
              </p:cNvPr>
              <p:cNvSpPr/>
              <p:nvPr/>
            </p:nvSpPr>
            <p:spPr>
              <a:xfrm>
                <a:off x="6357207" y="15618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>
                <a:extLst>
                  <a:ext uri="{FF2B5EF4-FFF2-40B4-BE49-F238E27FC236}">
                    <a16:creationId xmlns="" xmlns:a16="http://schemas.microsoft.com/office/drawing/2014/main" id="{31C29F61-DF49-4C4B-A1CE-CA6335B73583}"/>
                  </a:ext>
                </a:extLst>
              </p:cNvPr>
              <p:cNvSpPr/>
              <p:nvPr/>
            </p:nvSpPr>
            <p:spPr>
              <a:xfrm>
                <a:off x="6450129" y="151341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Oval 993">
                <a:extLst>
                  <a:ext uri="{FF2B5EF4-FFF2-40B4-BE49-F238E27FC236}">
                    <a16:creationId xmlns="" xmlns:a16="http://schemas.microsoft.com/office/drawing/2014/main" id="{0AEA6CF5-4DB4-49FF-ACC5-6C8E78355AC9}"/>
                  </a:ext>
                </a:extLst>
              </p:cNvPr>
              <p:cNvSpPr/>
              <p:nvPr/>
            </p:nvSpPr>
            <p:spPr>
              <a:xfrm>
                <a:off x="6291471" y="161987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Oval 994">
                <a:extLst>
                  <a:ext uri="{FF2B5EF4-FFF2-40B4-BE49-F238E27FC236}">
                    <a16:creationId xmlns="" xmlns:a16="http://schemas.microsoft.com/office/drawing/2014/main" id="{ADD4A17B-B15C-49AB-9B51-6E8CEE48C9B7}"/>
                  </a:ext>
                </a:extLst>
              </p:cNvPr>
              <p:cNvSpPr/>
              <p:nvPr/>
            </p:nvSpPr>
            <p:spPr>
              <a:xfrm>
                <a:off x="6373583" y="19040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Oval 995">
                <a:extLst>
                  <a:ext uri="{FF2B5EF4-FFF2-40B4-BE49-F238E27FC236}">
                    <a16:creationId xmlns="" xmlns:a16="http://schemas.microsoft.com/office/drawing/2014/main" id="{DDC47DC2-7C2F-40F0-889D-9FEC4685483C}"/>
                  </a:ext>
                </a:extLst>
              </p:cNvPr>
              <p:cNvSpPr/>
              <p:nvPr/>
            </p:nvSpPr>
            <p:spPr>
              <a:xfrm>
                <a:off x="6576829" y="14839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>
                <a:extLst>
                  <a:ext uri="{FF2B5EF4-FFF2-40B4-BE49-F238E27FC236}">
                    <a16:creationId xmlns="" xmlns:a16="http://schemas.microsoft.com/office/drawing/2014/main" id="{6F568BF9-C3C0-43D1-9B80-5EC5B95AB876}"/>
                  </a:ext>
                </a:extLst>
              </p:cNvPr>
              <p:cNvSpPr/>
              <p:nvPr/>
            </p:nvSpPr>
            <p:spPr>
              <a:xfrm>
                <a:off x="6352433" y="177454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Oval 997">
                <a:extLst>
                  <a:ext uri="{FF2B5EF4-FFF2-40B4-BE49-F238E27FC236}">
                    <a16:creationId xmlns="" xmlns:a16="http://schemas.microsoft.com/office/drawing/2014/main" id="{ADFBFDD0-67F8-4206-9EE9-8C072BBDC924}"/>
                  </a:ext>
                </a:extLst>
              </p:cNvPr>
              <p:cNvSpPr/>
              <p:nvPr/>
            </p:nvSpPr>
            <p:spPr>
              <a:xfrm>
                <a:off x="6500509" y="18043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Oval 998">
                <a:extLst>
                  <a:ext uri="{FF2B5EF4-FFF2-40B4-BE49-F238E27FC236}">
                    <a16:creationId xmlns="" xmlns:a16="http://schemas.microsoft.com/office/drawing/2014/main" id="{44174EAC-4107-4BF7-AB37-FB9B3EC20A4A}"/>
                  </a:ext>
                </a:extLst>
              </p:cNvPr>
              <p:cNvSpPr/>
              <p:nvPr/>
            </p:nvSpPr>
            <p:spPr>
              <a:xfrm>
                <a:off x="6093959" y="23582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Oval 999">
                <a:extLst>
                  <a:ext uri="{FF2B5EF4-FFF2-40B4-BE49-F238E27FC236}">
                    <a16:creationId xmlns="" xmlns:a16="http://schemas.microsoft.com/office/drawing/2014/main" id="{12AE88F2-CEDE-4A1E-AD1B-2218DEFB1E4D}"/>
                  </a:ext>
                </a:extLst>
              </p:cNvPr>
              <p:cNvSpPr/>
              <p:nvPr/>
            </p:nvSpPr>
            <p:spPr>
              <a:xfrm>
                <a:off x="6358217" y="223150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Oval 1000">
                <a:extLst>
                  <a:ext uri="{FF2B5EF4-FFF2-40B4-BE49-F238E27FC236}">
                    <a16:creationId xmlns="" xmlns:a16="http://schemas.microsoft.com/office/drawing/2014/main" id="{12E46335-36E6-45ED-9708-CBA744995793}"/>
                  </a:ext>
                </a:extLst>
              </p:cNvPr>
              <p:cNvSpPr/>
              <p:nvPr/>
            </p:nvSpPr>
            <p:spPr>
              <a:xfrm>
                <a:off x="6486897" y="20943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>
                <a:extLst>
                  <a:ext uri="{FF2B5EF4-FFF2-40B4-BE49-F238E27FC236}">
                    <a16:creationId xmlns="" xmlns:a16="http://schemas.microsoft.com/office/drawing/2014/main" id="{8D207014-ECBF-454C-8DC2-325B8A975C99}"/>
                  </a:ext>
                </a:extLst>
              </p:cNvPr>
              <p:cNvSpPr/>
              <p:nvPr/>
            </p:nvSpPr>
            <p:spPr>
              <a:xfrm>
                <a:off x="6401946" y="24555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Oval 1002">
                <a:extLst>
                  <a:ext uri="{FF2B5EF4-FFF2-40B4-BE49-F238E27FC236}">
                    <a16:creationId xmlns="" xmlns:a16="http://schemas.microsoft.com/office/drawing/2014/main" id="{AFC9BEC5-D993-4554-8AE7-1C61D957EC7B}"/>
                  </a:ext>
                </a:extLst>
              </p:cNvPr>
              <p:cNvSpPr/>
              <p:nvPr/>
            </p:nvSpPr>
            <p:spPr>
              <a:xfrm>
                <a:off x="6166861" y="231231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Oval 1003">
                <a:extLst>
                  <a:ext uri="{FF2B5EF4-FFF2-40B4-BE49-F238E27FC236}">
                    <a16:creationId xmlns="" xmlns:a16="http://schemas.microsoft.com/office/drawing/2014/main" id="{83E6FECA-57EF-4AFE-A7FD-839E94265270}"/>
                  </a:ext>
                </a:extLst>
              </p:cNvPr>
              <p:cNvSpPr/>
              <p:nvPr/>
            </p:nvSpPr>
            <p:spPr>
              <a:xfrm>
                <a:off x="6074395" y="25839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Oval 1004">
                <a:extLst>
                  <a:ext uri="{FF2B5EF4-FFF2-40B4-BE49-F238E27FC236}">
                    <a16:creationId xmlns="" xmlns:a16="http://schemas.microsoft.com/office/drawing/2014/main" id="{904FEE3C-90DD-4150-9446-E10CD5D03F2E}"/>
                  </a:ext>
                </a:extLst>
              </p:cNvPr>
              <p:cNvSpPr/>
              <p:nvPr/>
            </p:nvSpPr>
            <p:spPr>
              <a:xfrm>
                <a:off x="6416844" y="23400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>
                <a:extLst>
                  <a:ext uri="{FF2B5EF4-FFF2-40B4-BE49-F238E27FC236}">
                    <a16:creationId xmlns="" xmlns:a16="http://schemas.microsoft.com/office/drawing/2014/main" id="{AB92FD55-588B-4723-AB4D-470C7FCD9FB7}"/>
                  </a:ext>
                </a:extLst>
              </p:cNvPr>
              <p:cNvSpPr/>
              <p:nvPr/>
            </p:nvSpPr>
            <p:spPr>
              <a:xfrm>
                <a:off x="6304254" y="21914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Oval 1006">
                <a:extLst>
                  <a:ext uri="{FF2B5EF4-FFF2-40B4-BE49-F238E27FC236}">
                    <a16:creationId xmlns="" xmlns:a16="http://schemas.microsoft.com/office/drawing/2014/main" id="{82255433-094C-4F6C-892E-849403F7DB17}"/>
                  </a:ext>
                </a:extLst>
              </p:cNvPr>
              <p:cNvSpPr/>
              <p:nvPr/>
            </p:nvSpPr>
            <p:spPr>
              <a:xfrm>
                <a:off x="6377962" y="243503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Oval 1007">
                <a:extLst>
                  <a:ext uri="{FF2B5EF4-FFF2-40B4-BE49-F238E27FC236}">
                    <a16:creationId xmlns="" xmlns:a16="http://schemas.microsoft.com/office/drawing/2014/main" id="{E8B7A261-4642-41F2-B798-D11617EEF8AF}"/>
                  </a:ext>
                </a:extLst>
              </p:cNvPr>
              <p:cNvSpPr/>
              <p:nvPr/>
            </p:nvSpPr>
            <p:spPr>
              <a:xfrm>
                <a:off x="6484866" y="245584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Oval 1008">
                <a:extLst>
                  <a:ext uri="{FF2B5EF4-FFF2-40B4-BE49-F238E27FC236}">
                    <a16:creationId xmlns="" xmlns:a16="http://schemas.microsoft.com/office/drawing/2014/main" id="{42C8D3E8-406C-45C8-935A-37BBB14B0A51}"/>
                  </a:ext>
                </a:extLst>
              </p:cNvPr>
              <p:cNvSpPr/>
              <p:nvPr/>
            </p:nvSpPr>
            <p:spPr>
              <a:xfrm>
                <a:off x="6447159" y="23220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Oval 1009">
                <a:extLst>
                  <a:ext uri="{FF2B5EF4-FFF2-40B4-BE49-F238E27FC236}">
                    <a16:creationId xmlns="" xmlns:a16="http://schemas.microsoft.com/office/drawing/2014/main" id="{80DD6F29-F229-498D-82A1-352DFA80FB3E}"/>
                  </a:ext>
                </a:extLst>
              </p:cNvPr>
              <p:cNvSpPr/>
              <p:nvPr/>
            </p:nvSpPr>
            <p:spPr>
              <a:xfrm>
                <a:off x="6377113" y="10654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>
                <a:extLst>
                  <a:ext uri="{FF2B5EF4-FFF2-40B4-BE49-F238E27FC236}">
                    <a16:creationId xmlns="" xmlns:a16="http://schemas.microsoft.com/office/drawing/2014/main" id="{12F772C5-6A19-4886-B6DA-3BAEE5A0F9CD}"/>
                  </a:ext>
                </a:extLst>
              </p:cNvPr>
              <p:cNvSpPr/>
              <p:nvPr/>
            </p:nvSpPr>
            <p:spPr>
              <a:xfrm>
                <a:off x="6251896" y="11650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Oval 1011">
                <a:extLst>
                  <a:ext uri="{FF2B5EF4-FFF2-40B4-BE49-F238E27FC236}">
                    <a16:creationId xmlns="" xmlns:a16="http://schemas.microsoft.com/office/drawing/2014/main" id="{51344FFF-7FE0-4E0E-A9EE-E7FB663FB9D3}"/>
                  </a:ext>
                </a:extLst>
              </p:cNvPr>
              <p:cNvSpPr/>
              <p:nvPr/>
            </p:nvSpPr>
            <p:spPr>
              <a:xfrm rot="280691" flipH="1" flipV="1">
                <a:off x="6335481" y="1240574"/>
                <a:ext cx="64491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Oval 1012">
                <a:extLst>
                  <a:ext uri="{FF2B5EF4-FFF2-40B4-BE49-F238E27FC236}">
                    <a16:creationId xmlns="" xmlns:a16="http://schemas.microsoft.com/office/drawing/2014/main" id="{2E51248C-ACBE-4FD5-9CDF-189F5D095FDB}"/>
                  </a:ext>
                </a:extLst>
              </p:cNvPr>
              <p:cNvSpPr/>
              <p:nvPr/>
            </p:nvSpPr>
            <p:spPr>
              <a:xfrm>
                <a:off x="6247460" y="122892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Oval 1013">
                <a:extLst>
                  <a:ext uri="{FF2B5EF4-FFF2-40B4-BE49-F238E27FC236}">
                    <a16:creationId xmlns="" xmlns:a16="http://schemas.microsoft.com/office/drawing/2014/main" id="{D8BFE624-7C1B-438F-BDB6-8097A57FFD7C}"/>
                  </a:ext>
                </a:extLst>
              </p:cNvPr>
              <p:cNvSpPr/>
              <p:nvPr/>
            </p:nvSpPr>
            <p:spPr>
              <a:xfrm>
                <a:off x="6273160" y="15912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>
                <a:extLst>
                  <a:ext uri="{FF2B5EF4-FFF2-40B4-BE49-F238E27FC236}">
                    <a16:creationId xmlns="" xmlns:a16="http://schemas.microsoft.com/office/drawing/2014/main" id="{A0FCF23A-6F5F-4A13-B202-02659302649C}"/>
                  </a:ext>
                </a:extLst>
              </p:cNvPr>
              <p:cNvSpPr/>
              <p:nvPr/>
            </p:nvSpPr>
            <p:spPr>
              <a:xfrm>
                <a:off x="6404296" y="13174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Oval 1015">
                <a:extLst>
                  <a:ext uri="{FF2B5EF4-FFF2-40B4-BE49-F238E27FC236}">
                    <a16:creationId xmlns="" xmlns:a16="http://schemas.microsoft.com/office/drawing/2014/main" id="{EF30CB86-0F12-4203-8225-E66783DF2947}"/>
                  </a:ext>
                </a:extLst>
              </p:cNvPr>
              <p:cNvSpPr/>
              <p:nvPr/>
            </p:nvSpPr>
            <p:spPr>
              <a:xfrm>
                <a:off x="6533285" y="16327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="" xmlns:a16="http://schemas.microsoft.com/office/drawing/2014/main" id="{6BC8B1BF-E3F5-42E8-8768-88942513CA7F}"/>
                  </a:ext>
                </a:extLst>
              </p:cNvPr>
              <p:cNvSpPr/>
              <p:nvPr/>
            </p:nvSpPr>
            <p:spPr>
              <a:xfrm>
                <a:off x="6392597" y="12476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Oval 1017">
                <a:extLst>
                  <a:ext uri="{FF2B5EF4-FFF2-40B4-BE49-F238E27FC236}">
                    <a16:creationId xmlns="" xmlns:a16="http://schemas.microsoft.com/office/drawing/2014/main" id="{7E556BE8-0A03-4AF6-A921-5DCCA91AC5AA}"/>
                  </a:ext>
                </a:extLst>
              </p:cNvPr>
              <p:cNvSpPr/>
              <p:nvPr/>
            </p:nvSpPr>
            <p:spPr>
              <a:xfrm>
                <a:off x="6073628" y="12761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9" name="Oval 1018">
                <a:extLst>
                  <a:ext uri="{FF2B5EF4-FFF2-40B4-BE49-F238E27FC236}">
                    <a16:creationId xmlns="" xmlns:a16="http://schemas.microsoft.com/office/drawing/2014/main" id="{E643421F-8151-421D-80C6-5256A6104142}"/>
                  </a:ext>
                </a:extLst>
              </p:cNvPr>
              <p:cNvSpPr/>
              <p:nvPr/>
            </p:nvSpPr>
            <p:spPr>
              <a:xfrm>
                <a:off x="5818357" y="13747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>
                <a:extLst>
                  <a:ext uri="{FF2B5EF4-FFF2-40B4-BE49-F238E27FC236}">
                    <a16:creationId xmlns="" xmlns:a16="http://schemas.microsoft.com/office/drawing/2014/main" id="{009D0B37-B488-4AF3-8E95-C5E6FCF29E3F}"/>
                  </a:ext>
                </a:extLst>
              </p:cNvPr>
              <p:cNvSpPr/>
              <p:nvPr/>
            </p:nvSpPr>
            <p:spPr>
              <a:xfrm>
                <a:off x="6613335" y="16299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Oval 1020">
                <a:extLst>
                  <a:ext uri="{FF2B5EF4-FFF2-40B4-BE49-F238E27FC236}">
                    <a16:creationId xmlns="" xmlns:a16="http://schemas.microsoft.com/office/drawing/2014/main" id="{7864C541-F7C1-4275-AC67-4A90634333E9}"/>
                  </a:ext>
                </a:extLst>
              </p:cNvPr>
              <p:cNvSpPr/>
              <p:nvPr/>
            </p:nvSpPr>
            <p:spPr>
              <a:xfrm>
                <a:off x="6556696" y="14698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Oval 1021">
                <a:extLst>
                  <a:ext uri="{FF2B5EF4-FFF2-40B4-BE49-F238E27FC236}">
                    <a16:creationId xmlns="" xmlns:a16="http://schemas.microsoft.com/office/drawing/2014/main" id="{A0D22A82-2868-46C4-883D-6D563F3722F4}"/>
                  </a:ext>
                </a:extLst>
              </p:cNvPr>
              <p:cNvSpPr/>
              <p:nvPr/>
            </p:nvSpPr>
            <p:spPr>
              <a:xfrm>
                <a:off x="6704772" y="14996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Oval 1022">
                <a:extLst>
                  <a:ext uri="{FF2B5EF4-FFF2-40B4-BE49-F238E27FC236}">
                    <a16:creationId xmlns="" xmlns:a16="http://schemas.microsoft.com/office/drawing/2014/main" id="{BD853F44-8EDF-4A90-8EC6-F72D34E66C64}"/>
                  </a:ext>
                </a:extLst>
              </p:cNvPr>
              <p:cNvSpPr/>
              <p:nvPr/>
            </p:nvSpPr>
            <p:spPr>
              <a:xfrm>
                <a:off x="6183318" y="143824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="" xmlns:a16="http://schemas.microsoft.com/office/drawing/2014/main" id="{CF7BB22B-69E9-4190-A050-DE2A13DFC4B0}"/>
                  </a:ext>
                </a:extLst>
              </p:cNvPr>
              <p:cNvSpPr/>
              <p:nvPr/>
            </p:nvSpPr>
            <p:spPr>
              <a:xfrm>
                <a:off x="6648134" y="146758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Oval 1024">
                <a:extLst>
                  <a:ext uri="{FF2B5EF4-FFF2-40B4-BE49-F238E27FC236}">
                    <a16:creationId xmlns="" xmlns:a16="http://schemas.microsoft.com/office/drawing/2014/main" id="{24D2A747-F1C3-4189-8DD5-9D1FF8F7EEE9}"/>
                  </a:ext>
                </a:extLst>
              </p:cNvPr>
              <p:cNvSpPr/>
              <p:nvPr/>
            </p:nvSpPr>
            <p:spPr>
              <a:xfrm>
                <a:off x="6709096" y="16222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Oval 1025">
                <a:extLst>
                  <a:ext uri="{FF2B5EF4-FFF2-40B4-BE49-F238E27FC236}">
                    <a16:creationId xmlns="" xmlns:a16="http://schemas.microsoft.com/office/drawing/2014/main" id="{CDE26329-B783-4DD2-82C0-7F0D5D10C60B}"/>
                  </a:ext>
                </a:extLst>
              </p:cNvPr>
              <p:cNvSpPr/>
              <p:nvPr/>
            </p:nvSpPr>
            <p:spPr>
              <a:xfrm>
                <a:off x="6296088" y="143187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Oval 1026">
                <a:extLst>
                  <a:ext uri="{FF2B5EF4-FFF2-40B4-BE49-F238E27FC236}">
                    <a16:creationId xmlns="" xmlns:a16="http://schemas.microsoft.com/office/drawing/2014/main" id="{7625B8A0-A8B4-4F0B-B888-E3B46252DA74}"/>
                  </a:ext>
                </a:extLst>
              </p:cNvPr>
              <p:cNvSpPr/>
              <p:nvPr/>
            </p:nvSpPr>
            <p:spPr>
              <a:xfrm>
                <a:off x="6516496" y="190283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1027">
                <a:extLst>
                  <a:ext uri="{FF2B5EF4-FFF2-40B4-BE49-F238E27FC236}">
                    <a16:creationId xmlns="" xmlns:a16="http://schemas.microsoft.com/office/drawing/2014/main" id="{896BADE4-B948-4AF2-9074-247031E83110}"/>
                  </a:ext>
                </a:extLst>
              </p:cNvPr>
              <p:cNvSpPr/>
              <p:nvPr/>
            </p:nvSpPr>
            <p:spPr>
              <a:xfrm>
                <a:off x="6398152" y="147657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Oval 1028">
                <a:extLst>
                  <a:ext uri="{FF2B5EF4-FFF2-40B4-BE49-F238E27FC236}">
                    <a16:creationId xmlns="" xmlns:a16="http://schemas.microsoft.com/office/drawing/2014/main" id="{F901F652-6E33-4741-8062-49B3C1B6F48B}"/>
                  </a:ext>
                </a:extLst>
              </p:cNvPr>
              <p:cNvSpPr/>
              <p:nvPr/>
            </p:nvSpPr>
            <p:spPr>
              <a:xfrm>
                <a:off x="6627837" y="13140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Oval 1029">
                <a:extLst>
                  <a:ext uri="{FF2B5EF4-FFF2-40B4-BE49-F238E27FC236}">
                    <a16:creationId xmlns="" xmlns:a16="http://schemas.microsoft.com/office/drawing/2014/main" id="{A2FD92FC-F611-4594-ACB4-71B363AA803B}"/>
                  </a:ext>
                </a:extLst>
              </p:cNvPr>
              <p:cNvSpPr/>
              <p:nvPr/>
            </p:nvSpPr>
            <p:spPr>
              <a:xfrm>
                <a:off x="6509607" y="17142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Oval 1030">
                <a:extLst>
                  <a:ext uri="{FF2B5EF4-FFF2-40B4-BE49-F238E27FC236}">
                    <a16:creationId xmlns="" xmlns:a16="http://schemas.microsoft.com/office/drawing/2014/main" id="{D841CC4A-1119-4515-8908-1024FA46150D}"/>
                  </a:ext>
                </a:extLst>
              </p:cNvPr>
              <p:cNvSpPr/>
              <p:nvPr/>
            </p:nvSpPr>
            <p:spPr>
              <a:xfrm>
                <a:off x="6602529" y="166581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Oval 1031">
                <a:extLst>
                  <a:ext uri="{FF2B5EF4-FFF2-40B4-BE49-F238E27FC236}">
                    <a16:creationId xmlns="" xmlns:a16="http://schemas.microsoft.com/office/drawing/2014/main" id="{C60E51C6-FB55-41E3-9C55-2D7475D1AD1A}"/>
                  </a:ext>
                </a:extLst>
              </p:cNvPr>
              <p:cNvSpPr/>
              <p:nvPr/>
            </p:nvSpPr>
            <p:spPr>
              <a:xfrm>
                <a:off x="6443871" y="177227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Oval 1032">
                <a:extLst>
                  <a:ext uri="{FF2B5EF4-FFF2-40B4-BE49-F238E27FC236}">
                    <a16:creationId xmlns="" xmlns:a16="http://schemas.microsoft.com/office/drawing/2014/main" id="{18057D78-0D9B-4809-B551-12B9D4C34CB5}"/>
                  </a:ext>
                </a:extLst>
              </p:cNvPr>
              <p:cNvSpPr/>
              <p:nvPr/>
            </p:nvSpPr>
            <p:spPr>
              <a:xfrm>
                <a:off x="6630050" y="182731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Oval 1033">
                <a:extLst>
                  <a:ext uri="{FF2B5EF4-FFF2-40B4-BE49-F238E27FC236}">
                    <a16:creationId xmlns="" xmlns:a16="http://schemas.microsoft.com/office/drawing/2014/main" id="{24142400-6962-42CF-899B-E3E59993DA63}"/>
                  </a:ext>
                </a:extLst>
              </p:cNvPr>
              <p:cNvSpPr/>
              <p:nvPr/>
            </p:nvSpPr>
            <p:spPr>
              <a:xfrm>
                <a:off x="6729229" y="16363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Oval 1034">
                <a:extLst>
                  <a:ext uri="{FF2B5EF4-FFF2-40B4-BE49-F238E27FC236}">
                    <a16:creationId xmlns="" xmlns:a16="http://schemas.microsoft.com/office/drawing/2014/main" id="{1E3F6739-50B5-4EE5-9923-75F7208DD994}"/>
                  </a:ext>
                </a:extLst>
              </p:cNvPr>
              <p:cNvSpPr/>
              <p:nvPr/>
            </p:nvSpPr>
            <p:spPr>
              <a:xfrm>
                <a:off x="6504833" y="192694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Oval 1035">
                <a:extLst>
                  <a:ext uri="{FF2B5EF4-FFF2-40B4-BE49-F238E27FC236}">
                    <a16:creationId xmlns="" xmlns:a16="http://schemas.microsoft.com/office/drawing/2014/main" id="{2AE8D353-E9DF-44C5-A98A-B49019528F10}"/>
                  </a:ext>
                </a:extLst>
              </p:cNvPr>
              <p:cNvSpPr/>
              <p:nvPr/>
            </p:nvSpPr>
            <p:spPr>
              <a:xfrm>
                <a:off x="6573109" y="21174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Oval 1036">
                <a:extLst>
                  <a:ext uri="{FF2B5EF4-FFF2-40B4-BE49-F238E27FC236}">
                    <a16:creationId xmlns="" xmlns:a16="http://schemas.microsoft.com/office/drawing/2014/main" id="{795E46E5-C53F-48EE-B2B7-C38D9B458820}"/>
                  </a:ext>
                </a:extLst>
              </p:cNvPr>
              <p:cNvSpPr/>
              <p:nvPr/>
            </p:nvSpPr>
            <p:spPr>
              <a:xfrm>
                <a:off x="6247557" y="57408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Oval 1037">
                <a:extLst>
                  <a:ext uri="{FF2B5EF4-FFF2-40B4-BE49-F238E27FC236}">
                    <a16:creationId xmlns="" xmlns:a16="http://schemas.microsoft.com/office/drawing/2014/main" id="{06CB73DE-805F-4865-9C1C-A34E7810841F}"/>
                  </a:ext>
                </a:extLst>
              </p:cNvPr>
              <p:cNvSpPr/>
              <p:nvPr/>
            </p:nvSpPr>
            <p:spPr>
              <a:xfrm>
                <a:off x="6246540" y="54515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Oval 1038">
                <a:extLst>
                  <a:ext uri="{FF2B5EF4-FFF2-40B4-BE49-F238E27FC236}">
                    <a16:creationId xmlns="" xmlns:a16="http://schemas.microsoft.com/office/drawing/2014/main" id="{47A9B975-08ED-459C-9CD8-9D5BBB764667}"/>
                  </a:ext>
                </a:extLst>
              </p:cNvPr>
              <p:cNvSpPr/>
              <p:nvPr/>
            </p:nvSpPr>
            <p:spPr>
              <a:xfrm>
                <a:off x="6279594" y="53587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Oval 1039">
                <a:extLst>
                  <a:ext uri="{FF2B5EF4-FFF2-40B4-BE49-F238E27FC236}">
                    <a16:creationId xmlns="" xmlns:a16="http://schemas.microsoft.com/office/drawing/2014/main" id="{8C263698-DBEB-4F9E-A71D-6A0AB1866BE9}"/>
                  </a:ext>
                </a:extLst>
              </p:cNvPr>
              <p:cNvSpPr/>
              <p:nvPr/>
            </p:nvSpPr>
            <p:spPr>
              <a:xfrm>
                <a:off x="6274026" y="54478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Oval 1040">
                <a:extLst>
                  <a:ext uri="{FF2B5EF4-FFF2-40B4-BE49-F238E27FC236}">
                    <a16:creationId xmlns="" xmlns:a16="http://schemas.microsoft.com/office/drawing/2014/main" id="{46354DBE-35AA-4B1E-A793-7C0FBCD1AE09}"/>
                  </a:ext>
                </a:extLst>
              </p:cNvPr>
              <p:cNvSpPr/>
              <p:nvPr/>
            </p:nvSpPr>
            <p:spPr>
              <a:xfrm>
                <a:off x="6345332" y="54682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="" xmlns:a16="http://schemas.microsoft.com/office/drawing/2014/main" id="{BA639795-33D7-4C76-8C48-28874CED5B1A}"/>
                  </a:ext>
                </a:extLst>
              </p:cNvPr>
              <p:cNvSpPr/>
              <p:nvPr/>
            </p:nvSpPr>
            <p:spPr>
              <a:xfrm>
                <a:off x="6206574" y="54833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="" xmlns:a16="http://schemas.microsoft.com/office/drawing/2014/main" id="{E0FBDA52-F919-4540-9F63-54E3B99C54C6}"/>
                  </a:ext>
                </a:extLst>
              </p:cNvPr>
              <p:cNvSpPr/>
              <p:nvPr/>
            </p:nvSpPr>
            <p:spPr>
              <a:xfrm>
                <a:off x="6299726" y="562975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="" xmlns:a16="http://schemas.microsoft.com/office/drawing/2014/main" id="{AA894202-524A-4D7B-BDEC-FB6AA15F1886}"/>
                  </a:ext>
                </a:extLst>
              </p:cNvPr>
              <p:cNvSpPr/>
              <p:nvPr/>
            </p:nvSpPr>
            <p:spPr>
              <a:xfrm>
                <a:off x="6426426" y="5600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Oval 1044">
                <a:extLst>
                  <a:ext uri="{FF2B5EF4-FFF2-40B4-BE49-F238E27FC236}">
                    <a16:creationId xmlns="" xmlns:a16="http://schemas.microsoft.com/office/drawing/2014/main" id="{8F75B4DD-CAC7-4518-BA3E-A6633DC89B05}"/>
                  </a:ext>
                </a:extLst>
              </p:cNvPr>
              <p:cNvSpPr/>
              <p:nvPr/>
            </p:nvSpPr>
            <p:spPr>
              <a:xfrm>
                <a:off x="6351930" y="53469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="" xmlns:a16="http://schemas.microsoft.com/office/drawing/2014/main" id="{D130ACB7-0B93-4B48-B957-7163E0000E99}"/>
                  </a:ext>
                </a:extLst>
              </p:cNvPr>
              <p:cNvSpPr/>
              <p:nvPr/>
            </p:nvSpPr>
            <p:spPr>
              <a:xfrm>
                <a:off x="6354430" y="55678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="" xmlns:a16="http://schemas.microsoft.com/office/drawing/2014/main" id="{73B4419E-5AD3-4B52-B176-45004CDD75D1}"/>
                  </a:ext>
                </a:extLst>
              </p:cNvPr>
              <p:cNvSpPr/>
              <p:nvPr/>
            </p:nvSpPr>
            <p:spPr>
              <a:xfrm>
                <a:off x="6497732" y="56206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Oval 1047">
                <a:extLst>
                  <a:ext uri="{FF2B5EF4-FFF2-40B4-BE49-F238E27FC236}">
                    <a16:creationId xmlns="" xmlns:a16="http://schemas.microsoft.com/office/drawing/2014/main" id="{6E770D91-D170-4666-82C6-E2F7F7FBE9A4}"/>
                  </a:ext>
                </a:extLst>
              </p:cNvPr>
              <p:cNvSpPr/>
              <p:nvPr/>
            </p:nvSpPr>
            <p:spPr>
              <a:xfrm>
                <a:off x="6404709" y="54909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Oval 1048">
                <a:extLst>
                  <a:ext uri="{FF2B5EF4-FFF2-40B4-BE49-F238E27FC236}">
                    <a16:creationId xmlns="" xmlns:a16="http://schemas.microsoft.com/office/drawing/2014/main" id="{8929DBF2-33E7-4DFC-813A-F5E40B00527B}"/>
                  </a:ext>
                </a:extLst>
              </p:cNvPr>
              <p:cNvSpPr/>
              <p:nvPr/>
            </p:nvSpPr>
            <p:spPr>
              <a:xfrm>
                <a:off x="6523177" y="577622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Oval 1049">
                <a:extLst>
                  <a:ext uri="{FF2B5EF4-FFF2-40B4-BE49-F238E27FC236}">
                    <a16:creationId xmlns="" xmlns:a16="http://schemas.microsoft.com/office/drawing/2014/main" id="{3A45F187-4C3B-43CB-AEF5-9DFA5BFF8DBA}"/>
                  </a:ext>
                </a:extLst>
              </p:cNvPr>
              <p:cNvSpPr/>
              <p:nvPr/>
            </p:nvSpPr>
            <p:spPr>
              <a:xfrm>
                <a:off x="6252360" y="56422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Oval 1050">
                <a:extLst>
                  <a:ext uri="{FF2B5EF4-FFF2-40B4-BE49-F238E27FC236}">
                    <a16:creationId xmlns="" xmlns:a16="http://schemas.microsoft.com/office/drawing/2014/main" id="{BB029792-4CB5-4EB1-9C37-83C5AD16AE16}"/>
                  </a:ext>
                </a:extLst>
              </p:cNvPr>
              <p:cNvSpPr/>
              <p:nvPr/>
            </p:nvSpPr>
            <p:spPr>
              <a:xfrm>
                <a:off x="6276286" y="582782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Oval 1051">
                <a:extLst>
                  <a:ext uri="{FF2B5EF4-FFF2-40B4-BE49-F238E27FC236}">
                    <a16:creationId xmlns="" xmlns:a16="http://schemas.microsoft.com/office/drawing/2014/main" id="{1D1A0157-6724-4D6B-840D-4A3BDD5C46CB}"/>
                  </a:ext>
                </a:extLst>
              </p:cNvPr>
              <p:cNvSpPr/>
              <p:nvPr/>
            </p:nvSpPr>
            <p:spPr>
              <a:xfrm>
                <a:off x="6398940" y="56039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Oval 1052">
                <a:extLst>
                  <a:ext uri="{FF2B5EF4-FFF2-40B4-BE49-F238E27FC236}">
                    <a16:creationId xmlns="" xmlns:a16="http://schemas.microsoft.com/office/drawing/2014/main" id="{62BDF24F-1E27-4142-9EE7-CE634C8A9605}"/>
                  </a:ext>
                </a:extLst>
              </p:cNvPr>
              <p:cNvSpPr/>
              <p:nvPr/>
            </p:nvSpPr>
            <p:spPr>
              <a:xfrm>
                <a:off x="6275962" y="546149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Oval 1053">
                <a:extLst>
                  <a:ext uri="{FF2B5EF4-FFF2-40B4-BE49-F238E27FC236}">
                    <a16:creationId xmlns="" xmlns:a16="http://schemas.microsoft.com/office/drawing/2014/main" id="{E787B9CE-BB7A-441C-9AB6-E7FB78FBB8C7}"/>
                  </a:ext>
                </a:extLst>
              </p:cNvPr>
              <p:cNvSpPr/>
              <p:nvPr/>
            </p:nvSpPr>
            <p:spPr>
              <a:xfrm>
                <a:off x="6302679" y="56456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Oval 1054">
                <a:extLst>
                  <a:ext uri="{FF2B5EF4-FFF2-40B4-BE49-F238E27FC236}">
                    <a16:creationId xmlns="" xmlns:a16="http://schemas.microsoft.com/office/drawing/2014/main" id="{3393D9BC-031F-4531-98C8-632F5FF3E6AE}"/>
                  </a:ext>
                </a:extLst>
              </p:cNvPr>
              <p:cNvSpPr/>
              <p:nvPr/>
            </p:nvSpPr>
            <p:spPr>
              <a:xfrm>
                <a:off x="6474456" y="53358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Oval 1055">
                <a:extLst>
                  <a:ext uri="{FF2B5EF4-FFF2-40B4-BE49-F238E27FC236}">
                    <a16:creationId xmlns="" xmlns:a16="http://schemas.microsoft.com/office/drawing/2014/main" id="{D75A1E11-7858-4D5D-85FC-8A82F8207104}"/>
                  </a:ext>
                </a:extLst>
              </p:cNvPr>
              <p:cNvSpPr/>
              <p:nvPr/>
            </p:nvSpPr>
            <p:spPr>
              <a:xfrm>
                <a:off x="6247749" y="559290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Oval 1056">
                <a:extLst>
                  <a:ext uri="{FF2B5EF4-FFF2-40B4-BE49-F238E27FC236}">
                    <a16:creationId xmlns="" xmlns:a16="http://schemas.microsoft.com/office/drawing/2014/main" id="{660F5B2A-619E-4810-8402-A729D962A752}"/>
                  </a:ext>
                </a:extLst>
              </p:cNvPr>
              <p:cNvSpPr/>
              <p:nvPr/>
            </p:nvSpPr>
            <p:spPr>
              <a:xfrm>
                <a:off x="6354430" y="556788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Oval 1057">
                <a:extLst>
                  <a:ext uri="{FF2B5EF4-FFF2-40B4-BE49-F238E27FC236}">
                    <a16:creationId xmlns="" xmlns:a16="http://schemas.microsoft.com/office/drawing/2014/main" id="{A87A42A4-5D70-4413-B386-DDD4FD396531}"/>
                  </a:ext>
                </a:extLst>
              </p:cNvPr>
              <p:cNvSpPr/>
              <p:nvPr/>
            </p:nvSpPr>
            <p:spPr>
              <a:xfrm>
                <a:off x="6673302" y="578658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="" xmlns:a16="http://schemas.microsoft.com/office/drawing/2014/main" id="{BD100322-94BD-413D-98E5-34CC0DD9B21F}"/>
                  </a:ext>
                </a:extLst>
              </p:cNvPr>
              <p:cNvSpPr/>
              <p:nvPr/>
            </p:nvSpPr>
            <p:spPr>
              <a:xfrm>
                <a:off x="6358974" y="56357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Oval 1059">
                <a:extLst>
                  <a:ext uri="{FF2B5EF4-FFF2-40B4-BE49-F238E27FC236}">
                    <a16:creationId xmlns="" xmlns:a16="http://schemas.microsoft.com/office/drawing/2014/main" id="{6E2B606C-0B8C-4D7A-9D86-4C0D1D2BC633}"/>
                  </a:ext>
                </a:extLst>
              </p:cNvPr>
              <p:cNvSpPr/>
              <p:nvPr/>
            </p:nvSpPr>
            <p:spPr>
              <a:xfrm>
                <a:off x="6455658" y="55450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Oval 1060">
                <a:extLst>
                  <a:ext uri="{FF2B5EF4-FFF2-40B4-BE49-F238E27FC236}">
                    <a16:creationId xmlns="" xmlns:a16="http://schemas.microsoft.com/office/drawing/2014/main" id="{4900E632-4E21-4E7E-98DA-EB4CF3DC8723}"/>
                  </a:ext>
                </a:extLst>
              </p:cNvPr>
              <p:cNvSpPr/>
              <p:nvPr/>
            </p:nvSpPr>
            <p:spPr>
              <a:xfrm>
                <a:off x="6481471" y="564111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2" name="Oval 1061">
                <a:extLst>
                  <a:ext uri="{FF2B5EF4-FFF2-40B4-BE49-F238E27FC236}">
                    <a16:creationId xmlns="" xmlns:a16="http://schemas.microsoft.com/office/drawing/2014/main" id="{D0156BA2-3F0C-4634-8B57-08180DF550AA}"/>
                  </a:ext>
                </a:extLst>
              </p:cNvPr>
              <p:cNvSpPr/>
              <p:nvPr/>
            </p:nvSpPr>
            <p:spPr>
              <a:xfrm>
                <a:off x="6293681" y="54882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Oval 1062">
                <a:extLst>
                  <a:ext uri="{FF2B5EF4-FFF2-40B4-BE49-F238E27FC236}">
                    <a16:creationId xmlns="" xmlns:a16="http://schemas.microsoft.com/office/drawing/2014/main" id="{3DC9CE68-6D77-4FF5-8175-8C591E511B24}"/>
                  </a:ext>
                </a:extLst>
              </p:cNvPr>
              <p:cNvSpPr/>
              <p:nvPr/>
            </p:nvSpPr>
            <p:spPr>
              <a:xfrm>
                <a:off x="6557109" y="56433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Oval 1063">
                <a:extLst>
                  <a:ext uri="{FF2B5EF4-FFF2-40B4-BE49-F238E27FC236}">
                    <a16:creationId xmlns="" xmlns:a16="http://schemas.microsoft.com/office/drawing/2014/main" id="{BC2E92BA-3BAC-418D-A757-FC874DF45F11}"/>
                  </a:ext>
                </a:extLst>
              </p:cNvPr>
              <p:cNvSpPr/>
              <p:nvPr/>
            </p:nvSpPr>
            <p:spPr>
              <a:xfrm>
                <a:off x="6169822" y="52573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Oval 1064">
                <a:extLst>
                  <a:ext uri="{FF2B5EF4-FFF2-40B4-BE49-F238E27FC236}">
                    <a16:creationId xmlns="" xmlns:a16="http://schemas.microsoft.com/office/drawing/2014/main" id="{C25C9DFB-9D50-4467-856D-785A0357C44E}"/>
                  </a:ext>
                </a:extLst>
              </p:cNvPr>
              <p:cNvSpPr/>
              <p:nvPr/>
            </p:nvSpPr>
            <p:spPr>
              <a:xfrm>
                <a:off x="6189955" y="52714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Oval 1065">
                <a:extLst>
                  <a:ext uri="{FF2B5EF4-FFF2-40B4-BE49-F238E27FC236}">
                    <a16:creationId xmlns="" xmlns:a16="http://schemas.microsoft.com/office/drawing/2014/main" id="{4853F024-F1A9-442E-A758-1FA9D50329EA}"/>
                  </a:ext>
                </a:extLst>
              </p:cNvPr>
              <p:cNvSpPr/>
              <p:nvPr/>
            </p:nvSpPr>
            <p:spPr>
              <a:xfrm>
                <a:off x="6421910" y="35426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7" name="Oval 1066">
                <a:extLst>
                  <a:ext uri="{FF2B5EF4-FFF2-40B4-BE49-F238E27FC236}">
                    <a16:creationId xmlns="" xmlns:a16="http://schemas.microsoft.com/office/drawing/2014/main" id="{15A86ABD-316D-4D09-B82F-29E3143A7365}"/>
                  </a:ext>
                </a:extLst>
              </p:cNvPr>
              <p:cNvSpPr/>
              <p:nvPr/>
            </p:nvSpPr>
            <p:spPr>
              <a:xfrm>
                <a:off x="6263427" y="37373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Oval 1067">
                <a:extLst>
                  <a:ext uri="{FF2B5EF4-FFF2-40B4-BE49-F238E27FC236}">
                    <a16:creationId xmlns="" xmlns:a16="http://schemas.microsoft.com/office/drawing/2014/main" id="{40DBBE0E-272D-4FD1-9AEF-4D6908972D28}"/>
                  </a:ext>
                </a:extLst>
              </p:cNvPr>
              <p:cNvSpPr/>
              <p:nvPr/>
            </p:nvSpPr>
            <p:spPr>
              <a:xfrm>
                <a:off x="6268632" y="36906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Oval 1068">
                <a:extLst>
                  <a:ext uri="{FF2B5EF4-FFF2-40B4-BE49-F238E27FC236}">
                    <a16:creationId xmlns="" xmlns:a16="http://schemas.microsoft.com/office/drawing/2014/main" id="{2C9370E1-C83A-412B-AEE5-DA086C2B637C}"/>
                  </a:ext>
                </a:extLst>
              </p:cNvPr>
              <p:cNvSpPr/>
              <p:nvPr/>
            </p:nvSpPr>
            <p:spPr>
              <a:xfrm>
                <a:off x="6297285" y="38883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0" name="Oval 1069">
                <a:extLst>
                  <a:ext uri="{FF2B5EF4-FFF2-40B4-BE49-F238E27FC236}">
                    <a16:creationId xmlns="" xmlns:a16="http://schemas.microsoft.com/office/drawing/2014/main" id="{908D28BE-1F95-4DEA-B697-32A8D1D55701}"/>
                  </a:ext>
                </a:extLst>
              </p:cNvPr>
              <p:cNvSpPr/>
              <p:nvPr/>
            </p:nvSpPr>
            <p:spPr>
              <a:xfrm>
                <a:off x="6487787" y="544000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="" xmlns:a16="http://schemas.microsoft.com/office/drawing/2014/main" id="{1CAA4A5B-EFD0-408F-A2E1-64A554E5C6C1}"/>
                  </a:ext>
                </a:extLst>
              </p:cNvPr>
              <p:cNvSpPr/>
              <p:nvPr/>
            </p:nvSpPr>
            <p:spPr>
              <a:xfrm>
                <a:off x="6629285" y="541577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="" xmlns:a16="http://schemas.microsoft.com/office/drawing/2014/main" id="{467BA75A-E74D-48B6-939E-74FC56E9988D}"/>
                  </a:ext>
                </a:extLst>
              </p:cNvPr>
              <p:cNvSpPr/>
              <p:nvPr/>
            </p:nvSpPr>
            <p:spPr>
              <a:xfrm>
                <a:off x="6477251" y="39439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="" xmlns:a16="http://schemas.microsoft.com/office/drawing/2014/main" id="{C9C0CF4E-7F18-4131-9B59-310886E9C664}"/>
                  </a:ext>
                </a:extLst>
              </p:cNvPr>
              <p:cNvSpPr/>
              <p:nvPr/>
            </p:nvSpPr>
            <p:spPr>
              <a:xfrm>
                <a:off x="5926555" y="37559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="" xmlns:a16="http://schemas.microsoft.com/office/drawing/2014/main" id="{EBC8B240-E6D1-4343-B489-53C3FA61D8E8}"/>
                  </a:ext>
                </a:extLst>
              </p:cNvPr>
              <p:cNvSpPr/>
              <p:nvPr/>
            </p:nvSpPr>
            <p:spPr>
              <a:xfrm>
                <a:off x="5949414" y="38854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="" xmlns:a16="http://schemas.microsoft.com/office/drawing/2014/main" id="{F61A095B-AB73-4DA7-A341-A06458CE93A0}"/>
                  </a:ext>
                </a:extLst>
              </p:cNvPr>
              <p:cNvSpPr/>
              <p:nvPr/>
            </p:nvSpPr>
            <p:spPr>
              <a:xfrm>
                <a:off x="6129790" y="366286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="" xmlns:a16="http://schemas.microsoft.com/office/drawing/2014/main" id="{AAE22E3B-7E4C-433A-A9EC-391F1099B11E}"/>
                  </a:ext>
                </a:extLst>
              </p:cNvPr>
              <p:cNvSpPr/>
              <p:nvPr/>
            </p:nvSpPr>
            <p:spPr>
              <a:xfrm>
                <a:off x="6753371" y="50146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="" xmlns:a16="http://schemas.microsoft.com/office/drawing/2014/main" id="{9965F02B-496D-4F88-9F6B-086FDA5B52A2}"/>
                  </a:ext>
                </a:extLst>
              </p:cNvPr>
              <p:cNvSpPr/>
              <p:nvPr/>
            </p:nvSpPr>
            <p:spPr>
              <a:xfrm>
                <a:off x="6436989" y="35718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="" xmlns:a16="http://schemas.microsoft.com/office/drawing/2014/main" id="{9BC14F37-3A26-4B10-8F12-FAB51BE3C96C}"/>
                  </a:ext>
                </a:extLst>
              </p:cNvPr>
              <p:cNvSpPr/>
              <p:nvPr/>
            </p:nvSpPr>
            <p:spPr>
              <a:xfrm flipH="1" flipV="1">
                <a:off x="6193026" y="39781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="" xmlns:a16="http://schemas.microsoft.com/office/drawing/2014/main" id="{4650381A-3673-458F-8345-1319CDDBEF18}"/>
                  </a:ext>
                </a:extLst>
              </p:cNvPr>
              <p:cNvSpPr/>
              <p:nvPr/>
            </p:nvSpPr>
            <p:spPr>
              <a:xfrm>
                <a:off x="6741112" y="366019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="" xmlns:a16="http://schemas.microsoft.com/office/drawing/2014/main" id="{5935989C-87C9-42FF-86B3-20B7666E30C3}"/>
                  </a:ext>
                </a:extLst>
              </p:cNvPr>
              <p:cNvSpPr/>
              <p:nvPr/>
            </p:nvSpPr>
            <p:spPr>
              <a:xfrm>
                <a:off x="6255148" y="37291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="" xmlns:a16="http://schemas.microsoft.com/office/drawing/2014/main" id="{459FF91C-D3BE-4A50-8BB8-480339845B8A}"/>
                  </a:ext>
                </a:extLst>
              </p:cNvPr>
              <p:cNvSpPr/>
              <p:nvPr/>
            </p:nvSpPr>
            <p:spPr>
              <a:xfrm>
                <a:off x="6294332" y="38724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="" xmlns:a16="http://schemas.microsoft.com/office/drawing/2014/main" id="{40306AD0-2A74-44D6-954D-5695EF9578AC}"/>
                  </a:ext>
                </a:extLst>
              </p:cNvPr>
              <p:cNvSpPr/>
              <p:nvPr/>
            </p:nvSpPr>
            <p:spPr>
              <a:xfrm>
                <a:off x="6353580" y="365361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="" xmlns:a16="http://schemas.microsoft.com/office/drawing/2014/main" id="{43A96944-26E0-4975-8F6D-15139FF41BF3}"/>
                  </a:ext>
                </a:extLst>
              </p:cNvPr>
              <p:cNvSpPr/>
              <p:nvPr/>
            </p:nvSpPr>
            <p:spPr>
              <a:xfrm>
                <a:off x="6262940" y="398346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="" xmlns:a16="http://schemas.microsoft.com/office/drawing/2014/main" id="{3E4E963A-38D3-41AE-8982-1953B3CB9083}"/>
                  </a:ext>
                </a:extLst>
              </p:cNvPr>
              <p:cNvSpPr/>
              <p:nvPr/>
            </p:nvSpPr>
            <p:spPr>
              <a:xfrm>
                <a:off x="5926555" y="37559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="" xmlns:a16="http://schemas.microsoft.com/office/drawing/2014/main" id="{F906EDB3-EDBE-400A-8BE7-DDEE298CA68A}"/>
                  </a:ext>
                </a:extLst>
              </p:cNvPr>
              <p:cNvSpPr/>
              <p:nvPr/>
            </p:nvSpPr>
            <p:spPr>
              <a:xfrm>
                <a:off x="5949414" y="38854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="" xmlns:a16="http://schemas.microsoft.com/office/drawing/2014/main" id="{18747752-4C6B-402F-A3AC-0D710752701C}"/>
                  </a:ext>
                </a:extLst>
              </p:cNvPr>
              <p:cNvSpPr/>
              <p:nvPr/>
            </p:nvSpPr>
            <p:spPr>
              <a:xfrm>
                <a:off x="5953738" y="40080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="" xmlns:a16="http://schemas.microsoft.com/office/drawing/2014/main" id="{36D250F6-AC60-4A20-8403-3387DC421A31}"/>
                  </a:ext>
                </a:extLst>
              </p:cNvPr>
              <p:cNvSpPr/>
              <p:nvPr/>
            </p:nvSpPr>
            <p:spPr>
              <a:xfrm>
                <a:off x="6192338" y="35732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="" xmlns:a16="http://schemas.microsoft.com/office/drawing/2014/main" id="{67706F8F-68F5-4C29-8E40-95870BFE56D1}"/>
                  </a:ext>
                </a:extLst>
              </p:cNvPr>
              <p:cNvSpPr/>
              <p:nvPr/>
            </p:nvSpPr>
            <p:spPr>
              <a:xfrm>
                <a:off x="6288099" y="35654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="" xmlns:a16="http://schemas.microsoft.com/office/drawing/2014/main" id="{D1828199-B9D6-4356-93BA-8706D4E06D75}"/>
                  </a:ext>
                </a:extLst>
              </p:cNvPr>
              <p:cNvSpPr/>
              <p:nvPr/>
            </p:nvSpPr>
            <p:spPr>
              <a:xfrm>
                <a:off x="6142414" y="36024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="" xmlns:a16="http://schemas.microsoft.com/office/drawing/2014/main" id="{563F7CA2-E6D6-408A-89CA-159334123E38}"/>
                  </a:ext>
                </a:extLst>
              </p:cNvPr>
              <p:cNvSpPr/>
              <p:nvPr/>
            </p:nvSpPr>
            <p:spPr>
              <a:xfrm>
                <a:off x="5956003" y="36024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="" xmlns:a16="http://schemas.microsoft.com/office/drawing/2014/main" id="{8948321E-E295-418F-8CA6-7A4135A99CBC}"/>
                  </a:ext>
                </a:extLst>
              </p:cNvPr>
              <p:cNvSpPr/>
              <p:nvPr/>
            </p:nvSpPr>
            <p:spPr>
              <a:xfrm>
                <a:off x="6088610" y="365744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="" xmlns:a16="http://schemas.microsoft.com/office/drawing/2014/main" id="{44E6ABEC-0FB1-44EB-9BB0-4F38C2CB3E68}"/>
                  </a:ext>
                </a:extLst>
              </p:cNvPr>
              <p:cNvSpPr/>
              <p:nvPr/>
            </p:nvSpPr>
            <p:spPr>
              <a:xfrm>
                <a:off x="6181532" y="36090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="" xmlns:a16="http://schemas.microsoft.com/office/drawing/2014/main" id="{AF4B8FFB-BCFB-476D-810E-7E3BE8964F3B}"/>
                  </a:ext>
                </a:extLst>
              </p:cNvPr>
              <p:cNvSpPr/>
              <p:nvPr/>
            </p:nvSpPr>
            <p:spPr>
              <a:xfrm>
                <a:off x="6022874" y="37155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="" xmlns:a16="http://schemas.microsoft.com/office/drawing/2014/main" id="{16834F84-AE2D-4585-B18F-68411A5B5290}"/>
                  </a:ext>
                </a:extLst>
              </p:cNvPr>
              <p:cNvSpPr/>
              <p:nvPr/>
            </p:nvSpPr>
            <p:spPr>
              <a:xfrm>
                <a:off x="6104986" y="39997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="" xmlns:a16="http://schemas.microsoft.com/office/drawing/2014/main" id="{87050B6D-0952-4A89-9929-F1685C836A81}"/>
                  </a:ext>
                </a:extLst>
              </p:cNvPr>
              <p:cNvSpPr/>
              <p:nvPr/>
            </p:nvSpPr>
            <p:spPr>
              <a:xfrm>
                <a:off x="6308232" y="35796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="" xmlns:a16="http://schemas.microsoft.com/office/drawing/2014/main" id="{9D77E6BA-9376-4EA8-9D46-2241F7CAA681}"/>
                  </a:ext>
                </a:extLst>
              </p:cNvPr>
              <p:cNvSpPr/>
              <p:nvPr/>
            </p:nvSpPr>
            <p:spPr>
              <a:xfrm>
                <a:off x="6083836" y="38701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="" xmlns:a16="http://schemas.microsoft.com/office/drawing/2014/main" id="{21E0CF38-1363-41C8-A360-D0EB09101DBD}"/>
                  </a:ext>
                </a:extLst>
              </p:cNvPr>
              <p:cNvSpPr/>
              <p:nvPr/>
            </p:nvSpPr>
            <p:spPr>
              <a:xfrm>
                <a:off x="6543657" y="38334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="" xmlns:a16="http://schemas.microsoft.com/office/drawing/2014/main" id="{F46C6B33-F9A9-4766-98DF-EB8B28695C5C}"/>
                  </a:ext>
                </a:extLst>
              </p:cNvPr>
              <p:cNvSpPr/>
              <p:nvPr/>
            </p:nvSpPr>
            <p:spPr>
              <a:xfrm>
                <a:off x="6004563" y="368684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="" xmlns:a16="http://schemas.microsoft.com/office/drawing/2014/main" id="{18432DD6-E42E-4C2B-8F2F-0F4A5098B4D8}"/>
                  </a:ext>
                </a:extLst>
              </p:cNvPr>
              <p:cNvSpPr/>
              <p:nvPr/>
            </p:nvSpPr>
            <p:spPr>
              <a:xfrm>
                <a:off x="6264688" y="37283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="" xmlns:a16="http://schemas.microsoft.com/office/drawing/2014/main" id="{9837410B-B013-49E9-92AE-5C90EF5C5981}"/>
                  </a:ext>
                </a:extLst>
              </p:cNvPr>
              <p:cNvSpPr/>
              <p:nvPr/>
            </p:nvSpPr>
            <p:spPr>
              <a:xfrm>
                <a:off x="6344738" y="37256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="" xmlns:a16="http://schemas.microsoft.com/office/drawing/2014/main" id="{F3A7ED03-4EC4-42A9-9A85-137A90C80CA9}"/>
                  </a:ext>
                </a:extLst>
              </p:cNvPr>
              <p:cNvSpPr/>
              <p:nvPr/>
            </p:nvSpPr>
            <p:spPr>
              <a:xfrm>
                <a:off x="6288099" y="35654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="" xmlns:a16="http://schemas.microsoft.com/office/drawing/2014/main" id="{AB1A7BAB-B803-4367-BCFE-D8986B18E0B5}"/>
                  </a:ext>
                </a:extLst>
              </p:cNvPr>
              <p:cNvSpPr/>
              <p:nvPr/>
            </p:nvSpPr>
            <p:spPr>
              <a:xfrm>
                <a:off x="6436175" y="359529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="" xmlns:a16="http://schemas.microsoft.com/office/drawing/2014/main" id="{D7E84FB1-11F0-4710-9E95-6057339F74E2}"/>
                  </a:ext>
                </a:extLst>
              </p:cNvPr>
              <p:cNvSpPr/>
              <p:nvPr/>
            </p:nvSpPr>
            <p:spPr>
              <a:xfrm>
                <a:off x="5938918" y="323627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="" xmlns:a16="http://schemas.microsoft.com/office/drawing/2014/main" id="{A0AF7344-5EED-4787-AE44-0EC1980F821F}"/>
                  </a:ext>
                </a:extLst>
              </p:cNvPr>
              <p:cNvSpPr/>
              <p:nvPr/>
            </p:nvSpPr>
            <p:spPr>
              <a:xfrm>
                <a:off x="6762954" y="30172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="" xmlns:a16="http://schemas.microsoft.com/office/drawing/2014/main" id="{7234CDA5-9308-4EBD-AEF6-F67C54B398A9}"/>
                  </a:ext>
                </a:extLst>
              </p:cNvPr>
              <p:cNvSpPr/>
              <p:nvPr/>
            </p:nvSpPr>
            <p:spPr>
              <a:xfrm>
                <a:off x="6027491" y="35275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="" xmlns:a16="http://schemas.microsoft.com/office/drawing/2014/main" id="{90C5F466-67D8-410D-9CC7-A6B0B2B94053}"/>
                  </a:ext>
                </a:extLst>
              </p:cNvPr>
              <p:cNvSpPr/>
              <p:nvPr/>
            </p:nvSpPr>
            <p:spPr>
              <a:xfrm>
                <a:off x="6636194" y="386552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="" xmlns:a16="http://schemas.microsoft.com/office/drawing/2014/main" id="{A98DC5F5-DD03-402D-B6B1-34D6B0031C2C}"/>
                  </a:ext>
                </a:extLst>
              </p:cNvPr>
              <p:cNvSpPr/>
              <p:nvPr/>
            </p:nvSpPr>
            <p:spPr>
              <a:xfrm>
                <a:off x="6603292" y="49889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="" xmlns:a16="http://schemas.microsoft.com/office/drawing/2014/main" id="{A834767E-8E0C-4773-8E43-51C38B33AB26}"/>
                  </a:ext>
                </a:extLst>
              </p:cNvPr>
              <p:cNvSpPr/>
              <p:nvPr/>
            </p:nvSpPr>
            <p:spPr>
              <a:xfrm>
                <a:off x="6236236" y="354719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="" xmlns:a16="http://schemas.microsoft.com/office/drawing/2014/main" id="{FF6BFE19-F2AE-401E-AC87-F9E73B11CDDD}"/>
                  </a:ext>
                </a:extLst>
              </p:cNvPr>
              <p:cNvSpPr/>
              <p:nvPr/>
            </p:nvSpPr>
            <p:spPr>
              <a:xfrm>
                <a:off x="6241010" y="380984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="" xmlns:a16="http://schemas.microsoft.com/office/drawing/2014/main" id="{91C2FED3-9082-4388-84C5-1997218E09F3}"/>
                  </a:ext>
                </a:extLst>
              </p:cNvPr>
              <p:cNvSpPr/>
              <p:nvPr/>
            </p:nvSpPr>
            <p:spPr>
              <a:xfrm>
                <a:off x="6333932" y="37614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="" xmlns:a16="http://schemas.microsoft.com/office/drawing/2014/main" id="{566518B2-C6CF-4B6C-A66D-E47318441E87}"/>
                  </a:ext>
                </a:extLst>
              </p:cNvPr>
              <p:cNvSpPr/>
              <p:nvPr/>
            </p:nvSpPr>
            <p:spPr>
              <a:xfrm>
                <a:off x="6175274" y="38679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="" xmlns:a16="http://schemas.microsoft.com/office/drawing/2014/main" id="{F11FA7E7-6C03-4C65-B14D-269FFF673093}"/>
                  </a:ext>
                </a:extLst>
              </p:cNvPr>
              <p:cNvSpPr/>
              <p:nvPr/>
            </p:nvSpPr>
            <p:spPr>
              <a:xfrm>
                <a:off x="6608179" y="46990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="" xmlns:a16="http://schemas.microsoft.com/office/drawing/2014/main" id="{4F8FCD16-8B4F-4987-9F0B-2DC4753E249E}"/>
                  </a:ext>
                </a:extLst>
              </p:cNvPr>
              <p:cNvSpPr/>
              <p:nvPr/>
            </p:nvSpPr>
            <p:spPr>
              <a:xfrm>
                <a:off x="6677885" y="37221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="" xmlns:a16="http://schemas.microsoft.com/office/drawing/2014/main" id="{211DC9ED-EF1B-4F7C-8D8C-2AF8170FE600}"/>
                  </a:ext>
                </a:extLst>
              </p:cNvPr>
              <p:cNvSpPr/>
              <p:nvPr/>
            </p:nvSpPr>
            <p:spPr>
              <a:xfrm>
                <a:off x="6034546" y="40173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="" xmlns:a16="http://schemas.microsoft.com/office/drawing/2014/main" id="{6481D2BB-3907-4644-AF5D-F2D7D7F5119E}"/>
                  </a:ext>
                </a:extLst>
              </p:cNvPr>
              <p:cNvSpPr/>
              <p:nvPr/>
            </p:nvSpPr>
            <p:spPr>
              <a:xfrm>
                <a:off x="6804951" y="380311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="" xmlns:a16="http://schemas.microsoft.com/office/drawing/2014/main" id="{58D15519-A2C9-4541-834C-69A9B613C03C}"/>
                  </a:ext>
                </a:extLst>
              </p:cNvPr>
              <p:cNvSpPr/>
              <p:nvPr/>
            </p:nvSpPr>
            <p:spPr>
              <a:xfrm>
                <a:off x="6284529" y="40450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="" xmlns:a16="http://schemas.microsoft.com/office/drawing/2014/main" id="{DB26A1E8-513E-416F-9319-B3336A817BDB}"/>
                  </a:ext>
                </a:extLst>
              </p:cNvPr>
              <p:cNvSpPr/>
              <p:nvPr/>
            </p:nvSpPr>
            <p:spPr>
              <a:xfrm>
                <a:off x="6055131" y="41651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="" xmlns:a16="http://schemas.microsoft.com/office/drawing/2014/main" id="{99155A29-221C-45DB-9E9F-E9C5431CB8FE}"/>
                  </a:ext>
                </a:extLst>
              </p:cNvPr>
              <p:cNvSpPr/>
              <p:nvPr/>
            </p:nvSpPr>
            <p:spPr>
              <a:xfrm>
                <a:off x="6238923" y="42065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="" xmlns:a16="http://schemas.microsoft.com/office/drawing/2014/main" id="{76885BD6-E7EE-465D-A085-98A158873CD8}"/>
                  </a:ext>
                </a:extLst>
              </p:cNvPr>
              <p:cNvSpPr/>
              <p:nvPr/>
            </p:nvSpPr>
            <p:spPr>
              <a:xfrm>
                <a:off x="6080265" y="43130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="" xmlns:a16="http://schemas.microsoft.com/office/drawing/2014/main" id="{085F0DCE-A836-4C7D-944B-4B4B1EE90E88}"/>
                  </a:ext>
                </a:extLst>
              </p:cNvPr>
              <p:cNvSpPr/>
              <p:nvPr/>
            </p:nvSpPr>
            <p:spPr>
              <a:xfrm>
                <a:off x="6266444" y="43680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="" xmlns:a16="http://schemas.microsoft.com/office/drawing/2014/main" id="{2AA855AC-5A11-4838-9B84-D49DECA2B70B}"/>
                  </a:ext>
                </a:extLst>
              </p:cNvPr>
              <p:cNvSpPr/>
              <p:nvPr/>
            </p:nvSpPr>
            <p:spPr>
              <a:xfrm>
                <a:off x="6782092" y="399769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="" xmlns:a16="http://schemas.microsoft.com/office/drawing/2014/main" id="{5417C272-ABF4-4522-9B20-6FCB1A025050}"/>
                  </a:ext>
                </a:extLst>
              </p:cNvPr>
              <p:cNvSpPr/>
              <p:nvPr/>
            </p:nvSpPr>
            <p:spPr>
              <a:xfrm>
                <a:off x="6141227" y="44676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="" xmlns:a16="http://schemas.microsoft.com/office/drawing/2014/main" id="{2C612072-7E6B-4EE8-A1A5-137DB494D451}"/>
                  </a:ext>
                </a:extLst>
              </p:cNvPr>
              <p:cNvSpPr/>
              <p:nvPr/>
            </p:nvSpPr>
            <p:spPr>
              <a:xfrm>
                <a:off x="6186946" y="41697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="" xmlns:a16="http://schemas.microsoft.com/office/drawing/2014/main" id="{606B4BB7-E063-4FF7-8E61-D1AA67BE5D06}"/>
                  </a:ext>
                </a:extLst>
              </p:cNvPr>
              <p:cNvSpPr/>
              <p:nvPr/>
            </p:nvSpPr>
            <p:spPr>
              <a:xfrm>
                <a:off x="6705586" y="38883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="" xmlns:a16="http://schemas.microsoft.com/office/drawing/2014/main" id="{BF2FC4E2-1FD3-4C47-B604-545EAE9B1056}"/>
                  </a:ext>
                </a:extLst>
              </p:cNvPr>
              <p:cNvSpPr/>
              <p:nvPr/>
            </p:nvSpPr>
            <p:spPr>
              <a:xfrm>
                <a:off x="6730512" y="40789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="" xmlns:a16="http://schemas.microsoft.com/office/drawing/2014/main" id="{5EC1CBA4-C68D-479C-8B79-22524D41ACF5}"/>
                  </a:ext>
                </a:extLst>
              </p:cNvPr>
              <p:cNvSpPr/>
              <p:nvPr/>
            </p:nvSpPr>
            <p:spPr>
              <a:xfrm>
                <a:off x="6207531" y="431755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="" xmlns:a16="http://schemas.microsoft.com/office/drawing/2014/main" id="{6E25E4B6-1E99-4308-A670-00A6BAF6CC32}"/>
                  </a:ext>
                </a:extLst>
              </p:cNvPr>
              <p:cNvSpPr/>
              <p:nvPr/>
            </p:nvSpPr>
            <p:spPr>
              <a:xfrm>
                <a:off x="6391323" y="43589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="" xmlns:a16="http://schemas.microsoft.com/office/drawing/2014/main" id="{A3AE9C41-9E37-4E3F-A260-60B9348DF40A}"/>
                  </a:ext>
                </a:extLst>
              </p:cNvPr>
              <p:cNvSpPr/>
              <p:nvPr/>
            </p:nvSpPr>
            <p:spPr>
              <a:xfrm>
                <a:off x="6335941" y="434041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="" xmlns:a16="http://schemas.microsoft.com/office/drawing/2014/main" id="{93F18A95-067F-4FA0-83D1-CEAE40A3ADA4}"/>
                  </a:ext>
                </a:extLst>
              </p:cNvPr>
              <p:cNvSpPr/>
              <p:nvPr/>
            </p:nvSpPr>
            <p:spPr>
              <a:xfrm>
                <a:off x="6339346" y="43221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="" xmlns:a16="http://schemas.microsoft.com/office/drawing/2014/main" id="{06AAF123-0C2E-4F94-BE58-9E9102AF7635}"/>
                  </a:ext>
                </a:extLst>
              </p:cNvPr>
              <p:cNvSpPr/>
              <p:nvPr/>
            </p:nvSpPr>
            <p:spPr>
              <a:xfrm>
                <a:off x="6200493" y="44679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="" xmlns:a16="http://schemas.microsoft.com/office/drawing/2014/main" id="{6BDC49EA-40F1-42A7-918D-B2957DCEA2EC}"/>
                  </a:ext>
                </a:extLst>
              </p:cNvPr>
              <p:cNvSpPr/>
              <p:nvPr/>
            </p:nvSpPr>
            <p:spPr>
              <a:xfrm>
                <a:off x="6184671" y="46364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="" xmlns:a16="http://schemas.microsoft.com/office/drawing/2014/main" id="{5DCB4C3B-3344-4842-9AB2-2D51CCF074E2}"/>
                  </a:ext>
                </a:extLst>
              </p:cNvPr>
              <p:cNvSpPr/>
              <p:nvPr/>
            </p:nvSpPr>
            <p:spPr>
              <a:xfrm flipH="1" flipV="1">
                <a:off x="6060803" y="4603574"/>
                <a:ext cx="64491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="" xmlns:a16="http://schemas.microsoft.com/office/drawing/2014/main" id="{41A138AE-D4E6-4669-AA27-D684346204DC}"/>
                  </a:ext>
                </a:extLst>
              </p:cNvPr>
              <p:cNvSpPr/>
              <p:nvPr/>
            </p:nvSpPr>
            <p:spPr>
              <a:xfrm>
                <a:off x="6254835" y="45808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="" xmlns:a16="http://schemas.microsoft.com/office/drawing/2014/main" id="{E245532A-BD95-40EC-84AE-791F1F637E02}"/>
                  </a:ext>
                </a:extLst>
              </p:cNvPr>
              <p:cNvSpPr/>
              <p:nvPr/>
            </p:nvSpPr>
            <p:spPr>
              <a:xfrm>
                <a:off x="6129618" y="46804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="" xmlns:a16="http://schemas.microsoft.com/office/drawing/2014/main" id="{184B9A82-F14B-435A-B693-92AD4D5C4D06}"/>
                  </a:ext>
                </a:extLst>
              </p:cNvPr>
              <p:cNvSpPr/>
              <p:nvPr/>
            </p:nvSpPr>
            <p:spPr>
              <a:xfrm>
                <a:off x="6277694" y="471025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="" xmlns:a16="http://schemas.microsoft.com/office/drawing/2014/main" id="{677A0F24-03CC-48EF-BF6A-8FE450E8CD43}"/>
                  </a:ext>
                </a:extLst>
              </p:cNvPr>
              <p:cNvSpPr/>
              <p:nvPr/>
            </p:nvSpPr>
            <p:spPr>
              <a:xfrm>
                <a:off x="6379714" y="457173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="" xmlns:a16="http://schemas.microsoft.com/office/drawing/2014/main" id="{A1AEA35F-6C87-4C84-AB13-76CDE6441479}"/>
                  </a:ext>
                </a:extLst>
              </p:cNvPr>
              <p:cNvSpPr/>
              <p:nvPr/>
            </p:nvSpPr>
            <p:spPr>
              <a:xfrm>
                <a:off x="6738540" y="478876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="" xmlns:a16="http://schemas.microsoft.com/office/drawing/2014/main" id="{8BF5D0A1-7023-47C4-8A35-6866A334E626}"/>
                  </a:ext>
                </a:extLst>
              </p:cNvPr>
              <p:cNvSpPr/>
              <p:nvPr/>
            </p:nvSpPr>
            <p:spPr>
              <a:xfrm>
                <a:off x="6327737" y="45348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="" xmlns:a16="http://schemas.microsoft.com/office/drawing/2014/main" id="{F75D6040-EC25-4825-9A68-2FF1483D5DE2}"/>
                  </a:ext>
                </a:extLst>
              </p:cNvPr>
              <p:cNvSpPr/>
              <p:nvPr/>
            </p:nvSpPr>
            <p:spPr>
              <a:xfrm>
                <a:off x="6639586" y="396267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="" xmlns:a16="http://schemas.microsoft.com/office/drawing/2014/main" id="{3C07ABD6-916B-4A30-BDB4-5437A9E62C36}"/>
                  </a:ext>
                </a:extLst>
              </p:cNvPr>
              <p:cNvSpPr/>
              <p:nvPr/>
            </p:nvSpPr>
            <p:spPr>
              <a:xfrm>
                <a:off x="6553256" y="55142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="" xmlns:a16="http://schemas.microsoft.com/office/drawing/2014/main" id="{57B86EED-179E-48D7-9E46-D562E335CC50}"/>
                  </a:ext>
                </a:extLst>
              </p:cNvPr>
              <p:cNvSpPr/>
              <p:nvPr/>
            </p:nvSpPr>
            <p:spPr>
              <a:xfrm>
                <a:off x="6129618" y="468045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="" xmlns:a16="http://schemas.microsoft.com/office/drawing/2014/main" id="{521E25E8-CC0D-46DD-99C8-0EB615B751AB}"/>
                  </a:ext>
                </a:extLst>
              </p:cNvPr>
              <p:cNvSpPr/>
              <p:nvPr/>
            </p:nvSpPr>
            <p:spPr>
              <a:xfrm rot="280691" flipH="1" flipV="1">
                <a:off x="6213203" y="4755974"/>
                <a:ext cx="64491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="" xmlns:a16="http://schemas.microsoft.com/office/drawing/2014/main" id="{62E246C5-B19E-47FC-A6BD-2C3A286C2089}"/>
                  </a:ext>
                </a:extLst>
              </p:cNvPr>
              <p:cNvSpPr/>
              <p:nvPr/>
            </p:nvSpPr>
            <p:spPr>
              <a:xfrm>
                <a:off x="6125182" y="474432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="" xmlns:a16="http://schemas.microsoft.com/office/drawing/2014/main" id="{6E25EAD9-449A-4FD6-BE55-D2C5B4AFBAB2}"/>
                  </a:ext>
                </a:extLst>
              </p:cNvPr>
              <p:cNvSpPr/>
              <p:nvPr/>
            </p:nvSpPr>
            <p:spPr>
              <a:xfrm>
                <a:off x="6170788" y="512809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="" xmlns:a16="http://schemas.microsoft.com/office/drawing/2014/main" id="{16461A06-3369-48D6-A31F-E570B74FD85A}"/>
                  </a:ext>
                </a:extLst>
              </p:cNvPr>
              <p:cNvSpPr/>
              <p:nvPr/>
            </p:nvSpPr>
            <p:spPr>
              <a:xfrm>
                <a:off x="7219362" y="248113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="" xmlns:a16="http://schemas.microsoft.com/office/drawing/2014/main" id="{9459386E-C7BF-44E6-BE38-55163AE1FE6F}"/>
                  </a:ext>
                </a:extLst>
              </p:cNvPr>
              <p:cNvSpPr/>
              <p:nvPr/>
            </p:nvSpPr>
            <p:spPr>
              <a:xfrm>
                <a:off x="7042457" y="257514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="" xmlns:a16="http://schemas.microsoft.com/office/drawing/2014/main" id="{C0A66976-AEF3-40CE-A087-AF8F01E1E666}"/>
                  </a:ext>
                </a:extLst>
              </p:cNvPr>
              <p:cNvSpPr/>
              <p:nvPr/>
            </p:nvSpPr>
            <p:spPr>
              <a:xfrm>
                <a:off x="7204503" y="264092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="" xmlns:a16="http://schemas.microsoft.com/office/drawing/2014/main" id="{E5C9AC87-998D-4099-8CD1-288B4DEF7250}"/>
                  </a:ext>
                </a:extLst>
              </p:cNvPr>
              <p:cNvSpPr/>
              <p:nvPr/>
            </p:nvSpPr>
            <p:spPr>
              <a:xfrm>
                <a:off x="7158897" y="28024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="" xmlns:a16="http://schemas.microsoft.com/office/drawing/2014/main" id="{05DB8090-E72D-4341-A62F-3457751E975D}"/>
                  </a:ext>
                </a:extLst>
              </p:cNvPr>
              <p:cNvSpPr/>
              <p:nvPr/>
            </p:nvSpPr>
            <p:spPr>
              <a:xfrm flipH="1" flipV="1">
                <a:off x="7283863" y="3286814"/>
                <a:ext cx="64491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="" xmlns:a16="http://schemas.microsoft.com/office/drawing/2014/main" id="{D9A12CA1-8464-4E66-9649-1550C38F1856}"/>
                  </a:ext>
                </a:extLst>
              </p:cNvPr>
              <p:cNvSpPr/>
              <p:nvPr/>
            </p:nvSpPr>
            <p:spPr>
              <a:xfrm>
                <a:off x="7236460" y="260408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="" xmlns:a16="http://schemas.microsoft.com/office/drawing/2014/main" id="{12C51242-EAFD-48D0-9408-DC1967969D05}"/>
                  </a:ext>
                </a:extLst>
              </p:cNvPr>
              <p:cNvSpPr/>
              <p:nvPr/>
            </p:nvSpPr>
            <p:spPr>
              <a:xfrm>
                <a:off x="7252961" y="265645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="" xmlns:a16="http://schemas.microsoft.com/office/drawing/2014/main" id="{E6D80683-01B5-47A7-902B-B6D7EF271BBF}"/>
                  </a:ext>
                </a:extLst>
              </p:cNvPr>
              <p:cNvSpPr/>
              <p:nvPr/>
            </p:nvSpPr>
            <p:spPr>
              <a:xfrm>
                <a:off x="7352678" y="33636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="" xmlns:a16="http://schemas.microsoft.com/office/drawing/2014/main" id="{2039AF52-07E4-4527-92BF-FBA56DC00A78}"/>
                  </a:ext>
                </a:extLst>
              </p:cNvPr>
              <p:cNvSpPr/>
              <p:nvPr/>
            </p:nvSpPr>
            <p:spPr>
              <a:xfrm>
                <a:off x="7131539" y="240582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="" xmlns:a16="http://schemas.microsoft.com/office/drawing/2014/main" id="{4F9FCBF9-B90D-4C87-A2C1-0402CDBFF298}"/>
                  </a:ext>
                </a:extLst>
              </p:cNvPr>
              <p:cNvSpPr/>
              <p:nvPr/>
            </p:nvSpPr>
            <p:spPr>
              <a:xfrm>
                <a:off x="7158737" y="236547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="" xmlns:a16="http://schemas.microsoft.com/office/drawing/2014/main" id="{442AC838-8DFB-4C36-83B6-6FC9E755E7BE}"/>
                  </a:ext>
                </a:extLst>
              </p:cNvPr>
              <p:cNvSpPr/>
              <p:nvPr/>
            </p:nvSpPr>
            <p:spPr>
              <a:xfrm>
                <a:off x="7065814" y="257298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="" xmlns:a16="http://schemas.microsoft.com/office/drawing/2014/main" id="{7F35994F-5202-4A66-BD34-1F1039A735D8}"/>
                  </a:ext>
                </a:extLst>
              </p:cNvPr>
              <p:cNvSpPr/>
              <p:nvPr/>
            </p:nvSpPr>
            <p:spPr>
              <a:xfrm>
                <a:off x="7129780" y="24470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="" xmlns:a16="http://schemas.microsoft.com/office/drawing/2014/main" id="{AE0C71B1-5A17-416E-8348-3BE0E60BF70C}"/>
                  </a:ext>
                </a:extLst>
              </p:cNvPr>
              <p:cNvSpPr/>
              <p:nvPr/>
            </p:nvSpPr>
            <p:spPr>
              <a:xfrm>
                <a:off x="7195189" y="274760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="" xmlns:a16="http://schemas.microsoft.com/office/drawing/2014/main" id="{60797237-46E7-4B1B-BB71-17133A4DB622}"/>
                  </a:ext>
                </a:extLst>
              </p:cNvPr>
              <p:cNvSpPr/>
              <p:nvPr/>
            </p:nvSpPr>
            <p:spPr>
              <a:xfrm>
                <a:off x="7034422" y="268398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="" xmlns:a16="http://schemas.microsoft.com/office/drawing/2014/main" id="{8F31B927-2F9E-4BE1-92A7-851B522A086F}"/>
                  </a:ext>
                </a:extLst>
              </p:cNvPr>
              <p:cNvSpPr/>
              <p:nvPr/>
            </p:nvSpPr>
            <p:spPr>
              <a:xfrm>
                <a:off x="7065654" y="25416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="" xmlns:a16="http://schemas.microsoft.com/office/drawing/2014/main" id="{3AB1C718-3459-4A51-9C41-9FC37741E3AA}"/>
                  </a:ext>
                </a:extLst>
              </p:cNvPr>
              <p:cNvSpPr/>
              <p:nvPr/>
            </p:nvSpPr>
            <p:spPr>
              <a:xfrm>
                <a:off x="7158897" y="28024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="" xmlns:a16="http://schemas.microsoft.com/office/drawing/2014/main" id="{14789DA8-CC12-49C6-B883-6EED3C31BB9C}"/>
                  </a:ext>
                </a:extLst>
              </p:cNvPr>
              <p:cNvSpPr/>
              <p:nvPr/>
            </p:nvSpPr>
            <p:spPr>
              <a:xfrm>
                <a:off x="7285597" y="27729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="" xmlns:a16="http://schemas.microsoft.com/office/drawing/2014/main" id="{F56EB24F-28B5-43AE-B38D-A565230ADDCA}"/>
                  </a:ext>
                </a:extLst>
              </p:cNvPr>
              <p:cNvSpPr/>
              <p:nvPr/>
            </p:nvSpPr>
            <p:spPr>
              <a:xfrm>
                <a:off x="7143308" y="248704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="" xmlns:a16="http://schemas.microsoft.com/office/drawing/2014/main" id="{3DA13BC7-6061-40EB-9CBB-DEB9A0C3BEC7}"/>
                  </a:ext>
                </a:extLst>
              </p:cNvPr>
              <p:cNvSpPr/>
              <p:nvPr/>
            </p:nvSpPr>
            <p:spPr>
              <a:xfrm>
                <a:off x="7213601" y="2740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="" xmlns:a16="http://schemas.microsoft.com/office/drawing/2014/main" id="{CA2B3B9C-08EC-42B6-B82C-4A6655489920}"/>
                  </a:ext>
                </a:extLst>
              </p:cNvPr>
              <p:cNvSpPr/>
              <p:nvPr/>
            </p:nvSpPr>
            <p:spPr>
              <a:xfrm>
                <a:off x="7154060" y="260876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="" xmlns:a16="http://schemas.microsoft.com/office/drawing/2014/main" id="{92412D38-6B1B-4F30-889E-226376011B51}"/>
                  </a:ext>
                </a:extLst>
              </p:cNvPr>
              <p:cNvSpPr/>
              <p:nvPr/>
            </p:nvSpPr>
            <p:spPr>
              <a:xfrm>
                <a:off x="7352678" y="336369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="" xmlns:a16="http://schemas.microsoft.com/office/drawing/2014/main" id="{9577309F-28B6-4D11-A065-B5E60CCA37D1}"/>
                  </a:ext>
                </a:extLst>
              </p:cNvPr>
              <p:cNvSpPr/>
              <p:nvPr/>
            </p:nvSpPr>
            <p:spPr>
              <a:xfrm>
                <a:off x="7055507" y="242595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="" xmlns:a16="http://schemas.microsoft.com/office/drawing/2014/main" id="{883C0F5C-2AE0-498F-847B-C356BC390772}"/>
                  </a:ext>
                </a:extLst>
              </p:cNvPr>
              <p:cNvSpPr/>
              <p:nvPr/>
            </p:nvSpPr>
            <p:spPr>
              <a:xfrm>
                <a:off x="7190742" y="26016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="" xmlns:a16="http://schemas.microsoft.com/office/drawing/2014/main" id="{4F91F25D-2770-4139-8041-AAA667393935}"/>
                  </a:ext>
                </a:extLst>
              </p:cNvPr>
              <p:cNvSpPr/>
              <p:nvPr/>
            </p:nvSpPr>
            <p:spPr>
              <a:xfrm>
                <a:off x="7013837" y="253613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="" xmlns:a16="http://schemas.microsoft.com/office/drawing/2014/main" id="{EEF5209A-23D2-446C-B3F7-C73F790A8ABC}"/>
                  </a:ext>
                </a:extLst>
              </p:cNvPr>
              <p:cNvSpPr/>
              <p:nvPr/>
            </p:nvSpPr>
            <p:spPr>
              <a:xfrm>
                <a:off x="7355554" y="324623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="" xmlns:a16="http://schemas.microsoft.com/office/drawing/2014/main" id="{C3F57C62-104E-4413-B487-C35EC3674140}"/>
                  </a:ext>
                </a:extLst>
              </p:cNvPr>
              <p:cNvSpPr/>
              <p:nvPr/>
            </p:nvSpPr>
            <p:spPr>
              <a:xfrm>
                <a:off x="7221682" y="30517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="" xmlns:a16="http://schemas.microsoft.com/office/drawing/2014/main" id="{B4341EEC-1AF8-4300-A8DE-10084FE85D91}"/>
                  </a:ext>
                </a:extLst>
              </p:cNvPr>
              <p:cNvSpPr/>
              <p:nvPr/>
            </p:nvSpPr>
            <p:spPr>
              <a:xfrm>
                <a:off x="7389412" y="33972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="" xmlns:a16="http://schemas.microsoft.com/office/drawing/2014/main" id="{B8749F57-3DDE-4ACC-B9C2-971BC0B638D1}"/>
                  </a:ext>
                </a:extLst>
              </p:cNvPr>
              <p:cNvSpPr/>
              <p:nvPr/>
            </p:nvSpPr>
            <p:spPr>
              <a:xfrm>
                <a:off x="7389412" y="305174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="" xmlns:a16="http://schemas.microsoft.com/office/drawing/2014/main" id="{D22E41EB-9080-4AE8-97BE-74A8BF738B13}"/>
                  </a:ext>
                </a:extLst>
              </p:cNvPr>
              <p:cNvSpPr/>
              <p:nvPr/>
            </p:nvSpPr>
            <p:spPr>
              <a:xfrm>
                <a:off x="7208198" y="30903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="" xmlns:a16="http://schemas.microsoft.com/office/drawing/2014/main" id="{FD8BACD2-5687-44E0-AF3A-64E5616E146C}"/>
                  </a:ext>
                </a:extLst>
              </p:cNvPr>
              <p:cNvSpPr/>
              <p:nvPr/>
            </p:nvSpPr>
            <p:spPr>
              <a:xfrm>
                <a:off x="7386459" y="338134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="" xmlns:a16="http://schemas.microsoft.com/office/drawing/2014/main" id="{21CFD7A4-A52B-4204-ADF6-AC07B2D67365}"/>
                  </a:ext>
                </a:extLst>
              </p:cNvPr>
              <p:cNvSpPr/>
              <p:nvPr/>
            </p:nvSpPr>
            <p:spPr>
              <a:xfrm>
                <a:off x="7145388" y="29343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="" xmlns:a16="http://schemas.microsoft.com/office/drawing/2014/main" id="{B62E0015-8A1B-4575-92CF-08780FD38EA4}"/>
                  </a:ext>
                </a:extLst>
              </p:cNvPr>
              <p:cNvSpPr/>
              <p:nvPr/>
            </p:nvSpPr>
            <p:spPr>
              <a:xfrm>
                <a:off x="7241149" y="29266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="" xmlns:a16="http://schemas.microsoft.com/office/drawing/2014/main" id="{46BFDA8B-BEF1-405E-96D0-196A91E41D5E}"/>
                  </a:ext>
                </a:extLst>
              </p:cNvPr>
              <p:cNvSpPr/>
              <p:nvPr/>
            </p:nvSpPr>
            <p:spPr>
              <a:xfrm>
                <a:off x="7459795" y="31814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Oval 1177">
                <a:extLst>
                  <a:ext uri="{FF2B5EF4-FFF2-40B4-BE49-F238E27FC236}">
                    <a16:creationId xmlns="" xmlns:a16="http://schemas.microsoft.com/office/drawing/2014/main" id="{AF79EDF8-5213-49FF-8A4E-2221A1E9F2A7}"/>
                  </a:ext>
                </a:extLst>
              </p:cNvPr>
              <p:cNvSpPr/>
              <p:nvPr/>
            </p:nvSpPr>
            <p:spPr>
              <a:xfrm>
                <a:off x="7134582" y="297020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9" name="Oval 1178">
                <a:extLst>
                  <a:ext uri="{FF2B5EF4-FFF2-40B4-BE49-F238E27FC236}">
                    <a16:creationId xmlns="" xmlns:a16="http://schemas.microsoft.com/office/drawing/2014/main" id="{303FC33C-E26C-4C4E-AED7-3B01FC284FA7}"/>
                  </a:ext>
                </a:extLst>
              </p:cNvPr>
              <p:cNvSpPr/>
              <p:nvPr/>
            </p:nvSpPr>
            <p:spPr>
              <a:xfrm>
                <a:off x="7261282" y="294074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0" name="Oval 1179">
                <a:extLst>
                  <a:ext uri="{FF2B5EF4-FFF2-40B4-BE49-F238E27FC236}">
                    <a16:creationId xmlns="" xmlns:a16="http://schemas.microsoft.com/office/drawing/2014/main" id="{D9E60CA9-E905-448A-AD7F-F9352B0F87C1}"/>
                  </a:ext>
                </a:extLst>
              </p:cNvPr>
              <p:cNvSpPr/>
              <p:nvPr/>
            </p:nvSpPr>
            <p:spPr>
              <a:xfrm>
                <a:off x="7217738" y="308950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1" name="Oval 1180">
                <a:extLst>
                  <a:ext uri="{FF2B5EF4-FFF2-40B4-BE49-F238E27FC236}">
                    <a16:creationId xmlns="" xmlns:a16="http://schemas.microsoft.com/office/drawing/2014/main" id="{A89A5DD8-C8AA-49FF-8F60-AE48CD6F1F6E}"/>
                  </a:ext>
                </a:extLst>
              </p:cNvPr>
              <p:cNvSpPr/>
              <p:nvPr/>
            </p:nvSpPr>
            <p:spPr>
              <a:xfrm>
                <a:off x="7297788" y="308677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2" name="Oval 1181">
                <a:extLst>
                  <a:ext uri="{FF2B5EF4-FFF2-40B4-BE49-F238E27FC236}">
                    <a16:creationId xmlns="" xmlns:a16="http://schemas.microsoft.com/office/drawing/2014/main" id="{6C50018E-0393-40FB-A3A0-5C8AEC4E6703}"/>
                  </a:ext>
                </a:extLst>
              </p:cNvPr>
              <p:cNvSpPr/>
              <p:nvPr/>
            </p:nvSpPr>
            <p:spPr>
              <a:xfrm>
                <a:off x="7241149" y="29266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3" name="Oval 1182">
                <a:extLst>
                  <a:ext uri="{FF2B5EF4-FFF2-40B4-BE49-F238E27FC236}">
                    <a16:creationId xmlns="" xmlns:a16="http://schemas.microsoft.com/office/drawing/2014/main" id="{21989120-987B-4480-A483-16AEE0B5FEB7}"/>
                  </a:ext>
                </a:extLst>
              </p:cNvPr>
              <p:cNvSpPr/>
              <p:nvPr/>
            </p:nvSpPr>
            <p:spPr>
              <a:xfrm>
                <a:off x="7189286" y="290833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4" name="Oval 1183">
                <a:extLst>
                  <a:ext uri="{FF2B5EF4-FFF2-40B4-BE49-F238E27FC236}">
                    <a16:creationId xmlns="" xmlns:a16="http://schemas.microsoft.com/office/drawing/2014/main" id="{B57936C4-1D1B-4A93-817B-C33BDC4E29F4}"/>
                  </a:ext>
                </a:extLst>
              </p:cNvPr>
              <p:cNvSpPr/>
              <p:nvPr/>
            </p:nvSpPr>
            <p:spPr>
              <a:xfrm>
                <a:off x="7333137" y="33187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5" name="Oval 1184">
                <a:extLst>
                  <a:ext uri="{FF2B5EF4-FFF2-40B4-BE49-F238E27FC236}">
                    <a16:creationId xmlns="" xmlns:a16="http://schemas.microsoft.com/office/drawing/2014/main" id="{10D5C369-6C91-49BA-B52E-3CD0A381F316}"/>
                  </a:ext>
                </a:extLst>
              </p:cNvPr>
              <p:cNvSpPr/>
              <p:nvPr/>
            </p:nvSpPr>
            <p:spPr>
              <a:xfrm>
                <a:off x="7426059" y="327034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Oval 1185">
                <a:extLst>
                  <a:ext uri="{FF2B5EF4-FFF2-40B4-BE49-F238E27FC236}">
                    <a16:creationId xmlns="" xmlns:a16="http://schemas.microsoft.com/office/drawing/2014/main" id="{5E2D86E7-05A9-427A-BA64-84EF3A254873}"/>
                  </a:ext>
                </a:extLst>
              </p:cNvPr>
              <p:cNvSpPr/>
              <p:nvPr/>
            </p:nvSpPr>
            <p:spPr>
              <a:xfrm>
                <a:off x="5314482" y="361366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7" name="Oval 1186">
                <a:extLst>
                  <a:ext uri="{FF2B5EF4-FFF2-40B4-BE49-F238E27FC236}">
                    <a16:creationId xmlns="" xmlns:a16="http://schemas.microsoft.com/office/drawing/2014/main" id="{4EABEE6C-DF83-4CF6-A169-D28FABF94D89}"/>
                  </a:ext>
                </a:extLst>
              </p:cNvPr>
              <p:cNvSpPr/>
              <p:nvPr/>
            </p:nvSpPr>
            <p:spPr>
              <a:xfrm>
                <a:off x="7503092" y="33977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8" name="Oval 1187">
                <a:extLst>
                  <a:ext uri="{FF2B5EF4-FFF2-40B4-BE49-F238E27FC236}">
                    <a16:creationId xmlns="" xmlns:a16="http://schemas.microsoft.com/office/drawing/2014/main" id="{A629190A-54F6-4CA4-94A7-338E61C08FE9}"/>
                  </a:ext>
                </a:extLst>
              </p:cNvPr>
              <p:cNvSpPr/>
              <p:nvPr/>
            </p:nvSpPr>
            <p:spPr>
              <a:xfrm>
                <a:off x="7530613" y="355922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9" name="Oval 1188">
                <a:extLst>
                  <a:ext uri="{FF2B5EF4-FFF2-40B4-BE49-F238E27FC236}">
                    <a16:creationId xmlns="" xmlns:a16="http://schemas.microsoft.com/office/drawing/2014/main" id="{9FE4150F-D949-4AAB-B373-01AA29A8A8A1}"/>
                  </a:ext>
                </a:extLst>
              </p:cNvPr>
              <p:cNvSpPr/>
              <p:nvPr/>
            </p:nvSpPr>
            <p:spPr>
              <a:xfrm>
                <a:off x="7557796" y="33358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0" name="Oval 1189">
                <a:extLst>
                  <a:ext uri="{FF2B5EF4-FFF2-40B4-BE49-F238E27FC236}">
                    <a16:creationId xmlns="" xmlns:a16="http://schemas.microsoft.com/office/drawing/2014/main" id="{C830A42B-955B-4388-923E-7BA650E5BE64}"/>
                  </a:ext>
                </a:extLst>
              </p:cNvPr>
              <p:cNvSpPr/>
              <p:nvPr/>
            </p:nvSpPr>
            <p:spPr>
              <a:xfrm>
                <a:off x="5644609" y="250788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1" name="Oval 1190">
                <a:extLst>
                  <a:ext uri="{FF2B5EF4-FFF2-40B4-BE49-F238E27FC236}">
                    <a16:creationId xmlns="" xmlns:a16="http://schemas.microsoft.com/office/drawing/2014/main" id="{ED17E32B-2150-471D-A7A5-F9BE774547C9}"/>
                  </a:ext>
                </a:extLst>
              </p:cNvPr>
              <p:cNvSpPr/>
              <p:nvPr/>
            </p:nvSpPr>
            <p:spPr>
              <a:xfrm>
                <a:off x="5599003" y="266938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2" name="Oval 1191">
                <a:extLst>
                  <a:ext uri="{FF2B5EF4-FFF2-40B4-BE49-F238E27FC236}">
                    <a16:creationId xmlns="" xmlns:a16="http://schemas.microsoft.com/office/drawing/2014/main" id="{04001901-55DD-4ADD-B809-45DC611312A4}"/>
                  </a:ext>
                </a:extLst>
              </p:cNvPr>
              <p:cNvSpPr/>
              <p:nvPr/>
            </p:nvSpPr>
            <p:spPr>
              <a:xfrm>
                <a:off x="5602471" y="250083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3" name="Oval 1192">
                <a:extLst>
                  <a:ext uri="{FF2B5EF4-FFF2-40B4-BE49-F238E27FC236}">
                    <a16:creationId xmlns="" xmlns:a16="http://schemas.microsoft.com/office/drawing/2014/main" id="{93E134F9-4758-4218-B217-5327D5667401}"/>
                  </a:ext>
                </a:extLst>
              </p:cNvPr>
              <p:cNvSpPr/>
              <p:nvPr/>
            </p:nvSpPr>
            <p:spPr>
              <a:xfrm>
                <a:off x="5653707" y="260751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4" name="Oval 1193">
                <a:extLst>
                  <a:ext uri="{FF2B5EF4-FFF2-40B4-BE49-F238E27FC236}">
                    <a16:creationId xmlns="" xmlns:a16="http://schemas.microsoft.com/office/drawing/2014/main" id="{53E947D2-2AD8-4843-AFD4-D2CA659D6544}"/>
                  </a:ext>
                </a:extLst>
              </p:cNvPr>
              <p:cNvSpPr/>
              <p:nvPr/>
            </p:nvSpPr>
            <p:spPr>
              <a:xfrm>
                <a:off x="7375861" y="340932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5" name="Oval 1194">
                <a:extLst>
                  <a:ext uri="{FF2B5EF4-FFF2-40B4-BE49-F238E27FC236}">
                    <a16:creationId xmlns="" xmlns:a16="http://schemas.microsoft.com/office/drawing/2014/main" id="{31E3D38E-3DF8-40CD-9334-72BED5A36127}"/>
                  </a:ext>
                </a:extLst>
              </p:cNvPr>
              <p:cNvSpPr/>
              <p:nvPr/>
            </p:nvSpPr>
            <p:spPr>
              <a:xfrm>
                <a:off x="7502335" y="34139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6" name="Oval 1195">
                <a:extLst>
                  <a:ext uri="{FF2B5EF4-FFF2-40B4-BE49-F238E27FC236}">
                    <a16:creationId xmlns="" xmlns:a16="http://schemas.microsoft.com/office/drawing/2014/main" id="{787D926A-8B8B-4E7A-BB16-74626CF15F18}"/>
                  </a:ext>
                </a:extLst>
              </p:cNvPr>
              <p:cNvSpPr/>
              <p:nvPr/>
            </p:nvSpPr>
            <p:spPr>
              <a:xfrm>
                <a:off x="7475946" y="340466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7" name="Oval 1196">
                <a:extLst>
                  <a:ext uri="{FF2B5EF4-FFF2-40B4-BE49-F238E27FC236}">
                    <a16:creationId xmlns="" xmlns:a16="http://schemas.microsoft.com/office/drawing/2014/main" id="{2D4BCB64-B3CD-4800-8C82-1046752EBB99}"/>
                  </a:ext>
                </a:extLst>
              </p:cNvPr>
              <p:cNvSpPr/>
              <p:nvPr/>
            </p:nvSpPr>
            <p:spPr>
              <a:xfrm>
                <a:off x="5248565" y="36814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8" name="Oval 1197">
                <a:extLst>
                  <a:ext uri="{FF2B5EF4-FFF2-40B4-BE49-F238E27FC236}">
                    <a16:creationId xmlns="" xmlns:a16="http://schemas.microsoft.com/office/drawing/2014/main" id="{9B9CB759-3C72-4992-9FF2-C8F6DA7EBF2C}"/>
                  </a:ext>
                </a:extLst>
              </p:cNvPr>
              <p:cNvSpPr/>
              <p:nvPr/>
            </p:nvSpPr>
            <p:spPr>
              <a:xfrm>
                <a:off x="5630848" y="24686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9" name="Oval 1198">
                <a:extLst>
                  <a:ext uri="{FF2B5EF4-FFF2-40B4-BE49-F238E27FC236}">
                    <a16:creationId xmlns="" xmlns:a16="http://schemas.microsoft.com/office/drawing/2014/main" id="{56F36FD9-F9AA-453E-8169-85C433D09D73}"/>
                  </a:ext>
                </a:extLst>
              </p:cNvPr>
              <p:cNvSpPr/>
              <p:nvPr/>
            </p:nvSpPr>
            <p:spPr>
              <a:xfrm>
                <a:off x="7362100" y="337009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lt1"/>
                    </a:solidFill>
                  </a:rPr>
                  <a:t>`</a:t>
                </a:r>
              </a:p>
            </p:txBody>
          </p:sp>
          <p:sp>
            <p:nvSpPr>
              <p:cNvPr id="1200" name="Oval 1199">
                <a:extLst>
                  <a:ext uri="{FF2B5EF4-FFF2-40B4-BE49-F238E27FC236}">
                    <a16:creationId xmlns="" xmlns:a16="http://schemas.microsoft.com/office/drawing/2014/main" id="{88328108-A36E-495F-8E1A-873220C84FAC}"/>
                  </a:ext>
                </a:extLst>
              </p:cNvPr>
              <p:cNvSpPr/>
              <p:nvPr/>
            </p:nvSpPr>
            <p:spPr>
              <a:xfrm>
                <a:off x="5352685" y="349754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1" name="Oval 1200">
                <a:extLst>
                  <a:ext uri="{FF2B5EF4-FFF2-40B4-BE49-F238E27FC236}">
                    <a16:creationId xmlns="" xmlns:a16="http://schemas.microsoft.com/office/drawing/2014/main" id="{4879DE2D-C807-4AFD-9FA4-0ED41384C026}"/>
                  </a:ext>
                </a:extLst>
              </p:cNvPr>
              <p:cNvSpPr/>
              <p:nvPr/>
            </p:nvSpPr>
            <p:spPr>
              <a:xfrm>
                <a:off x="5616264" y="269360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2" name="Oval 1201">
                <a:extLst>
                  <a:ext uri="{FF2B5EF4-FFF2-40B4-BE49-F238E27FC236}">
                    <a16:creationId xmlns="" xmlns:a16="http://schemas.microsoft.com/office/drawing/2014/main" id="{6CFDDB90-A675-4BD7-80EC-491FB0D99F60}"/>
                  </a:ext>
                </a:extLst>
              </p:cNvPr>
              <p:cNvSpPr/>
              <p:nvPr/>
            </p:nvSpPr>
            <p:spPr>
              <a:xfrm>
                <a:off x="5280299" y="34101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3" name="Oval 1202">
                <a:extLst>
                  <a:ext uri="{FF2B5EF4-FFF2-40B4-BE49-F238E27FC236}">
                    <a16:creationId xmlns="" xmlns:a16="http://schemas.microsoft.com/office/drawing/2014/main" id="{6828D8D3-33F9-4E0E-A42A-651088895788}"/>
                  </a:ext>
                </a:extLst>
              </p:cNvPr>
              <p:cNvSpPr/>
              <p:nvPr/>
            </p:nvSpPr>
            <p:spPr>
              <a:xfrm>
                <a:off x="5583228" y="25421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4" name="Oval 1203">
                <a:extLst>
                  <a:ext uri="{FF2B5EF4-FFF2-40B4-BE49-F238E27FC236}">
                    <a16:creationId xmlns="" xmlns:a16="http://schemas.microsoft.com/office/drawing/2014/main" id="{18FEE9AA-E8CB-460A-BEC4-5D413B044888}"/>
                  </a:ext>
                </a:extLst>
              </p:cNvPr>
              <p:cNvSpPr/>
              <p:nvPr/>
            </p:nvSpPr>
            <p:spPr>
              <a:xfrm>
                <a:off x="7482655" y="356366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5" name="Oval 1204">
                <a:extLst>
                  <a:ext uri="{FF2B5EF4-FFF2-40B4-BE49-F238E27FC236}">
                    <a16:creationId xmlns="" xmlns:a16="http://schemas.microsoft.com/office/drawing/2014/main" id="{026546AA-8FB6-4810-B340-92323791D30D}"/>
                  </a:ext>
                </a:extLst>
              </p:cNvPr>
              <p:cNvSpPr/>
              <p:nvPr/>
            </p:nvSpPr>
            <p:spPr>
              <a:xfrm>
                <a:off x="5697611" y="265562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6" name="Oval 1205">
                <a:extLst>
                  <a:ext uri="{FF2B5EF4-FFF2-40B4-BE49-F238E27FC236}">
                    <a16:creationId xmlns="" xmlns:a16="http://schemas.microsoft.com/office/drawing/2014/main" id="{BE443571-6030-43F3-AB44-3942BD0A8CA0}"/>
                  </a:ext>
                </a:extLst>
              </p:cNvPr>
              <p:cNvSpPr/>
              <p:nvPr/>
            </p:nvSpPr>
            <p:spPr>
              <a:xfrm>
                <a:off x="5653707" y="260751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7" name="Oval 1206">
                <a:extLst>
                  <a:ext uri="{FF2B5EF4-FFF2-40B4-BE49-F238E27FC236}">
                    <a16:creationId xmlns="" xmlns:a16="http://schemas.microsoft.com/office/drawing/2014/main" id="{18E032A5-2615-43D9-8DFE-31B912204F81}"/>
                  </a:ext>
                </a:extLst>
              </p:cNvPr>
              <p:cNvSpPr/>
              <p:nvPr/>
            </p:nvSpPr>
            <p:spPr>
              <a:xfrm>
                <a:off x="7545881" y="349963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8" name="Oval 1207">
                <a:extLst>
                  <a:ext uri="{FF2B5EF4-FFF2-40B4-BE49-F238E27FC236}">
                    <a16:creationId xmlns="" xmlns:a16="http://schemas.microsoft.com/office/drawing/2014/main" id="{64C4BD0A-4771-4E8F-9528-8916DC566131}"/>
                  </a:ext>
                </a:extLst>
              </p:cNvPr>
              <p:cNvSpPr/>
              <p:nvPr/>
            </p:nvSpPr>
            <p:spPr>
              <a:xfrm>
                <a:off x="7407818" y="337247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9" name="Oval 1208">
                <a:extLst>
                  <a:ext uri="{FF2B5EF4-FFF2-40B4-BE49-F238E27FC236}">
                    <a16:creationId xmlns="" xmlns:a16="http://schemas.microsoft.com/office/drawing/2014/main" id="{C46965DB-ECEC-4D02-8CB7-513919E9FF56}"/>
                  </a:ext>
                </a:extLst>
              </p:cNvPr>
              <p:cNvSpPr/>
              <p:nvPr/>
            </p:nvSpPr>
            <p:spPr>
              <a:xfrm>
                <a:off x="7500162" y="34101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0" name="Oval 1209">
                <a:extLst>
                  <a:ext uri="{FF2B5EF4-FFF2-40B4-BE49-F238E27FC236}">
                    <a16:creationId xmlns="" xmlns:a16="http://schemas.microsoft.com/office/drawing/2014/main" id="{7D4C298D-233B-4CD5-832B-24E6EEBE89FC}"/>
                  </a:ext>
                </a:extLst>
              </p:cNvPr>
              <p:cNvSpPr/>
              <p:nvPr/>
            </p:nvSpPr>
            <p:spPr>
              <a:xfrm>
                <a:off x="5583228" y="254211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1" name="Oval 1210">
                <a:extLst>
                  <a:ext uri="{FF2B5EF4-FFF2-40B4-BE49-F238E27FC236}">
                    <a16:creationId xmlns="" xmlns:a16="http://schemas.microsoft.com/office/drawing/2014/main" id="{786F8865-C217-4933-898F-F44FE9F17817}"/>
                  </a:ext>
                </a:extLst>
              </p:cNvPr>
              <p:cNvSpPr/>
              <p:nvPr/>
            </p:nvSpPr>
            <p:spPr>
              <a:xfrm>
                <a:off x="5435450" y="3309307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2" name="Oval 1211">
                <a:extLst>
                  <a:ext uri="{FF2B5EF4-FFF2-40B4-BE49-F238E27FC236}">
                    <a16:creationId xmlns="" xmlns:a16="http://schemas.microsoft.com/office/drawing/2014/main" id="{D89629B9-20EA-4E8D-89F0-9B61559F3E42}"/>
                  </a:ext>
                </a:extLst>
              </p:cNvPr>
              <p:cNvSpPr/>
              <p:nvPr/>
            </p:nvSpPr>
            <p:spPr>
              <a:xfrm>
                <a:off x="5708107" y="2533020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3" name="Oval 1212">
                <a:extLst>
                  <a:ext uri="{FF2B5EF4-FFF2-40B4-BE49-F238E27FC236}">
                    <a16:creationId xmlns="" xmlns:a16="http://schemas.microsoft.com/office/drawing/2014/main" id="{5EE68243-83DE-4F78-B77F-2CAD549D8196}"/>
                  </a:ext>
                </a:extLst>
              </p:cNvPr>
              <p:cNvSpPr/>
              <p:nvPr/>
            </p:nvSpPr>
            <p:spPr>
              <a:xfrm>
                <a:off x="7546448" y="335878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4" name="Oval 1213">
                <a:extLst>
                  <a:ext uri="{FF2B5EF4-FFF2-40B4-BE49-F238E27FC236}">
                    <a16:creationId xmlns="" xmlns:a16="http://schemas.microsoft.com/office/drawing/2014/main" id="{9AFE38FA-D702-4F9F-97AC-B084D0A04870}"/>
                  </a:ext>
                </a:extLst>
              </p:cNvPr>
              <p:cNvSpPr/>
              <p:nvPr/>
            </p:nvSpPr>
            <p:spPr>
              <a:xfrm>
                <a:off x="7393918" y="351977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5" name="Oval 1214">
                <a:extLst>
                  <a:ext uri="{FF2B5EF4-FFF2-40B4-BE49-F238E27FC236}">
                    <a16:creationId xmlns="" xmlns:a16="http://schemas.microsoft.com/office/drawing/2014/main" id="{9EE75B52-C6E3-4007-8923-048F87317282}"/>
                  </a:ext>
                </a:extLst>
              </p:cNvPr>
              <p:cNvSpPr/>
              <p:nvPr/>
            </p:nvSpPr>
            <p:spPr>
              <a:xfrm>
                <a:off x="7408997" y="354897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6" name="Oval 1215">
                <a:extLst>
                  <a:ext uri="{FF2B5EF4-FFF2-40B4-BE49-F238E27FC236}">
                    <a16:creationId xmlns="" xmlns:a16="http://schemas.microsoft.com/office/drawing/2014/main" id="{07F2D527-CF74-40B0-9F1E-3F6F5924A3F2}"/>
                  </a:ext>
                </a:extLst>
              </p:cNvPr>
              <p:cNvSpPr/>
              <p:nvPr/>
            </p:nvSpPr>
            <p:spPr>
              <a:xfrm>
                <a:off x="5656631" y="275659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7" name="Oval 1216">
                <a:extLst>
                  <a:ext uri="{FF2B5EF4-FFF2-40B4-BE49-F238E27FC236}">
                    <a16:creationId xmlns="" xmlns:a16="http://schemas.microsoft.com/office/drawing/2014/main" id="{88A072B9-0C8B-4055-9EB8-B9808425F377}"/>
                  </a:ext>
                </a:extLst>
              </p:cNvPr>
              <p:cNvSpPr/>
              <p:nvPr/>
            </p:nvSpPr>
            <p:spPr>
              <a:xfrm>
                <a:off x="7474178" y="35724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19" name="TextBox 1218">
            <a:extLst>
              <a:ext uri="{FF2B5EF4-FFF2-40B4-BE49-F238E27FC236}">
                <a16:creationId xmlns="" xmlns:a16="http://schemas.microsoft.com/office/drawing/2014/main" id="{EC289C76-5899-446E-92A0-275F54492B50}"/>
              </a:ext>
            </a:extLst>
          </p:cNvPr>
          <p:cNvSpPr txBox="1"/>
          <p:nvPr/>
        </p:nvSpPr>
        <p:spPr>
          <a:xfrm>
            <a:off x="2882067" y="2511356"/>
            <a:ext cx="357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 Transmitted Variants</a:t>
            </a:r>
          </a:p>
        </p:txBody>
      </p:sp>
      <p:sp>
        <p:nvSpPr>
          <p:cNvPr id="1221" name="Rectangle 1220">
            <a:extLst>
              <a:ext uri="{FF2B5EF4-FFF2-40B4-BE49-F238E27FC236}">
                <a16:creationId xmlns="" xmlns:a16="http://schemas.microsoft.com/office/drawing/2014/main" id="{7CB40583-3B42-47FC-AB81-4EA37EE19C9D}"/>
              </a:ext>
            </a:extLst>
          </p:cNvPr>
          <p:cNvSpPr/>
          <p:nvPr/>
        </p:nvSpPr>
        <p:spPr>
          <a:xfrm>
            <a:off x="0" y="27735"/>
            <a:ext cx="9144001" cy="629572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3F133-8EC4-4244-A3D3-A8767B7C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MODEL</a:t>
            </a:r>
          </a:p>
        </p:txBody>
      </p:sp>
      <p:sp>
        <p:nvSpPr>
          <p:cNvPr id="1220" name="TextBox 1219">
            <a:extLst>
              <a:ext uri="{FF2B5EF4-FFF2-40B4-BE49-F238E27FC236}">
                <a16:creationId xmlns="" xmlns:a16="http://schemas.microsoft.com/office/drawing/2014/main" id="{C511F49D-8EF9-419E-9040-74F40C7E34B1}"/>
              </a:ext>
            </a:extLst>
          </p:cNvPr>
          <p:cNvSpPr txBox="1"/>
          <p:nvPr/>
        </p:nvSpPr>
        <p:spPr>
          <a:xfrm>
            <a:off x="156348" y="362480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99% no transmission</a:t>
            </a:r>
          </a:p>
        </p:txBody>
      </p:sp>
    </p:spTree>
    <p:extLst>
      <p:ext uri="{BB962C8B-B14F-4D97-AF65-F5344CB8AC3E}">
        <p14:creationId xmlns:p14="http://schemas.microsoft.com/office/powerpoint/2010/main" val="38493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1219" grpId="0"/>
      <p:bldP spid="1221" grpId="0" animBg="1"/>
      <p:bldP spid="1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3F133-8EC4-4244-A3D3-A8767B7C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MODEL</a:t>
            </a:r>
          </a:p>
        </p:txBody>
      </p:sp>
      <p:graphicFrame>
        <p:nvGraphicFramePr>
          <p:cNvPr id="1223" name="Chart 1222">
            <a:extLst>
              <a:ext uri="{FF2B5EF4-FFF2-40B4-BE49-F238E27FC236}">
                <a16:creationId xmlns="" xmlns:a16="http://schemas.microsoft.com/office/drawing/2014/main" id="{82FCB2E3-5582-4D26-B875-AE7FDB844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750518"/>
              </p:ext>
            </p:extLst>
          </p:nvPr>
        </p:nvGraphicFramePr>
        <p:xfrm>
          <a:off x="205028" y="2108653"/>
          <a:ext cx="4526758" cy="307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36" name="Group 1235">
            <a:extLst>
              <a:ext uri="{FF2B5EF4-FFF2-40B4-BE49-F238E27FC236}">
                <a16:creationId xmlns="" xmlns:a16="http://schemas.microsoft.com/office/drawing/2014/main" id="{42AF0145-AEB1-498E-A445-63FDA0D8ECC3}"/>
              </a:ext>
            </a:extLst>
          </p:cNvPr>
          <p:cNvGrpSpPr/>
          <p:nvPr/>
        </p:nvGrpSpPr>
        <p:grpSpPr>
          <a:xfrm>
            <a:off x="2392601" y="2099126"/>
            <a:ext cx="6334471" cy="3086101"/>
            <a:chOff x="2392601" y="2099126"/>
            <a:chExt cx="6334471" cy="3086101"/>
          </a:xfrm>
        </p:grpSpPr>
        <p:grpSp>
          <p:nvGrpSpPr>
            <p:cNvPr id="1235" name="Group 1234">
              <a:extLst>
                <a:ext uri="{FF2B5EF4-FFF2-40B4-BE49-F238E27FC236}">
                  <a16:creationId xmlns="" xmlns:a16="http://schemas.microsoft.com/office/drawing/2014/main" id="{016B3CCC-2D24-4ED9-86C4-A8EFF22BFAC9}"/>
                </a:ext>
              </a:extLst>
            </p:cNvPr>
            <p:cNvGrpSpPr/>
            <p:nvPr/>
          </p:nvGrpSpPr>
          <p:grpSpPr>
            <a:xfrm>
              <a:off x="2392601" y="2099126"/>
              <a:ext cx="6334471" cy="3086101"/>
              <a:chOff x="2392601" y="2099126"/>
              <a:chExt cx="6334471" cy="3086101"/>
            </a:xfrm>
          </p:grpSpPr>
          <p:sp>
            <p:nvSpPr>
              <p:cNvPr id="1226" name="Rectangle 1225">
                <a:extLst>
                  <a:ext uri="{FF2B5EF4-FFF2-40B4-BE49-F238E27FC236}">
                    <a16:creationId xmlns="" xmlns:a16="http://schemas.microsoft.com/office/drawing/2014/main" id="{F1F97FAE-B33E-4B9B-8B62-979334D338FF}"/>
                  </a:ext>
                </a:extLst>
              </p:cNvPr>
              <p:cNvSpPr/>
              <p:nvPr/>
            </p:nvSpPr>
            <p:spPr>
              <a:xfrm>
                <a:off x="2392601" y="4041364"/>
                <a:ext cx="2179399" cy="79121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8" name="Straight Connector 1227">
                <a:extLst>
                  <a:ext uri="{FF2B5EF4-FFF2-40B4-BE49-F238E27FC236}">
                    <a16:creationId xmlns="" xmlns:a16="http://schemas.microsoft.com/office/drawing/2014/main" id="{FF228613-2D3A-4F86-AD19-CB7A15FF982B}"/>
                  </a:ext>
                </a:extLst>
              </p:cNvPr>
              <p:cNvCxnSpPr/>
              <p:nvPr/>
            </p:nvCxnSpPr>
            <p:spPr>
              <a:xfrm flipV="1">
                <a:off x="2392601" y="2108653"/>
                <a:ext cx="2681608" cy="1932711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>
                <a:extLst>
                  <a:ext uri="{FF2B5EF4-FFF2-40B4-BE49-F238E27FC236}">
                    <a16:creationId xmlns="" xmlns:a16="http://schemas.microsoft.com/office/drawing/2014/main" id="{88A86F11-46B6-429B-9BD2-7EE7E203C7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01" y="4832581"/>
                <a:ext cx="2681608" cy="352646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>
                <a:extLst>
                  <a:ext uri="{FF2B5EF4-FFF2-40B4-BE49-F238E27FC236}">
                    <a16:creationId xmlns="" xmlns:a16="http://schemas.microsoft.com/office/drawing/2014/main" id="{69AE0ADA-A6D8-4841-962B-18A3C0EDB2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0174" y="4832580"/>
                <a:ext cx="4146898" cy="352646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Straight Connector 1232">
                <a:extLst>
                  <a:ext uri="{FF2B5EF4-FFF2-40B4-BE49-F238E27FC236}">
                    <a16:creationId xmlns="" xmlns:a16="http://schemas.microsoft.com/office/drawing/2014/main" id="{1C71CDB3-5AC5-4186-A216-734F762270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83610" y="2099126"/>
                <a:ext cx="4143462" cy="195176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24" name="Chart 1223">
              <a:extLst>
                <a:ext uri="{FF2B5EF4-FFF2-40B4-BE49-F238E27FC236}">
                  <a16:creationId xmlns="" xmlns:a16="http://schemas.microsoft.com/office/drawing/2014/main" id="{66CF6B71-4FD9-4C54-B5DE-02C2B8D118F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21544843"/>
                </p:ext>
              </p:extLst>
            </p:nvPr>
          </p:nvGraphicFramePr>
          <p:xfrm>
            <a:off x="5074209" y="2099127"/>
            <a:ext cx="3652863" cy="3086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237" name="Rectangle 1236">
            <a:extLst>
              <a:ext uri="{FF2B5EF4-FFF2-40B4-BE49-F238E27FC236}">
                <a16:creationId xmlns="" xmlns:a16="http://schemas.microsoft.com/office/drawing/2014/main" id="{E6728058-922B-40D4-B840-0323313B085E}"/>
              </a:ext>
            </a:extLst>
          </p:cNvPr>
          <p:cNvSpPr/>
          <p:nvPr/>
        </p:nvSpPr>
        <p:spPr>
          <a:xfrm>
            <a:off x="6805276" y="2718803"/>
            <a:ext cx="421666" cy="1715092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Rectangle 1237">
            <a:extLst>
              <a:ext uri="{FF2B5EF4-FFF2-40B4-BE49-F238E27FC236}">
                <a16:creationId xmlns="" xmlns:a16="http://schemas.microsoft.com/office/drawing/2014/main" id="{49C9C9A6-1EC3-46BC-BDD0-4898C57A0713}"/>
              </a:ext>
            </a:extLst>
          </p:cNvPr>
          <p:cNvSpPr/>
          <p:nvPr/>
        </p:nvSpPr>
        <p:spPr>
          <a:xfrm>
            <a:off x="8159491" y="4017293"/>
            <a:ext cx="421666" cy="415774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TextBox 1238">
            <a:extLst>
              <a:ext uri="{FF2B5EF4-FFF2-40B4-BE49-F238E27FC236}">
                <a16:creationId xmlns="" xmlns:a16="http://schemas.microsoft.com/office/drawing/2014/main" id="{8D327C90-B70B-43BF-90AC-ADE3A5699549}"/>
              </a:ext>
            </a:extLst>
          </p:cNvPr>
          <p:cNvSpPr txBox="1"/>
          <p:nvPr/>
        </p:nvSpPr>
        <p:spPr>
          <a:xfrm>
            <a:off x="5879239" y="5431809"/>
            <a:ext cx="284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Keele, PNAS, 2008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3B2F949-48A8-44B0-B5EE-0C43BB73E317}"/>
              </a:ext>
            </a:extLst>
          </p:cNvPr>
          <p:cNvGrpSpPr/>
          <p:nvPr/>
        </p:nvGrpSpPr>
        <p:grpSpPr>
          <a:xfrm>
            <a:off x="6805276" y="2397457"/>
            <a:ext cx="1775881" cy="1643907"/>
            <a:chOff x="6805276" y="2397457"/>
            <a:chExt cx="1775881" cy="164390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FE29570-18AF-43D8-AB49-BF95D90C8518}"/>
                </a:ext>
              </a:extLst>
            </p:cNvPr>
            <p:cNvSpPr txBox="1"/>
            <p:nvPr/>
          </p:nvSpPr>
          <p:spPr>
            <a:xfrm>
              <a:off x="6805276" y="2397457"/>
              <a:ext cx="4216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002FB6A-C6D7-4861-B955-039D8B759C99}"/>
                </a:ext>
              </a:extLst>
            </p:cNvPr>
            <p:cNvSpPr txBox="1"/>
            <p:nvPr/>
          </p:nvSpPr>
          <p:spPr>
            <a:xfrm>
              <a:off x="8159491" y="3702810"/>
              <a:ext cx="4216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25855D-8FCA-417D-872B-4216616B2124}"/>
              </a:ext>
            </a:extLst>
          </p:cNvPr>
          <p:cNvSpPr txBox="1"/>
          <p:nvPr/>
        </p:nvSpPr>
        <p:spPr>
          <a:xfrm>
            <a:off x="5879239" y="5768875"/>
            <a:ext cx="284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FF0000"/>
                </a:solidFill>
              </a:rPr>
              <a:t>Kijak</a:t>
            </a:r>
            <a:r>
              <a:rPr lang="en-US" dirty="0">
                <a:solidFill>
                  <a:srgbClr val="FF0000"/>
                </a:solidFill>
              </a:rPr>
              <a:t>, PLoS Pathogens, 2017</a:t>
            </a:r>
          </a:p>
        </p:txBody>
      </p:sp>
    </p:spTree>
    <p:extLst>
      <p:ext uri="{BB962C8B-B14F-4D97-AF65-F5344CB8AC3E}">
        <p14:creationId xmlns:p14="http://schemas.microsoft.com/office/powerpoint/2010/main" val="26095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" grpId="0" animBg="1"/>
      <p:bldP spid="1238" grpId="0" animBg="1"/>
      <p:bldP spid="123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B555-D0AB-41F1-8807-F8533300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/>
          <a:lstStyle/>
          <a:p>
            <a:r>
              <a:rPr lang="en-US" dirty="0"/>
              <a:t>A SIMPLE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8B8ECD-498B-4584-9EFE-92F6D9CC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01" y="1911308"/>
            <a:ext cx="6080998" cy="44775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006BF17-5892-4B14-BE30-8950F53181FD}"/>
              </a:ext>
            </a:extLst>
          </p:cNvPr>
          <p:cNvGrpSpPr/>
          <p:nvPr/>
        </p:nvGrpSpPr>
        <p:grpSpPr>
          <a:xfrm>
            <a:off x="1536192" y="1911483"/>
            <a:ext cx="6080760" cy="4477375"/>
            <a:chOff x="1536192" y="1911483"/>
            <a:chExt cx="6080760" cy="4477375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C07DB5C4-290B-4206-B606-F0C1EC68BA25}"/>
                </a:ext>
              </a:extLst>
            </p:cNvPr>
            <p:cNvGrpSpPr/>
            <p:nvPr/>
          </p:nvGrpSpPr>
          <p:grpSpPr>
            <a:xfrm>
              <a:off x="1536192" y="1911483"/>
              <a:ext cx="6080760" cy="4477375"/>
              <a:chOff x="1536192" y="1911483"/>
              <a:chExt cx="6080760" cy="447737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325585AA-2D5D-4D03-BB78-B62C97E145CE}"/>
                  </a:ext>
                </a:extLst>
              </p:cNvPr>
              <p:cNvGrpSpPr/>
              <p:nvPr/>
            </p:nvGrpSpPr>
            <p:grpSpPr>
              <a:xfrm>
                <a:off x="1536192" y="1911483"/>
                <a:ext cx="6080760" cy="4477375"/>
                <a:chOff x="1536192" y="1911483"/>
                <a:chExt cx="6080760" cy="4477375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="" xmlns:a16="http://schemas.microsoft.com/office/drawing/2014/main" id="{084A6388-9578-4636-ADCB-27DF39D54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6192" y="1911483"/>
                  <a:ext cx="6080760" cy="4477375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="" xmlns:a16="http://schemas.microsoft.com/office/drawing/2014/main" id="{8604F1EB-359F-414F-A881-E0B45D3800C7}"/>
                    </a:ext>
                  </a:extLst>
                </p:cNvPr>
                <p:cNvSpPr/>
                <p:nvPr/>
              </p:nvSpPr>
              <p:spPr>
                <a:xfrm>
                  <a:off x="2142526" y="5437031"/>
                  <a:ext cx="332857" cy="2085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D21F1513-9DF5-440A-B5F1-5AB7F94DDB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815" y="4595116"/>
                <a:ext cx="390342" cy="866415"/>
              </a:xfrm>
              <a:prstGeom prst="line">
                <a:avLst/>
              </a:prstGeom>
              <a:ln w="9525">
                <a:solidFill>
                  <a:srgbClr val="8B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CF2E4969-5D90-4341-8C0D-41D00878F85D}"/>
                  </a:ext>
                </a:extLst>
              </p:cNvPr>
              <p:cNvSpPr/>
              <p:nvPr/>
            </p:nvSpPr>
            <p:spPr>
              <a:xfrm>
                <a:off x="2286096" y="5495569"/>
                <a:ext cx="45719" cy="45719"/>
              </a:xfrm>
              <a:prstGeom prst="ellipse">
                <a:avLst/>
              </a:prstGeom>
              <a:solidFill>
                <a:srgbClr val="8B0000"/>
              </a:solidFill>
              <a:ln>
                <a:solidFill>
                  <a:srgbClr val="8B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AAA09C9-C91A-4B3D-A963-A0D67E376C61}"/>
                </a:ext>
              </a:extLst>
            </p:cNvPr>
            <p:cNvSpPr txBox="1"/>
            <p:nvPr/>
          </p:nvSpPr>
          <p:spPr>
            <a:xfrm>
              <a:off x="2165484" y="5549155"/>
              <a:ext cx="28694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20" dirty="0"/>
                <a:t>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CAF9E7-BEAE-4101-A1B8-418EF237A13C}"/>
              </a:ext>
            </a:extLst>
          </p:cNvPr>
          <p:cNvSpPr txBox="1"/>
          <p:nvPr/>
        </p:nvSpPr>
        <p:spPr>
          <a:xfrm>
            <a:off x="3444081" y="3465280"/>
            <a:ext cx="2977764" cy="16189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Mean risk among 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multivariant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infections: </a:t>
            </a:r>
            <a:r>
              <a:rPr lang="en-US" dirty="0">
                <a:solidFill>
                  <a:srgbClr val="C00000"/>
                </a:solidFill>
              </a:rPr>
              <a:t>52.3%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Mean risk among             non-infections: </a:t>
            </a:r>
            <a:r>
              <a:rPr lang="en-US" dirty="0">
                <a:solidFill>
                  <a:srgbClr val="C00000"/>
                </a:solidFill>
              </a:rPr>
              <a:t>0.01%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E4FB06-689D-4D43-A189-E38327F995C9}"/>
              </a:ext>
            </a:extLst>
          </p:cNvPr>
          <p:cNvSpPr txBox="1"/>
          <p:nvPr/>
        </p:nvSpPr>
        <p:spPr>
          <a:xfrm>
            <a:off x="1139446" y="1338127"/>
            <a:ext cx="686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Some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exposures are FAR HIGHER risk (&gt;200x)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C7C37D-2DFE-4095-869B-8258D6609838}"/>
              </a:ext>
            </a:extLst>
          </p:cNvPr>
          <p:cNvSpPr txBox="1"/>
          <p:nvPr/>
        </p:nvSpPr>
        <p:spPr>
          <a:xfrm>
            <a:off x="206095" y="1338127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Multiple founders mostly among high risk exposures</a:t>
            </a:r>
          </a:p>
        </p:txBody>
      </p:sp>
    </p:spTree>
    <p:extLst>
      <p:ext uri="{BB962C8B-B14F-4D97-AF65-F5344CB8AC3E}">
        <p14:creationId xmlns:p14="http://schemas.microsoft.com/office/powerpoint/2010/main" val="15530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C7C37D-2DFE-4095-869B-8258D6609838}"/>
              </a:ext>
            </a:extLst>
          </p:cNvPr>
          <p:cNvSpPr txBox="1"/>
          <p:nvPr/>
        </p:nvSpPr>
        <p:spPr>
          <a:xfrm>
            <a:off x="206095" y="1338127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Multiple founders mostly among high risk exposures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B555-D0AB-41F1-8807-F8533300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9C8B42-AE0B-4E28-AEEF-F4A7A3C72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2084642"/>
            <a:ext cx="8018280" cy="2402077"/>
          </a:xfrm>
        </p:spPr>
        <p:txBody>
          <a:bodyPr>
            <a:normAutofit/>
          </a:bodyPr>
          <a:lstStyle/>
          <a:p>
            <a:r>
              <a:rPr lang="en-US" sz="2800" dirty="0"/>
              <a:t>Transmitter Viral Load </a:t>
            </a:r>
            <a:r>
              <a:rPr lang="en-US" sz="1800" dirty="0"/>
              <a:t>(Liu, J </a:t>
            </a:r>
            <a:r>
              <a:rPr lang="en-US" sz="1800" dirty="0" err="1"/>
              <a:t>Virol</a:t>
            </a:r>
            <a:r>
              <a:rPr lang="en-US" sz="1800" dirty="0"/>
              <a:t>, 2010) </a:t>
            </a:r>
            <a:endParaRPr lang="en-US" sz="2800" dirty="0"/>
          </a:p>
          <a:p>
            <a:r>
              <a:rPr lang="en-US" sz="2800" dirty="0"/>
              <a:t>Genital inflammation </a:t>
            </a:r>
            <a:r>
              <a:rPr lang="en-US" sz="1800" dirty="0"/>
              <a:t>(</a:t>
            </a:r>
            <a:r>
              <a:rPr lang="en-US" sz="1800" dirty="0" err="1"/>
              <a:t>Haaland</a:t>
            </a:r>
            <a:r>
              <a:rPr lang="en-US" sz="1800" dirty="0"/>
              <a:t>, PLoS Path, 2009)</a:t>
            </a:r>
            <a:endParaRPr lang="en-US" sz="2800" dirty="0"/>
          </a:p>
          <a:p>
            <a:r>
              <a:rPr lang="en-US" sz="2800" dirty="0"/>
              <a:t>IDU </a:t>
            </a:r>
            <a:r>
              <a:rPr lang="en-US" sz="1800" dirty="0"/>
              <a:t>(</a:t>
            </a:r>
            <a:r>
              <a:rPr lang="en-US" sz="1800" dirty="0" err="1"/>
              <a:t>Greenier</a:t>
            </a:r>
            <a:r>
              <a:rPr lang="en-US" sz="1800" dirty="0"/>
              <a:t>, J </a:t>
            </a:r>
            <a:r>
              <a:rPr lang="en-US" sz="1800" dirty="0" err="1"/>
              <a:t>Virol</a:t>
            </a:r>
            <a:r>
              <a:rPr lang="en-US" sz="1800" dirty="0"/>
              <a:t>, 2001; Bar, J </a:t>
            </a:r>
            <a:r>
              <a:rPr lang="en-US" sz="1800" dirty="0" err="1"/>
              <a:t>Virol</a:t>
            </a:r>
            <a:r>
              <a:rPr lang="en-US" sz="1800" dirty="0"/>
              <a:t>, 2010)</a:t>
            </a:r>
            <a:endParaRPr lang="en-US" sz="2800" dirty="0"/>
          </a:p>
          <a:p>
            <a:r>
              <a:rPr lang="en-US" sz="2800" dirty="0"/>
              <a:t>MSM </a:t>
            </a:r>
            <a:r>
              <a:rPr lang="en-US" sz="1800" dirty="0"/>
              <a:t>(Li, PLoS Path, 2010; Chaillon, Virus Evolution, 2016)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BD1474-5C82-4F6D-A252-61BBE09BC7B0}"/>
              </a:ext>
            </a:extLst>
          </p:cNvPr>
          <p:cNvSpPr txBox="1"/>
          <p:nvPr/>
        </p:nvSpPr>
        <p:spPr>
          <a:xfrm>
            <a:off x="164245" y="4574851"/>
            <a:ext cx="87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Or virions don’t act independently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B6B169D-59F6-4C45-B89C-2C13949EEC1F}"/>
              </a:ext>
            </a:extLst>
          </p:cNvPr>
          <p:cNvSpPr txBox="1">
            <a:spLocks/>
          </p:cNvSpPr>
          <p:nvPr/>
        </p:nvSpPr>
        <p:spPr>
          <a:xfrm>
            <a:off x="562858" y="5230729"/>
            <a:ext cx="8581142" cy="118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Local recruitment of CD4+ target cells </a:t>
            </a:r>
            <a:r>
              <a:rPr lang="en-US" sz="1800" dirty="0"/>
              <a:t>(Li, Nature, 2009)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756A747-337F-45A5-B41F-14562E31DADA}"/>
              </a:ext>
            </a:extLst>
          </p:cNvPr>
          <p:cNvGrpSpPr/>
          <p:nvPr/>
        </p:nvGrpSpPr>
        <p:grpSpPr>
          <a:xfrm>
            <a:off x="55176" y="174117"/>
            <a:ext cx="8967529" cy="5529263"/>
            <a:chOff x="62171" y="274639"/>
            <a:chExt cx="8967529" cy="5529263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CDA87F6A-E87E-4B76-B6C7-B7B8D07EBB15}"/>
                </a:ext>
              </a:extLst>
            </p:cNvPr>
            <p:cNvGrpSpPr/>
            <p:nvPr/>
          </p:nvGrpSpPr>
          <p:grpSpPr>
            <a:xfrm>
              <a:off x="104776" y="274639"/>
              <a:ext cx="8924924" cy="5529263"/>
              <a:chOff x="104776" y="274639"/>
              <a:chExt cx="8924924" cy="552926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A3C57C0-3F15-4DB2-90D5-8B2C3225A33C}"/>
                  </a:ext>
                </a:extLst>
              </p:cNvPr>
              <p:cNvSpPr/>
              <p:nvPr/>
            </p:nvSpPr>
            <p:spPr>
              <a:xfrm>
                <a:off x="104776" y="274639"/>
                <a:ext cx="8924924" cy="55292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189E6720-D9DA-4FF8-A9B0-7378F5C24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45745" y="3319907"/>
                <a:ext cx="6819776" cy="203966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81EF9689-32B9-4859-A79D-A9F03FA40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5745" y="5427276"/>
                <a:ext cx="6057316" cy="277817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CD1110D9-6351-498B-943B-8CB7F2002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49" y="354846"/>
                <a:ext cx="2951000" cy="281685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602FB6C1-8901-4206-845C-384D0054F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3830" y="299265"/>
                <a:ext cx="2696847" cy="291883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E9ED6D6-9A5E-44B0-A284-1878B0F349E0}"/>
                </a:ext>
              </a:extLst>
            </p:cNvPr>
            <p:cNvSpPr txBox="1"/>
            <p:nvPr/>
          </p:nvSpPr>
          <p:spPr>
            <a:xfrm>
              <a:off x="62171" y="384452"/>
              <a:ext cx="123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0070C0"/>
                  </a:solidFill>
                </a:rPr>
                <a:t>Step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18F6620-E04E-4EDA-8B8A-D9B1657318ED}"/>
                </a:ext>
              </a:extLst>
            </p:cNvPr>
            <p:cNvSpPr txBox="1"/>
            <p:nvPr/>
          </p:nvSpPr>
          <p:spPr>
            <a:xfrm>
              <a:off x="7761485" y="384452"/>
              <a:ext cx="123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RV144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561D07-113B-47F2-A327-739FE1A65EDC}"/>
              </a:ext>
            </a:extLst>
          </p:cNvPr>
          <p:cNvSpPr txBox="1"/>
          <p:nvPr/>
        </p:nvSpPr>
        <p:spPr>
          <a:xfrm>
            <a:off x="1" y="57345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rPr>
              <a:t>Does it matter clinically?</a:t>
            </a:r>
            <a:endParaRPr lang="en-US" sz="1400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20600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8C00CD8-E806-4734-93F8-AD6B63C5E958}"/>
  <p:tag name="ATHENA.CUSTOMXMLCONTENT" val="&lt;?xml version=&quot;1.0&quot;?&gt;&lt;athena xmlns=&quot;http://schemas.microsoft.com/edu/athena&quot; version=&quot;0.1.3082.0&quot;&gt;&lt;media streamable=&quot;true&quot; recordStart=&quot;0&quot; recordEnd=&quot;127444&quot; recordLength=&quot;256622&quot; audioOnly=&quot;true&quot; start=&quot;0&quot; end=&quot;127444&quot; audioFormat=&quot;{00001610-0000-0010-8000-00AA00389B71}&quot; audioRate=&quot;44100&quot; muted=&quot;false&quot; volume=&quot;0.8&quot; fadeIn=&quot;0&quot; fadeOut=&quot;0&quot; videoFormat=&quot;{34363248-0000-0010-8000-00AA00389B71}&quot; videoRate=&quot;15&quot; videoWidth=&quot;256&quot; videoHeight=&quot;256&quot;/&gt;&lt;/athena&gt;"/>
</p:tagLst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3082.0">
  <media streamable="true" recordStart="0" recordEnd="127444" recordLength="256622" audioOnly="true" start="0" end="127444" audioFormat="{00001610-0000-0010-8000-00AA00389B71}" audioRate="44100" muted="false" volume="0.8" fadeIn="0" fadeOut="0" videoFormat="{34363248-0000-0010-8000-00AA00389B71}" videoRate="15" videoWidth="256" videoHeight="256"/>
</athena>
</file>

<file path=customXml/itemProps1.xml><?xml version="1.0" encoding="utf-8"?>
<ds:datastoreItem xmlns:ds="http://schemas.openxmlformats.org/officeDocument/2006/customXml" ds:itemID="{88C00CD8-E806-4734-93F8-AD6B63C5E958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14292</TotalTime>
  <Words>774</Words>
  <Application>Microsoft Office PowerPoint</Application>
  <PresentationFormat>On-screen Show (4:3)</PresentationFormat>
  <Paragraphs>137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Raleway</vt:lpstr>
      <vt:lpstr>Roboto</vt:lpstr>
      <vt:lpstr>AIDS 2016_Template</vt:lpstr>
      <vt:lpstr>Why the transmitted virus wins</vt:lpstr>
      <vt:lpstr>PowerPoint Presentation</vt:lpstr>
      <vt:lpstr>PowerPoint Presentation</vt:lpstr>
      <vt:lpstr>Should we be surprised there’s only one?</vt:lpstr>
      <vt:lpstr>PowerPoint Presentation</vt:lpstr>
      <vt:lpstr>A SIMPLE MODEL</vt:lpstr>
      <vt:lpstr>A SIMPLE MODEL</vt:lpstr>
      <vt:lpstr>A SIMPLE SOLUTION</vt:lpstr>
      <vt:lpstr>A SIMPLE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</vt:lpstr>
      <vt:lpstr>PowerPoint Presentation</vt:lpstr>
      <vt:lpstr>PowerPoint Presentation</vt:lpstr>
      <vt:lpstr>PowerPoint Presentation</vt:lpstr>
      <vt:lpstr>PowerPoint Presentation</vt:lpstr>
      <vt:lpstr>A transient increase in VL</vt:lpstr>
      <vt:lpstr>VL by role among MSM</vt:lpstr>
      <vt:lpstr>CONCLUSIONS</vt:lpstr>
      <vt:lpstr>The fitness landscape changes</vt:lpstr>
      <vt:lpstr>SIEVE ANALYSIS</vt:lpstr>
      <vt:lpstr>Vaccine efficacy</vt:lpstr>
      <vt:lpstr>PowerPoint Presentation</vt:lpstr>
      <vt:lpstr>Vaccine efficacy will wane</vt:lpstr>
      <vt:lpstr>CONCLUSIONS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34</cp:revision>
  <cp:lastPrinted>2017-01-16T15:31:13Z</cp:lastPrinted>
  <dcterms:created xsi:type="dcterms:W3CDTF">2017-01-13T09:09:35Z</dcterms:created>
  <dcterms:modified xsi:type="dcterms:W3CDTF">2018-07-24T09:16:24Z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carlson@microsoft.com</vt:lpwstr>
  </property>
  <property fmtid="{D5CDD505-2E9C-101B-9397-08002B2CF9AE}" pid="5" name="MSIP_Label_f42aa342-8706-4288-bd11-ebb85995028c_SetDate">
    <vt:lpwstr>2018-07-17T15:12:01.6873737Z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