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602" r:id="rId3"/>
    <p:sldId id="603" r:id="rId4"/>
    <p:sldId id="658" r:id="rId5"/>
    <p:sldId id="607" r:id="rId6"/>
    <p:sldId id="608" r:id="rId7"/>
    <p:sldId id="703" r:id="rId8"/>
    <p:sldId id="609" r:id="rId9"/>
    <p:sldId id="678" r:id="rId10"/>
    <p:sldId id="611" r:id="rId11"/>
    <p:sldId id="523" r:id="rId12"/>
    <p:sldId id="525" r:id="rId13"/>
    <p:sldId id="679" r:id="rId14"/>
    <p:sldId id="686" r:id="rId15"/>
    <p:sldId id="680" r:id="rId16"/>
    <p:sldId id="688" r:id="rId17"/>
    <p:sldId id="685" r:id="rId18"/>
    <p:sldId id="663" r:id="rId19"/>
    <p:sldId id="700" r:id="rId20"/>
    <p:sldId id="626" r:id="rId21"/>
    <p:sldId id="694" r:id="rId22"/>
    <p:sldId id="7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4B710-3C8E-9146-859F-69FCAFC1641D}">
          <p14:sldIdLst>
            <p14:sldId id="256"/>
            <p14:sldId id="602"/>
            <p14:sldId id="603"/>
            <p14:sldId id="658"/>
            <p14:sldId id="607"/>
            <p14:sldId id="608"/>
            <p14:sldId id="703"/>
            <p14:sldId id="609"/>
            <p14:sldId id="678"/>
            <p14:sldId id="611"/>
            <p14:sldId id="523"/>
            <p14:sldId id="525"/>
            <p14:sldId id="679"/>
            <p14:sldId id="686"/>
            <p14:sldId id="680"/>
            <p14:sldId id="688"/>
            <p14:sldId id="685"/>
            <p14:sldId id="663"/>
            <p14:sldId id="700"/>
            <p14:sldId id="626"/>
            <p14:sldId id="694"/>
            <p14:sldId id="7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5"/>
    <p:restoredTop sz="79904" autoAdjust="0"/>
  </p:normalViewPr>
  <p:slideViewPr>
    <p:cSldViewPr snapToGrid="0" snapToObjects="1">
      <p:cViewPr varScale="1">
        <p:scale>
          <a:sx n="84" d="100"/>
          <a:sy n="84" d="100"/>
        </p:scale>
        <p:origin x="888" y="1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37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Lower estimate</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3-633F-41B7-A588-0AFC848EF3CD}"/>
              </c:ext>
            </c:extLst>
          </c:dPt>
          <c:dPt>
            <c:idx val="3"/>
            <c:invertIfNegative val="0"/>
            <c:bubble3D val="0"/>
            <c:spPr>
              <a:solidFill>
                <a:srgbClr val="FF0000"/>
              </a:solidFill>
              <a:ln>
                <a:noFill/>
              </a:ln>
              <a:effectLst/>
            </c:spPr>
            <c:extLst>
              <c:ext xmlns:c16="http://schemas.microsoft.com/office/drawing/2014/chart" uri="{C3380CC4-5D6E-409C-BE32-E72D297353CC}">
                <c16:uniqueId val="{00000005-633F-41B7-A588-0AFC848EF3CD}"/>
              </c:ext>
            </c:extLst>
          </c:dPt>
          <c:dPt>
            <c:idx val="5"/>
            <c:invertIfNegative val="0"/>
            <c:bubble3D val="0"/>
            <c:spPr>
              <a:solidFill>
                <a:srgbClr val="FF0000"/>
              </a:solidFill>
              <a:ln>
                <a:noFill/>
              </a:ln>
              <a:effectLst/>
            </c:spPr>
            <c:extLst>
              <c:ext xmlns:c16="http://schemas.microsoft.com/office/drawing/2014/chart" uri="{C3380CC4-5D6E-409C-BE32-E72D297353CC}">
                <c16:uniqueId val="{0000000A-633F-41B7-A588-0AFC848EF3CD}"/>
              </c:ext>
            </c:extLst>
          </c:dPt>
          <c:dPt>
            <c:idx val="7"/>
            <c:invertIfNegative val="0"/>
            <c:bubble3D val="0"/>
            <c:spPr>
              <a:solidFill>
                <a:srgbClr val="FF0000"/>
              </a:solidFill>
              <a:ln>
                <a:noFill/>
              </a:ln>
              <a:effectLst/>
            </c:spPr>
            <c:extLst>
              <c:ext xmlns:c16="http://schemas.microsoft.com/office/drawing/2014/chart" uri="{C3380CC4-5D6E-409C-BE32-E72D297353CC}">
                <c16:uniqueId val="{0000000B-633F-41B7-A588-0AFC848EF3CD}"/>
              </c:ext>
            </c:extLst>
          </c:dPt>
          <c:dPt>
            <c:idx val="9"/>
            <c:invertIfNegative val="0"/>
            <c:bubble3D val="0"/>
            <c:spPr>
              <a:solidFill>
                <a:srgbClr val="FF0000"/>
              </a:solidFill>
              <a:ln>
                <a:noFill/>
              </a:ln>
              <a:effectLst/>
            </c:spPr>
            <c:extLst>
              <c:ext xmlns:c16="http://schemas.microsoft.com/office/drawing/2014/chart" uri="{C3380CC4-5D6E-409C-BE32-E72D297353CC}">
                <c16:uniqueId val="{0000000C-633F-41B7-A588-0AFC848EF3CD}"/>
              </c:ext>
            </c:extLst>
          </c:dPt>
          <c:dPt>
            <c:idx val="11"/>
            <c:invertIfNegative val="0"/>
            <c:bubble3D val="0"/>
            <c:spPr>
              <a:solidFill>
                <a:srgbClr val="FF0000"/>
              </a:solidFill>
              <a:ln>
                <a:noFill/>
              </a:ln>
              <a:effectLst/>
            </c:spPr>
            <c:extLst>
              <c:ext xmlns:c16="http://schemas.microsoft.com/office/drawing/2014/chart" uri="{C3380CC4-5D6E-409C-BE32-E72D297353CC}">
                <c16:uniqueId val="{0000000D-633F-41B7-A588-0AFC848EF3CD}"/>
              </c:ext>
            </c:extLst>
          </c:dPt>
          <c:cat>
            <c:strRef>
              <c:f>Sheet1!$A$2:$A$13</c:f>
              <c:strCache>
                <c:ptCount val="11"/>
                <c:pt idx="0">
                  <c:v>Current Alcohol Use Disorder*</c:v>
                </c:pt>
                <c:pt idx="2">
                  <c:v>Lifetime Alcohol Use Disorder</c:v>
                </c:pt>
                <c:pt idx="4">
                  <c:v>Current Drug Use Disorder*</c:v>
                </c:pt>
                <c:pt idx="6">
                  <c:v>Lifetime Drug Use Disorder</c:v>
                </c:pt>
                <c:pt idx="8">
                  <c:v>Current Depression**</c:v>
                </c:pt>
                <c:pt idx="10">
                  <c:v>Lifetime PTSD</c:v>
                </c:pt>
              </c:strCache>
            </c:strRef>
          </c:cat>
          <c:val>
            <c:numRef>
              <c:f>Sheet1!$B$2:$B$13</c:f>
              <c:numCache>
                <c:formatCode>General</c:formatCode>
                <c:ptCount val="12"/>
                <c:pt idx="0">
                  <c:v>5</c:v>
                </c:pt>
                <c:pt idx="1">
                  <c:v>3</c:v>
                </c:pt>
                <c:pt idx="2">
                  <c:v>14</c:v>
                </c:pt>
                <c:pt idx="3">
                  <c:v>22</c:v>
                </c:pt>
                <c:pt idx="4">
                  <c:v>2</c:v>
                </c:pt>
                <c:pt idx="5">
                  <c:v>2</c:v>
                </c:pt>
                <c:pt idx="6">
                  <c:v>6</c:v>
                </c:pt>
                <c:pt idx="7">
                  <c:v>23</c:v>
                </c:pt>
                <c:pt idx="8">
                  <c:v>6</c:v>
                </c:pt>
                <c:pt idx="9">
                  <c:v>7</c:v>
                </c:pt>
                <c:pt idx="11">
                  <c:v>30</c:v>
                </c:pt>
              </c:numCache>
            </c:numRef>
          </c:val>
          <c:extLst>
            <c:ext xmlns:c16="http://schemas.microsoft.com/office/drawing/2014/chart" uri="{C3380CC4-5D6E-409C-BE32-E72D297353CC}">
              <c16:uniqueId val="{00000000-633F-41B7-A588-0AFC848EF3CD}"/>
            </c:ext>
          </c:extLst>
        </c:ser>
        <c:ser>
          <c:idx val="1"/>
          <c:order val="1"/>
          <c:tx>
            <c:strRef>
              <c:f>Sheet1!$C$1</c:f>
              <c:strCache>
                <c:ptCount val="1"/>
                <c:pt idx="0">
                  <c:v>Upper estimate</c:v>
                </c:pt>
              </c:strCache>
            </c:strRef>
          </c:tx>
          <c:spPr>
            <a:solidFill>
              <a:schemeClr val="accent1">
                <a:lumMod val="60000"/>
                <a:lumOff val="40000"/>
              </a:schemeClr>
            </a:solidFill>
            <a:ln>
              <a:noFill/>
            </a:ln>
            <a:effectLst/>
          </c:spPr>
          <c:invertIfNegative val="0"/>
          <c:dPt>
            <c:idx val="1"/>
            <c:invertIfNegative val="0"/>
            <c:bubble3D val="0"/>
            <c:spPr>
              <a:solidFill>
                <a:srgbClr val="FF7D7D"/>
              </a:solidFill>
              <a:ln>
                <a:noFill/>
              </a:ln>
              <a:effectLst/>
            </c:spPr>
            <c:extLst>
              <c:ext xmlns:c16="http://schemas.microsoft.com/office/drawing/2014/chart" uri="{C3380CC4-5D6E-409C-BE32-E72D297353CC}">
                <c16:uniqueId val="{00000004-633F-41B7-A588-0AFC848EF3CD}"/>
              </c:ext>
            </c:extLst>
          </c:dPt>
          <c:dPt>
            <c:idx val="3"/>
            <c:invertIfNegative val="0"/>
            <c:bubble3D val="0"/>
            <c:spPr>
              <a:solidFill>
                <a:srgbClr val="FF7D7D"/>
              </a:solidFill>
              <a:ln>
                <a:noFill/>
              </a:ln>
              <a:effectLst/>
            </c:spPr>
            <c:extLst>
              <c:ext xmlns:c16="http://schemas.microsoft.com/office/drawing/2014/chart" uri="{C3380CC4-5D6E-409C-BE32-E72D297353CC}">
                <c16:uniqueId val="{00000006-633F-41B7-A588-0AFC848EF3CD}"/>
              </c:ext>
            </c:extLst>
          </c:dPt>
          <c:dPt>
            <c:idx val="5"/>
            <c:invertIfNegative val="0"/>
            <c:bubble3D val="0"/>
            <c:spPr>
              <a:solidFill>
                <a:srgbClr val="FF7D7D"/>
              </a:solidFill>
              <a:ln>
                <a:noFill/>
              </a:ln>
              <a:effectLst/>
            </c:spPr>
            <c:extLst>
              <c:ext xmlns:c16="http://schemas.microsoft.com/office/drawing/2014/chart" uri="{C3380CC4-5D6E-409C-BE32-E72D297353CC}">
                <c16:uniqueId val="{00000008-633F-41B7-A588-0AFC848EF3CD}"/>
              </c:ext>
            </c:extLst>
          </c:dPt>
          <c:dPt>
            <c:idx val="7"/>
            <c:invertIfNegative val="0"/>
            <c:bubble3D val="0"/>
            <c:spPr>
              <a:solidFill>
                <a:srgbClr val="FF7D7D"/>
              </a:solidFill>
              <a:ln>
                <a:noFill/>
              </a:ln>
              <a:effectLst/>
            </c:spPr>
            <c:extLst>
              <c:ext xmlns:c16="http://schemas.microsoft.com/office/drawing/2014/chart" uri="{C3380CC4-5D6E-409C-BE32-E72D297353CC}">
                <c16:uniqueId val="{00000009-633F-41B7-A588-0AFC848EF3CD}"/>
              </c:ext>
            </c:extLst>
          </c:dPt>
          <c:dPt>
            <c:idx val="9"/>
            <c:invertIfNegative val="0"/>
            <c:bubble3D val="0"/>
            <c:spPr>
              <a:solidFill>
                <a:srgbClr val="FF7D7D"/>
              </a:solidFill>
              <a:ln>
                <a:noFill/>
              </a:ln>
              <a:effectLst/>
            </c:spPr>
            <c:extLst>
              <c:ext xmlns:c16="http://schemas.microsoft.com/office/drawing/2014/chart" uri="{C3380CC4-5D6E-409C-BE32-E72D297353CC}">
                <c16:uniqueId val="{0000000F-633F-41B7-A588-0AFC848EF3CD}"/>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633F-41B7-A588-0AFC848EF3CD}"/>
              </c:ext>
            </c:extLst>
          </c:dPt>
          <c:dPt>
            <c:idx val="11"/>
            <c:invertIfNegative val="0"/>
            <c:bubble3D val="0"/>
            <c:spPr>
              <a:solidFill>
                <a:srgbClr val="FF7D7D"/>
              </a:solidFill>
              <a:ln>
                <a:noFill/>
              </a:ln>
              <a:effectLst/>
            </c:spPr>
            <c:extLst>
              <c:ext xmlns:c16="http://schemas.microsoft.com/office/drawing/2014/chart" uri="{C3380CC4-5D6E-409C-BE32-E72D297353CC}">
                <c16:uniqueId val="{00000010-633F-41B7-A588-0AFC848EF3CD}"/>
              </c:ext>
            </c:extLst>
          </c:dPt>
          <c:cat>
            <c:strRef>
              <c:f>Sheet1!$A$2:$A$13</c:f>
              <c:strCache>
                <c:ptCount val="11"/>
                <c:pt idx="0">
                  <c:v>Current Alcohol Use Disorder*</c:v>
                </c:pt>
                <c:pt idx="2">
                  <c:v>Lifetime Alcohol Use Disorder</c:v>
                </c:pt>
                <c:pt idx="4">
                  <c:v>Current Drug Use Disorder*</c:v>
                </c:pt>
                <c:pt idx="6">
                  <c:v>Lifetime Drug Use Disorder</c:v>
                </c:pt>
                <c:pt idx="8">
                  <c:v>Current Depression**</c:v>
                </c:pt>
                <c:pt idx="10">
                  <c:v>Lifetime PTSD</c:v>
                </c:pt>
              </c:strCache>
            </c:strRef>
          </c:cat>
          <c:val>
            <c:numRef>
              <c:f>Sheet1!$C$2:$C$13</c:f>
              <c:numCache>
                <c:formatCode>General</c:formatCode>
                <c:ptCount val="12"/>
                <c:pt idx="0">
                  <c:v>5</c:v>
                </c:pt>
                <c:pt idx="1">
                  <c:v>9</c:v>
                </c:pt>
                <c:pt idx="2">
                  <c:v>10</c:v>
                </c:pt>
                <c:pt idx="3">
                  <c:v>42</c:v>
                </c:pt>
                <c:pt idx="4">
                  <c:v>2</c:v>
                </c:pt>
                <c:pt idx="5">
                  <c:v>17</c:v>
                </c:pt>
                <c:pt idx="6">
                  <c:v>6</c:v>
                </c:pt>
                <c:pt idx="7">
                  <c:v>33</c:v>
                </c:pt>
                <c:pt idx="8">
                  <c:v>4</c:v>
                </c:pt>
                <c:pt idx="9">
                  <c:v>60</c:v>
                </c:pt>
                <c:pt idx="10">
                  <c:v>8</c:v>
                </c:pt>
                <c:pt idx="11">
                  <c:v>34</c:v>
                </c:pt>
              </c:numCache>
            </c:numRef>
          </c:val>
          <c:extLst>
            <c:ext xmlns:c16="http://schemas.microsoft.com/office/drawing/2014/chart" uri="{C3380CC4-5D6E-409C-BE32-E72D297353CC}">
              <c16:uniqueId val="{00000001-633F-41B7-A588-0AFC848EF3CD}"/>
            </c:ext>
          </c:extLst>
        </c:ser>
        <c:ser>
          <c:idx val="2"/>
          <c:order val="2"/>
          <c:tx>
            <c:strRef>
              <c:f>Sheet1!$D$1</c:f>
              <c:strCache>
                <c:ptCount val="1"/>
                <c:pt idx="0">
                  <c:v>Column1</c:v>
                </c:pt>
              </c:strCache>
            </c:strRef>
          </c:tx>
          <c:spPr>
            <a:solidFill>
              <a:schemeClr val="accent3"/>
            </a:solidFill>
            <a:ln>
              <a:noFill/>
            </a:ln>
            <a:effectLst/>
          </c:spPr>
          <c:invertIfNegative val="0"/>
          <c:cat>
            <c:strRef>
              <c:f>Sheet1!$A$2:$A$13</c:f>
              <c:strCache>
                <c:ptCount val="11"/>
                <c:pt idx="0">
                  <c:v>Current Alcohol Use Disorder*</c:v>
                </c:pt>
                <c:pt idx="2">
                  <c:v>Lifetime Alcohol Use Disorder</c:v>
                </c:pt>
                <c:pt idx="4">
                  <c:v>Current Drug Use Disorder*</c:v>
                </c:pt>
                <c:pt idx="6">
                  <c:v>Lifetime Drug Use Disorder</c:v>
                </c:pt>
                <c:pt idx="8">
                  <c:v>Current Depression**</c:v>
                </c:pt>
                <c:pt idx="10">
                  <c:v>Lifetime PTSD</c:v>
                </c:pt>
              </c:strCache>
            </c:strRef>
          </c:cat>
          <c:val>
            <c:numRef>
              <c:f>Sheet1!$D$2:$D$13</c:f>
              <c:numCache>
                <c:formatCode>General</c:formatCode>
                <c:ptCount val="12"/>
              </c:numCache>
            </c:numRef>
          </c:val>
          <c:extLst>
            <c:ext xmlns:c16="http://schemas.microsoft.com/office/drawing/2014/chart" uri="{C3380CC4-5D6E-409C-BE32-E72D297353CC}">
              <c16:uniqueId val="{00000007-633F-41B7-A588-0AFC848EF3CD}"/>
            </c:ext>
          </c:extLst>
        </c:ser>
        <c:dLbls>
          <c:showLegendKey val="0"/>
          <c:showVal val="0"/>
          <c:showCatName val="0"/>
          <c:showSerName val="0"/>
          <c:showPercent val="0"/>
          <c:showBubbleSize val="0"/>
        </c:dLbls>
        <c:gapWidth val="150"/>
        <c:overlap val="100"/>
        <c:axId val="-1305560048"/>
        <c:axId val="-668714464"/>
      </c:barChart>
      <c:catAx>
        <c:axId val="-130556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8714464"/>
        <c:crosses val="autoZero"/>
        <c:auto val="1"/>
        <c:lblAlgn val="ctr"/>
        <c:lblOffset val="100"/>
        <c:noMultiLvlLbl val="0"/>
      </c:catAx>
      <c:valAx>
        <c:axId val="-66871446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556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070C0"/>
            </a:solidFill>
          </c:spPr>
          <c:invertIfNegative val="0"/>
          <c:cat>
            <c:strRef>
              <c:f>Sheet1!$A$2:$A$7</c:f>
              <c:strCache>
                <c:ptCount val="6"/>
                <c:pt idx="0">
                  <c:v>HIV Infected</c:v>
                </c:pt>
                <c:pt idx="1">
                  <c:v>HIV Diagnosed</c:v>
                </c:pt>
                <c:pt idx="2">
                  <c:v>Linked to HIV Care</c:v>
                </c:pt>
                <c:pt idx="3">
                  <c:v>Retained in HIV Care</c:v>
                </c:pt>
                <c:pt idx="4">
                  <c:v>Prescribed ART</c:v>
                </c:pt>
                <c:pt idx="5">
                  <c:v>Undetectable Viral Load</c:v>
                </c:pt>
              </c:strCache>
            </c:strRef>
          </c:cat>
          <c:val>
            <c:numRef>
              <c:f>Sheet1!$B$2:$B$7</c:f>
              <c:numCache>
                <c:formatCode>General</c:formatCode>
                <c:ptCount val="6"/>
                <c:pt idx="0">
                  <c:v>100</c:v>
                </c:pt>
                <c:pt idx="1">
                  <c:v>86</c:v>
                </c:pt>
                <c:pt idx="2">
                  <c:v>80</c:v>
                </c:pt>
                <c:pt idx="3">
                  <c:v>40</c:v>
                </c:pt>
                <c:pt idx="4">
                  <c:v>37</c:v>
                </c:pt>
                <c:pt idx="5">
                  <c:v>30</c:v>
                </c:pt>
              </c:numCache>
            </c:numRef>
          </c:val>
          <c:extLst>
            <c:ext xmlns:c16="http://schemas.microsoft.com/office/drawing/2014/chart" uri="{C3380CC4-5D6E-409C-BE32-E72D297353CC}">
              <c16:uniqueId val="{00000000-A3E3-44EB-A057-4FE0BEAC4D49}"/>
            </c:ext>
          </c:extLst>
        </c:ser>
        <c:dLbls>
          <c:showLegendKey val="0"/>
          <c:showVal val="0"/>
          <c:showCatName val="0"/>
          <c:showSerName val="0"/>
          <c:showPercent val="0"/>
          <c:showBubbleSize val="0"/>
        </c:dLbls>
        <c:gapWidth val="150"/>
        <c:axId val="-304839280"/>
        <c:axId val="-1343962032"/>
      </c:barChart>
      <c:catAx>
        <c:axId val="-304839280"/>
        <c:scaling>
          <c:orientation val="minMax"/>
        </c:scaling>
        <c:delete val="0"/>
        <c:axPos val="b"/>
        <c:numFmt formatCode="General" sourceLinked="0"/>
        <c:majorTickMark val="out"/>
        <c:minorTickMark val="none"/>
        <c:tickLblPos val="nextTo"/>
        <c:crossAx val="-1343962032"/>
        <c:crosses val="autoZero"/>
        <c:auto val="1"/>
        <c:lblAlgn val="ctr"/>
        <c:lblOffset val="100"/>
        <c:noMultiLvlLbl val="0"/>
      </c:catAx>
      <c:valAx>
        <c:axId val="-1343962032"/>
        <c:scaling>
          <c:orientation val="minMax"/>
          <c:max val="100"/>
        </c:scaling>
        <c:delete val="0"/>
        <c:axPos val="l"/>
        <c:majorGridlines/>
        <c:numFmt formatCode="General" sourceLinked="1"/>
        <c:majorTickMark val="out"/>
        <c:minorTickMark val="none"/>
        <c:tickLblPos val="nextTo"/>
        <c:crossAx val="-304839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61AF4-1333-B343-AE42-EE162D49C5B6}" type="doc">
      <dgm:prSet loTypeId="urn:microsoft.com/office/officeart/2005/8/layout/venn1" loCatId="" qsTypeId="urn:microsoft.com/office/officeart/2005/8/quickstyle/simple4" qsCatId="simple" csTypeId="urn:microsoft.com/office/officeart/2005/8/colors/accent1_2" csCatId="accent1" phldr="1"/>
      <dgm:spPr/>
      <dgm:t>
        <a:bodyPr/>
        <a:lstStyle/>
        <a:p>
          <a:endParaRPr lang="en-US"/>
        </a:p>
      </dgm:t>
    </dgm:pt>
    <dgm:pt modelId="{0AA3847B-A2EF-9A4A-8598-FFB88D01DD4E}">
      <dgm:prSet phldrT="[Text]"/>
      <dgm:spPr>
        <a:solidFill>
          <a:srgbClr val="0070C0">
            <a:alpha val="51000"/>
          </a:srgbClr>
        </a:solidFill>
      </dgm:spPr>
      <dgm:t>
        <a:bodyPr/>
        <a:lstStyle/>
        <a:p>
          <a:r>
            <a:rPr lang="en-US" dirty="0"/>
            <a:t>Mental Disorder</a:t>
          </a:r>
        </a:p>
      </dgm:t>
    </dgm:pt>
    <dgm:pt modelId="{6FFB8E5F-0958-4246-9753-113D646AD9BF}" type="parTrans" cxnId="{C2FD580E-9B42-9247-A25B-0DD99220F78B}">
      <dgm:prSet/>
      <dgm:spPr/>
      <dgm:t>
        <a:bodyPr/>
        <a:lstStyle/>
        <a:p>
          <a:endParaRPr lang="en-US"/>
        </a:p>
      </dgm:t>
    </dgm:pt>
    <dgm:pt modelId="{54C99B16-2CF0-F649-93AD-36068B541345}" type="sibTrans" cxnId="{C2FD580E-9B42-9247-A25B-0DD99220F78B}">
      <dgm:prSet/>
      <dgm:spPr/>
      <dgm:t>
        <a:bodyPr/>
        <a:lstStyle/>
        <a:p>
          <a:endParaRPr lang="en-US"/>
        </a:p>
      </dgm:t>
    </dgm:pt>
    <dgm:pt modelId="{EE31E16B-649A-A84C-AEA7-313CF1DBEB5E}">
      <dgm:prSet phldrT="[Text]"/>
      <dgm:spPr>
        <a:solidFill>
          <a:schemeClr val="accent6">
            <a:alpha val="51000"/>
          </a:schemeClr>
        </a:solidFill>
      </dgm:spPr>
      <dgm:t>
        <a:bodyPr/>
        <a:lstStyle/>
        <a:p>
          <a:r>
            <a:rPr lang="en-US" dirty="0"/>
            <a:t>HIV</a:t>
          </a:r>
        </a:p>
      </dgm:t>
    </dgm:pt>
    <dgm:pt modelId="{A295791F-8E35-BD4D-9CBA-97616EC907AF}" type="parTrans" cxnId="{B05C347C-28D7-4D4C-9391-95C6A8D81384}">
      <dgm:prSet/>
      <dgm:spPr/>
      <dgm:t>
        <a:bodyPr/>
        <a:lstStyle/>
        <a:p>
          <a:endParaRPr lang="en-US"/>
        </a:p>
      </dgm:t>
    </dgm:pt>
    <dgm:pt modelId="{D0383AD1-C84D-F846-BA7E-BCF35B65F290}" type="sibTrans" cxnId="{B05C347C-28D7-4D4C-9391-95C6A8D81384}">
      <dgm:prSet/>
      <dgm:spPr/>
      <dgm:t>
        <a:bodyPr/>
        <a:lstStyle/>
        <a:p>
          <a:endParaRPr lang="en-US"/>
        </a:p>
      </dgm:t>
    </dgm:pt>
    <dgm:pt modelId="{5022F501-0BCA-7B40-B48E-FC6B9970B6E6}" type="pres">
      <dgm:prSet presAssocID="{33B61AF4-1333-B343-AE42-EE162D49C5B6}" presName="compositeShape" presStyleCnt="0">
        <dgm:presLayoutVars>
          <dgm:chMax val="7"/>
          <dgm:dir/>
          <dgm:resizeHandles val="exact"/>
        </dgm:presLayoutVars>
      </dgm:prSet>
      <dgm:spPr/>
    </dgm:pt>
    <dgm:pt modelId="{EEE6AC75-6951-D540-99D0-ECA6F4BE2C15}" type="pres">
      <dgm:prSet presAssocID="{0AA3847B-A2EF-9A4A-8598-FFB88D01DD4E}" presName="circ1" presStyleLbl="vennNode1" presStyleIdx="0" presStyleCnt="2" custLinFactNeighborX="8239" custLinFactNeighborY="274"/>
      <dgm:spPr/>
    </dgm:pt>
    <dgm:pt modelId="{F2572E62-504C-774E-A24B-690ACFE6F833}" type="pres">
      <dgm:prSet presAssocID="{0AA3847B-A2EF-9A4A-8598-FFB88D01DD4E}" presName="circ1Tx" presStyleLbl="revTx" presStyleIdx="0" presStyleCnt="0">
        <dgm:presLayoutVars>
          <dgm:chMax val="0"/>
          <dgm:chPref val="0"/>
          <dgm:bulletEnabled val="1"/>
        </dgm:presLayoutVars>
      </dgm:prSet>
      <dgm:spPr/>
    </dgm:pt>
    <dgm:pt modelId="{038865BD-26B9-BC4A-9C18-9EC4F827D68E}" type="pres">
      <dgm:prSet presAssocID="{EE31E16B-649A-A84C-AEA7-313CF1DBEB5E}" presName="circ2" presStyleLbl="vennNode1" presStyleIdx="1" presStyleCnt="2" custLinFactNeighborX="-5243" custLinFactNeighborY="-273"/>
      <dgm:spPr/>
    </dgm:pt>
    <dgm:pt modelId="{6EC80091-D9D8-F64D-A848-3A5C5FE19D53}" type="pres">
      <dgm:prSet presAssocID="{EE31E16B-649A-A84C-AEA7-313CF1DBEB5E}" presName="circ2Tx" presStyleLbl="revTx" presStyleIdx="0" presStyleCnt="0">
        <dgm:presLayoutVars>
          <dgm:chMax val="0"/>
          <dgm:chPref val="0"/>
          <dgm:bulletEnabled val="1"/>
        </dgm:presLayoutVars>
      </dgm:prSet>
      <dgm:spPr/>
    </dgm:pt>
  </dgm:ptLst>
  <dgm:cxnLst>
    <dgm:cxn modelId="{C2FD580E-9B42-9247-A25B-0DD99220F78B}" srcId="{33B61AF4-1333-B343-AE42-EE162D49C5B6}" destId="{0AA3847B-A2EF-9A4A-8598-FFB88D01DD4E}" srcOrd="0" destOrd="0" parTransId="{6FFB8E5F-0958-4246-9753-113D646AD9BF}" sibTransId="{54C99B16-2CF0-F649-93AD-36068B541345}"/>
    <dgm:cxn modelId="{B52E8A15-833A-164D-9A57-FDAB8C793A46}" type="presOf" srcId="{0AA3847B-A2EF-9A4A-8598-FFB88D01DD4E}" destId="{EEE6AC75-6951-D540-99D0-ECA6F4BE2C15}" srcOrd="0" destOrd="0" presId="urn:microsoft.com/office/officeart/2005/8/layout/venn1"/>
    <dgm:cxn modelId="{B05C347C-28D7-4D4C-9391-95C6A8D81384}" srcId="{33B61AF4-1333-B343-AE42-EE162D49C5B6}" destId="{EE31E16B-649A-A84C-AEA7-313CF1DBEB5E}" srcOrd="1" destOrd="0" parTransId="{A295791F-8E35-BD4D-9CBA-97616EC907AF}" sibTransId="{D0383AD1-C84D-F846-BA7E-BCF35B65F290}"/>
    <dgm:cxn modelId="{4BEF55BF-B88F-1D43-86BD-CCF1CC9FC0D1}" type="presOf" srcId="{0AA3847B-A2EF-9A4A-8598-FFB88D01DD4E}" destId="{F2572E62-504C-774E-A24B-690ACFE6F833}" srcOrd="1" destOrd="0" presId="urn:microsoft.com/office/officeart/2005/8/layout/venn1"/>
    <dgm:cxn modelId="{1FB47CCE-8793-4745-A08D-02833C52C41C}" type="presOf" srcId="{33B61AF4-1333-B343-AE42-EE162D49C5B6}" destId="{5022F501-0BCA-7B40-B48E-FC6B9970B6E6}" srcOrd="0" destOrd="0" presId="urn:microsoft.com/office/officeart/2005/8/layout/venn1"/>
    <dgm:cxn modelId="{BFCF89DA-1CF3-C74E-ABB1-4AD4F6458CE9}" type="presOf" srcId="{EE31E16B-649A-A84C-AEA7-313CF1DBEB5E}" destId="{038865BD-26B9-BC4A-9C18-9EC4F827D68E}" srcOrd="0" destOrd="0" presId="urn:microsoft.com/office/officeart/2005/8/layout/venn1"/>
    <dgm:cxn modelId="{3AB359F3-6768-F541-83BC-E09C721E3770}" type="presOf" srcId="{EE31E16B-649A-A84C-AEA7-313CF1DBEB5E}" destId="{6EC80091-D9D8-F64D-A848-3A5C5FE19D53}" srcOrd="1" destOrd="0" presId="urn:microsoft.com/office/officeart/2005/8/layout/venn1"/>
    <dgm:cxn modelId="{F3234678-B30B-794E-8965-DD32C3245EC4}" type="presParOf" srcId="{5022F501-0BCA-7B40-B48E-FC6B9970B6E6}" destId="{EEE6AC75-6951-D540-99D0-ECA6F4BE2C15}" srcOrd="0" destOrd="0" presId="urn:microsoft.com/office/officeart/2005/8/layout/venn1"/>
    <dgm:cxn modelId="{0D642474-4970-5044-9B89-E4D171F1A532}" type="presParOf" srcId="{5022F501-0BCA-7B40-B48E-FC6B9970B6E6}" destId="{F2572E62-504C-774E-A24B-690ACFE6F833}" srcOrd="1" destOrd="0" presId="urn:microsoft.com/office/officeart/2005/8/layout/venn1"/>
    <dgm:cxn modelId="{7706A95C-2DBE-A246-B4B8-B9AEF44FD29D}" type="presParOf" srcId="{5022F501-0BCA-7B40-B48E-FC6B9970B6E6}" destId="{038865BD-26B9-BC4A-9C18-9EC4F827D68E}" srcOrd="2" destOrd="0" presId="urn:microsoft.com/office/officeart/2005/8/layout/venn1"/>
    <dgm:cxn modelId="{FF951AD6-E0EE-354D-9337-69299B31EB94}" type="presParOf" srcId="{5022F501-0BCA-7B40-B48E-FC6B9970B6E6}" destId="{6EC80091-D9D8-F64D-A848-3A5C5FE19D5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6AC75-6951-D540-99D0-ECA6F4BE2C15}">
      <dsp:nvSpPr>
        <dsp:cNvPr id="0" name=""/>
        <dsp:cNvSpPr/>
      </dsp:nvSpPr>
      <dsp:spPr>
        <a:xfrm>
          <a:off x="713025" y="21588"/>
          <a:ext cx="3946875" cy="3946875"/>
        </a:xfrm>
        <a:prstGeom prst="ellipse">
          <a:avLst/>
        </a:prstGeom>
        <a:solidFill>
          <a:srgbClr val="0070C0">
            <a:alpha val="51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Mental Disorder</a:t>
          </a:r>
        </a:p>
      </dsp:txBody>
      <dsp:txXfrm>
        <a:off x="1264165" y="487009"/>
        <a:ext cx="2275675" cy="3016032"/>
      </dsp:txXfrm>
    </dsp:sp>
    <dsp:sp modelId="{038865BD-26B9-BC4A-9C18-9EC4F827D68E}">
      <dsp:nvSpPr>
        <dsp:cNvPr id="0" name=""/>
        <dsp:cNvSpPr/>
      </dsp:nvSpPr>
      <dsp:spPr>
        <a:xfrm>
          <a:off x="3025502" y="19"/>
          <a:ext cx="3946875" cy="3946875"/>
        </a:xfrm>
        <a:prstGeom prst="ellipse">
          <a:avLst/>
        </a:prstGeom>
        <a:solidFill>
          <a:schemeClr val="accent6">
            <a:alpha val="51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HIV</a:t>
          </a:r>
        </a:p>
      </dsp:txBody>
      <dsp:txXfrm>
        <a:off x="4145561" y="465440"/>
        <a:ext cx="2275675" cy="30160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4C4197-8BCC-0E42-B680-C1FE5AF46F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6C0BC-B957-B043-A8FA-E5D45B2ECDFF}" type="datetimeFigureOut">
              <a:rPr lang="en-US" smtClean="0"/>
              <a:t>7/10/18</a:t>
            </a:fld>
            <a:endParaRPr lang="en-US"/>
          </a:p>
        </p:txBody>
      </p:sp>
      <p:sp>
        <p:nvSpPr>
          <p:cNvPr id="4" name="Footer Placeholder 3">
            <a:extLst>
              <a:ext uri="{FF2B5EF4-FFF2-40B4-BE49-F238E27FC236}">
                <a16:creationId xmlns:a16="http://schemas.microsoft.com/office/drawing/2014/main" id="{70DAF178-B7BB-334A-B4AF-0543F4CD5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E979EF-1795-A940-A276-AF486E21C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90A918-D8FD-9B44-BED2-A26383FA465E}" type="slidenum">
              <a:rPr lang="en-US" smtClean="0"/>
              <a:t>‹#›</a:t>
            </a:fld>
            <a:endParaRPr lang="en-US"/>
          </a:p>
        </p:txBody>
      </p:sp>
    </p:spTree>
    <p:extLst>
      <p:ext uri="{BB962C8B-B14F-4D97-AF65-F5344CB8AC3E}">
        <p14:creationId xmlns:p14="http://schemas.microsoft.com/office/powerpoint/2010/main" val="134377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18B60-1DD7-CC4D-8AAA-D1D44E515E99}" type="datetimeFigureOut">
              <a:rPr lang="en-US" smtClean="0"/>
              <a:t>7/10/18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7B1B0-3F98-6442-9B0B-FE6BDE4EBCC2}" type="slidenum">
              <a:rPr lang="en-US" smtClean="0"/>
              <a:t>‹#›</a:t>
            </a:fld>
            <a:endParaRPr lang="en-US"/>
          </a:p>
        </p:txBody>
      </p:sp>
    </p:spTree>
    <p:extLst>
      <p:ext uri="{BB962C8B-B14F-4D97-AF65-F5344CB8AC3E}">
        <p14:creationId xmlns:p14="http://schemas.microsoft.com/office/powerpoint/2010/main" val="37478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Dr. Spudich for the very kind introduction and thank you to the conference organizers for choosing to feature the topic of mental health and for inviting me to deliver this plenary – it is an honor.</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a:t>
            </a:fld>
            <a:endParaRPr lang="en-US"/>
          </a:p>
        </p:txBody>
      </p:sp>
    </p:spTree>
    <p:extLst>
      <p:ext uri="{BB962C8B-B14F-4D97-AF65-F5344CB8AC3E}">
        <p14:creationId xmlns:p14="http://schemas.microsoft.com/office/powerpoint/2010/main" val="29956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t>
            </a:r>
            <a:r>
              <a:rPr lang="en-US" sz="1200" kern="1200" dirty="0">
                <a:solidFill>
                  <a:schemeClr val="tx1"/>
                </a:solidFill>
                <a:effectLst/>
                <a:latin typeface="+mn-lt"/>
                <a:ea typeface="+mn-ea"/>
                <a:cs typeface="+mn-cs"/>
              </a:rPr>
              <a:t>Here you see that the rates of each of these disorders are considerably higher among PLWH compared to the general population – drawing your attention to the largest disparities for Lifetime Alcohol or other Substance Use Disorder, Lifetime PTSD, and Current Depression</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showing all of the data, know that these prevalence rates are relatively comparable across the globe.  </a:t>
            </a:r>
          </a:p>
          <a:p>
            <a:r>
              <a:rPr lang="en-US" sz="1200" kern="1200" dirty="0">
                <a:solidFill>
                  <a:schemeClr val="tx1"/>
                </a:solidFill>
                <a:effectLst/>
                <a:latin typeface="+mn-lt"/>
                <a:ea typeface="+mn-ea"/>
                <a:cs typeface="+mn-cs"/>
              </a:rPr>
              <a:t>For example, in South Africa, 26 to 38% of PLWH have a mental health disorder compared to 13% in the general population</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as I mentioned earlier, we see even higher rates among adolescents and young adults.</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B7B1B0-3F98-6442-9B0B-FE6BDE4EBCC2}" type="slidenum">
              <a:rPr lang="en-US" smtClean="0"/>
              <a:t>11</a:t>
            </a:fld>
            <a:endParaRPr lang="en-US"/>
          </a:p>
        </p:txBody>
      </p:sp>
    </p:spTree>
    <p:extLst>
      <p:ext uri="{BB962C8B-B14F-4D97-AF65-F5344CB8AC3E}">
        <p14:creationId xmlns:p14="http://schemas.microsoft.com/office/powerpoint/2010/main" val="123685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why the high burden of mental health problems in the HIV context?</a:t>
            </a:r>
          </a:p>
          <a:p>
            <a:r>
              <a:rPr lang="en-US" sz="1200" kern="1200" dirty="0">
                <a:solidFill>
                  <a:schemeClr val="tx1"/>
                </a:solidFill>
                <a:effectLst/>
                <a:latin typeface="+mn-lt"/>
                <a:ea typeface="+mn-ea"/>
                <a:cs typeface="+mn-cs"/>
              </a:rPr>
              <a:t>As most of you know, the populations we work with who are coping with HIV are affected by other conditions that can increase stress and distress. </a:t>
            </a:r>
          </a:p>
          <a:p>
            <a:r>
              <a:rPr lang="en-US" sz="1200" kern="1200" dirty="0">
                <a:solidFill>
                  <a:schemeClr val="tx1"/>
                </a:solidFill>
                <a:effectLst/>
                <a:latin typeface="+mn-lt"/>
                <a:ea typeface="+mn-ea"/>
                <a:cs typeface="+mn-cs"/>
              </a:rPr>
              <a:t>All of these factors can influence HIV and Mental Health Co-Morbidities – including Demographic, Biological, Community, Environmental, and Psychosocial Factors. </a:t>
            </a:r>
          </a:p>
          <a:p>
            <a:r>
              <a:rPr lang="en-US" sz="1200" kern="1200" dirty="0">
                <a:solidFill>
                  <a:schemeClr val="tx1"/>
                </a:solidFill>
                <a:effectLst/>
                <a:latin typeface="+mn-lt"/>
                <a:ea typeface="+mn-ea"/>
                <a:cs typeface="+mn-cs"/>
              </a:rPr>
              <a:t>I’d like to particularly point out the Intersecting Stigmas that many people face – While the HIV stigma may not be as blatant and overt as in the early days, Harold Jaffe reminded us in yesterday’s Plenary, but it remains strong today, and in some ways more insidious in its covertness.  On top of that there is Mental Illness stigma, along with other often stigmatizing identities, such as gender or sexual minority status – or being a person who uses substances or engages in sex work.</a:t>
            </a:r>
          </a:p>
          <a:p>
            <a:r>
              <a:rPr lang="en-US" sz="1200" kern="1200" dirty="0">
                <a:solidFill>
                  <a:schemeClr val="tx1"/>
                </a:solidFill>
                <a:effectLst/>
                <a:latin typeface="+mn-lt"/>
                <a:ea typeface="+mn-ea"/>
                <a:cs typeface="+mn-cs"/>
              </a:rPr>
              <a:t>And I’d like to add that even in the absence of diagnosable mental disorders, there can be a great deal of stress and distress associated with these factors, particularly stigma.</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C28EC2-6833-7F4A-9F29-3DDBDA5F28F6}" type="slidenum">
              <a:rPr lang="en-US" smtClean="0"/>
              <a:t>12</a:t>
            </a:fld>
            <a:endParaRPr lang="en-US"/>
          </a:p>
        </p:txBody>
      </p:sp>
    </p:spTree>
    <p:extLst>
      <p:ext uri="{BB962C8B-B14F-4D97-AF65-F5344CB8AC3E}">
        <p14:creationId xmlns:p14="http://schemas.microsoft.com/office/powerpoint/2010/main" val="4549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Depression is associated with increased mortality</a:t>
            </a:r>
          </a:p>
          <a:p>
            <a:r>
              <a:rPr lang="en-US" sz="1200" kern="1200" dirty="0">
                <a:solidFill>
                  <a:schemeClr val="tx1"/>
                </a:solidFill>
                <a:effectLst/>
                <a:latin typeface="+mn-lt"/>
                <a:ea typeface="+mn-ea"/>
                <a:cs typeface="+mn-cs"/>
              </a:rPr>
              <a:t>Among these relatively large cohorts of women followed over time, depression is associated with 2 to 3 times the risk of mortality compared to women without depressive symptoms, when on ART – and as much as seven times the hazard of mortality, in the absence of ART.  Thus, while ART is most certainly protective – even when controlling for duration of ART use, CD4 count, and age – depression doubles the risk of mortality.</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B7B1B0-3F98-6442-9B0B-FE6BDE4EBCC2}" type="slidenum">
              <a:rPr lang="en-US" smtClean="0"/>
              <a:t>13</a:t>
            </a:fld>
            <a:endParaRPr lang="en-US"/>
          </a:p>
        </p:txBody>
      </p:sp>
    </p:spTree>
    <p:extLst>
      <p:ext uri="{BB962C8B-B14F-4D97-AF65-F5344CB8AC3E}">
        <p14:creationId xmlns:p14="http://schemas.microsoft.com/office/powerpoint/2010/main" val="61097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here we see how - in a cohort of nearly 6,000 individuals, the length of time suffering from depression increases the risk of mortality, in a dose-response fashion.</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14</a:t>
            </a:fld>
            <a:endParaRPr lang="en-US"/>
          </a:p>
        </p:txBody>
      </p:sp>
    </p:spTree>
    <p:extLst>
      <p:ext uri="{BB962C8B-B14F-4D97-AF65-F5344CB8AC3E}">
        <p14:creationId xmlns:p14="http://schemas.microsoft.com/office/powerpoint/2010/main" val="128773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Potential biological mechanisms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effects of depression on the immune system with Chronic immune activation</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HPA dysregulation</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know that HIV crosses the blood brain barrier leading to immune activation in the brain and the CNS </a:t>
            </a:r>
          </a:p>
          <a:p>
            <a:pPr lvl="0"/>
            <a:r>
              <a:rPr lang="en-US" sz="1200" kern="1200" dirty="0">
                <a:solidFill>
                  <a:schemeClr val="tx1"/>
                </a:solidFill>
                <a:effectLst/>
                <a:latin typeface="+mn-lt"/>
                <a:ea typeface="+mn-ea"/>
                <a:cs typeface="+mn-cs"/>
              </a:rPr>
              <a:t>And inflammatory proteins contribute to oxidative stress and neuronal injury</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•Chronic inflammatory response includes: </a:t>
            </a:r>
          </a:p>
          <a:p>
            <a:r>
              <a:rPr lang="en-US" sz="1200" kern="1200" dirty="0">
                <a:solidFill>
                  <a:schemeClr val="tx1"/>
                </a:solidFill>
                <a:effectLst/>
                <a:latin typeface="+mn-lt"/>
                <a:ea typeface="+mn-ea"/>
                <a:cs typeface="+mn-cs"/>
              </a:rPr>
              <a:t>-Elevation in the level of cytokines and TNF-Alpha triggering a chain reaction involving Tryptophan depletion through the activation of IDO enzyme</a:t>
            </a:r>
          </a:p>
          <a:p>
            <a:r>
              <a:rPr lang="en-US" sz="1200" kern="1200" dirty="0">
                <a:solidFill>
                  <a:schemeClr val="tx1"/>
                </a:solidFill>
                <a:effectLst/>
                <a:latin typeface="+mn-lt"/>
                <a:ea typeface="+mn-ea"/>
                <a:cs typeface="+mn-cs"/>
              </a:rPr>
              <a:t>-And Tryptophan depletion reduces serotonin levels and increases Kynurenine (</a:t>
            </a:r>
            <a:r>
              <a:rPr lang="en-US" sz="1200" kern="1200" dirty="0" err="1">
                <a:solidFill>
                  <a:schemeClr val="tx1"/>
                </a:solidFill>
                <a:effectLst/>
                <a:latin typeface="+mn-lt"/>
                <a:ea typeface="+mn-ea"/>
                <a:cs typeface="+mn-cs"/>
              </a:rPr>
              <a:t>Kyn</a:t>
            </a:r>
            <a:r>
              <a:rPr lang="en-US" sz="1200" kern="1200" dirty="0">
                <a:solidFill>
                  <a:schemeClr val="tx1"/>
                </a:solidFill>
                <a:effectLst/>
                <a:latin typeface="+mn-lt"/>
                <a:ea typeface="+mn-ea"/>
                <a:cs typeface="+mn-cs"/>
              </a:rPr>
              <a:t>) and its metabolites – and some are neurotoxic and associated with depression, suicide, and anxiety.</a:t>
            </a:r>
          </a:p>
          <a:p>
            <a:r>
              <a:rPr lang="en-US" sz="1200" kern="1200" dirty="0">
                <a:solidFill>
                  <a:schemeClr val="tx1"/>
                </a:solidFill>
                <a:effectLst/>
                <a:latin typeface="+mn-lt"/>
                <a:ea typeface="+mn-ea"/>
                <a:cs typeface="+mn-cs"/>
              </a:rPr>
              <a:t>Now this is not my area of expertise – but I do think this is a very exciting are of inquiry, currently without clear answers – I know that there are several experts in this topic area here at CROI and there are several abstracts and presentations being presented – so I encourage those who are interested to seek these out.</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B7B1B0-3F98-6442-9B0B-FE6BDE4EBCC2}" type="slidenum">
              <a:rPr lang="en-US" smtClean="0"/>
              <a:t>15</a:t>
            </a:fld>
            <a:endParaRPr lang="en-US"/>
          </a:p>
        </p:txBody>
      </p:sp>
    </p:spTree>
    <p:extLst>
      <p:ext uri="{BB962C8B-B14F-4D97-AF65-F5344CB8AC3E}">
        <p14:creationId xmlns:p14="http://schemas.microsoft.com/office/powerpoint/2010/main" val="131373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can say that the Behavioral pathway between mental illness and HIV health outcomes is pretty clear, in that mental health impairment does contribute to:</a:t>
            </a:r>
          </a:p>
          <a:p>
            <a:r>
              <a:rPr lang="en-US" sz="1200" b="1" kern="1200" dirty="0">
                <a:solidFill>
                  <a:schemeClr val="tx1"/>
                </a:solidFill>
                <a:effectLst/>
                <a:latin typeface="+mn-lt"/>
                <a:ea typeface="+mn-ea"/>
                <a:cs typeface="+mn-cs"/>
              </a:rPr>
              <a:t>CLICK THROUGH (7x):</a:t>
            </a:r>
            <a:r>
              <a:rPr lang="en-US" sz="1200" kern="1200" dirty="0">
                <a:solidFill>
                  <a:schemeClr val="tx1"/>
                </a:solidFill>
                <a:effectLst/>
                <a:latin typeface="+mn-lt"/>
                <a:ea typeface="+mn-ea"/>
                <a:cs typeface="+mn-cs"/>
              </a:rPr>
              <a:t> increased risk behaviors, delayed HIV testing and care initiation, poor retention in care, delayed ART initiation, and poor adherence</a:t>
            </a:r>
          </a:p>
          <a:p>
            <a:r>
              <a:rPr lang="en-US" sz="1200" b="1" kern="1200" dirty="0">
                <a:solidFill>
                  <a:schemeClr val="tx1"/>
                </a:solidFill>
                <a:effectLst/>
                <a:latin typeface="+mn-lt"/>
                <a:ea typeface="+mn-ea"/>
                <a:cs typeface="+mn-cs"/>
              </a:rPr>
              <a:t>CLICK</a:t>
            </a:r>
          </a:p>
          <a:p>
            <a:r>
              <a:rPr lang="en-US" sz="1200" dirty="0"/>
              <a:t>All lead to non-optimal HIV treatment and thus, poorer health outcomes</a:t>
            </a:r>
          </a:p>
          <a:p>
            <a:r>
              <a:rPr lang="en-US" sz="1200" b="1" kern="1200" dirty="0">
                <a:solidFill>
                  <a:schemeClr val="tx1"/>
                </a:solidFill>
                <a:effectLst/>
                <a:latin typeface="+mn-lt"/>
                <a:ea typeface="+mn-ea"/>
                <a:cs typeface="+mn-cs"/>
              </a:rPr>
              <a:t>CLICK</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Whatever the pathway,</a:t>
            </a:r>
            <a:r>
              <a:rPr lang="en-US" sz="1200" b="0" kern="1200" baseline="0" dirty="0">
                <a:solidFill>
                  <a:schemeClr val="tx1"/>
                </a:solidFill>
                <a:effectLst/>
                <a:latin typeface="+mn-lt"/>
                <a:ea typeface="+mn-ea"/>
                <a:cs typeface="+mn-cs"/>
              </a:rPr>
              <a:t> </a:t>
            </a:r>
            <a:r>
              <a:rPr lang="en-US" sz="1200" dirty="0"/>
              <a:t>it is clear that we need to address mental health problems if we want to improve health outcomes along the HIV prevention and HIV care continua</a:t>
            </a:r>
          </a:p>
          <a:p>
            <a:r>
              <a:rPr lang="en-US" sz="1200" b="1" kern="1200" dirty="0">
                <a:solidFill>
                  <a:schemeClr val="tx1"/>
                </a:solidFill>
                <a:effectLst/>
                <a:latin typeface="+mn-lt"/>
                <a:ea typeface="+mn-ea"/>
                <a:cs typeface="+mn-cs"/>
              </a:rPr>
              <a:t>CLICK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7B1B0-3F98-6442-9B0B-FE6BDE4EBC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204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another way of picturing a model of care and the benefits of integrating mental health screening and treatment into HIV care</a:t>
            </a:r>
          </a:p>
          <a:p>
            <a:r>
              <a:rPr lang="en-US" sz="1200" b="1" kern="1200" dirty="0">
                <a:solidFill>
                  <a:schemeClr val="tx1"/>
                </a:solidFill>
                <a:effectLst/>
                <a:latin typeface="+mn-lt"/>
                <a:ea typeface="+mn-ea"/>
                <a:cs typeface="+mn-cs"/>
              </a:rPr>
              <a:t>CLICK 3 TIMES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Essentially to say, that if we reduce stress, distress and mental health symptomatology, reduce substance use and sexual risk behaviors, and improve coping – we can improve adherence to care and treatment, thus increasing viral suppression to improve health outcomes for the infected individual and reduce ongoing HIV transmission.</a:t>
            </a:r>
          </a:p>
          <a:p>
            <a:r>
              <a:rPr lang="en-US" sz="1200" b="1" kern="1200" dirty="0">
                <a:solidFill>
                  <a:schemeClr val="tx1"/>
                </a:solidFill>
                <a:effectLst/>
                <a:latin typeface="+mn-lt"/>
                <a:ea typeface="+mn-ea"/>
                <a:cs typeface="+mn-cs"/>
              </a:rPr>
              <a:t>CLICK</a:t>
            </a:r>
            <a:r>
              <a:rPr lang="en-US" dirty="0">
                <a:effectLst/>
              </a:rPr>
              <a:t> </a:t>
            </a:r>
            <a:endParaRPr lang="en-US" sz="2400" dirty="0"/>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17</a:t>
            </a:fld>
            <a:endParaRPr lang="en-US"/>
          </a:p>
        </p:txBody>
      </p:sp>
    </p:spTree>
    <p:extLst>
      <p:ext uri="{BB962C8B-B14F-4D97-AF65-F5344CB8AC3E}">
        <p14:creationId xmlns:p14="http://schemas.microsoft.com/office/powerpoint/2010/main" val="202176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reality is that we have a significant mental health treatment gap across the globe – with the majority of people not receiving mental health care.  We are dealing with the lack of resources and good policy, as well as mental health stigma at all levels.</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18</a:t>
            </a:fld>
            <a:endParaRPr lang="en-US"/>
          </a:p>
        </p:txBody>
      </p:sp>
    </p:spTree>
    <p:extLst>
      <p:ext uri="{BB962C8B-B14F-4D97-AF65-F5344CB8AC3E}">
        <p14:creationId xmlns:p14="http://schemas.microsoft.com/office/powerpoint/2010/main" val="234092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there is an increased demand for brief interventions; and we do have evidence for success with certain brief interventions.  However, there is also evidence for longer and multi-level interventions generally having greater and longer-lasting benefits.  Are we willing to invest in adequate mental health treatment?!  I think that we all need to recognize that mental health treatment can be complex and the intensity need does vary depending on the severity of the problem(s) and the level of need for the patient.</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19</a:t>
            </a:fld>
            <a:endParaRPr lang="en-US"/>
          </a:p>
        </p:txBody>
      </p:sp>
    </p:spTree>
    <p:extLst>
      <p:ext uri="{BB962C8B-B14F-4D97-AF65-F5344CB8AC3E}">
        <p14:creationId xmlns:p14="http://schemas.microsoft.com/office/powerpoint/2010/main" val="20300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the “resource reality,” how do we meet the challenge of addressing the MH need in the context of expanding ART scale-up?</a:t>
            </a:r>
          </a:p>
          <a:p>
            <a:r>
              <a:rPr lang="en-US" sz="1200" kern="1200" dirty="0">
                <a:solidFill>
                  <a:schemeClr val="tx1"/>
                </a:solidFill>
                <a:effectLst/>
                <a:latin typeface="+mn-lt"/>
                <a:ea typeface="+mn-ea"/>
                <a:cs typeface="+mn-cs"/>
              </a:rPr>
              <a:t>•It will look different in different regions, depending on political will, advocacy, and local policy</a:t>
            </a:r>
          </a:p>
          <a:p>
            <a:r>
              <a:rPr lang="en-US" sz="1200" kern="1200" dirty="0">
                <a:solidFill>
                  <a:schemeClr val="tx1"/>
                </a:solidFill>
                <a:effectLst/>
                <a:latin typeface="+mn-lt"/>
                <a:ea typeface="+mn-ea"/>
                <a:cs typeface="+mn-cs"/>
              </a:rPr>
              <a:t>•There is a spectrum of MH impairment and level of need in our populations</a:t>
            </a:r>
          </a:p>
          <a:p>
            <a:r>
              <a:rPr lang="en-US" sz="1200" kern="1200" dirty="0">
                <a:solidFill>
                  <a:schemeClr val="tx1"/>
                </a:solidFill>
                <a:effectLst/>
                <a:latin typeface="+mn-lt"/>
                <a:ea typeface="+mn-ea"/>
                <a:cs typeface="+mn-cs"/>
              </a:rPr>
              <a:t>-Most need minimal intervention; while some need greater intensity of intervention</a:t>
            </a:r>
          </a:p>
          <a:p>
            <a:r>
              <a:rPr lang="en-US" sz="1200" kern="1200" dirty="0">
                <a:solidFill>
                  <a:schemeClr val="tx1"/>
                </a:solidFill>
                <a:effectLst/>
                <a:latin typeface="+mn-lt"/>
                <a:ea typeface="+mn-ea"/>
                <a:cs typeface="+mn-cs"/>
              </a:rPr>
              <a:t>•We need more algorithms and tools for determining level of need. </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20</a:t>
            </a:fld>
            <a:endParaRPr lang="en-US"/>
          </a:p>
        </p:txBody>
      </p:sp>
    </p:spTree>
    <p:extLst>
      <p:ext uri="{BB962C8B-B14F-4D97-AF65-F5344CB8AC3E}">
        <p14:creationId xmlns:p14="http://schemas.microsoft.com/office/powerpoint/2010/main" val="12173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only disclosure to this audience at this moment is to confess that while indeed it is an honor to be here, it is also a bit intimidating to speak before such a distinguished audience.  So, I thought I would start by giving you all a view from the podium – and show you what I am seeing right now when I look out upon you the audience.</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2</a:t>
            </a:fld>
            <a:endParaRPr lang="en-US"/>
          </a:p>
        </p:txBody>
      </p:sp>
    </p:spTree>
    <p:extLst>
      <p:ext uri="{BB962C8B-B14F-4D97-AF65-F5344CB8AC3E}">
        <p14:creationId xmlns:p14="http://schemas.microsoft.com/office/powerpoint/2010/main" val="155540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need diversity and tailoring of our assessments and our interventions.  Whether it be for youth – women – or men.  And let’s face it – </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needed for an HIV+ mother of 3 in SSA, suffering from PTSD – will be different from </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young HIV- Black man in the southern US kicked out of his home due to his homosexual orientation, suffering from depression</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 40-year old transgender woman recently diagnosed with HIV, suffering from an acute anxiety disorder</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a 28-year old man of unknown HIV status, in central Asia, coping with </a:t>
            </a:r>
            <a:r>
              <a:rPr lang="en-US" sz="1200" kern="1200" dirty="0" err="1">
                <a:solidFill>
                  <a:schemeClr val="tx1"/>
                </a:solidFill>
                <a:effectLst/>
                <a:latin typeface="+mn-lt"/>
                <a:ea typeface="+mn-ea"/>
                <a:cs typeface="+mn-cs"/>
              </a:rPr>
              <a:t>opiod</a:t>
            </a:r>
            <a:r>
              <a:rPr lang="en-US" sz="1200" kern="1200" dirty="0">
                <a:solidFill>
                  <a:schemeClr val="tx1"/>
                </a:solidFill>
                <a:effectLst/>
                <a:latin typeface="+mn-lt"/>
                <a:ea typeface="+mn-ea"/>
                <a:cs typeface="+mn-cs"/>
              </a:rPr>
              <a:t> addiction</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21</a:t>
            </a:fld>
            <a:endParaRPr lang="en-US"/>
          </a:p>
        </p:txBody>
      </p:sp>
    </p:spTree>
    <p:extLst>
      <p:ext uri="{BB962C8B-B14F-4D97-AF65-F5344CB8AC3E}">
        <p14:creationId xmlns:p14="http://schemas.microsoft.com/office/powerpoint/2010/main" val="131522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now for something from a somewhat different perspective. I would propose that the active and growing U=U messaging campaign – which is supported by our science – and emanates from the community is worthy of our attention.  Part of the hope and expectation of the campaign is the Building of Hope and the Elimination of HIV Stigma.  It seems to me that while not necessarily an intervention to address clinical mental health disorders or serious mental illness – I think that this community-based intervention campaign carries promise for reducing psychological distress.</a:t>
            </a:r>
          </a:p>
          <a:p>
            <a:r>
              <a:rPr lang="en-US" sz="1200" kern="1200" dirty="0">
                <a:solidFill>
                  <a:schemeClr val="tx1"/>
                </a:solidFill>
                <a:effectLst/>
                <a:latin typeface="+mn-lt"/>
                <a:ea typeface="+mn-ea"/>
                <a:cs typeface="+mn-cs"/>
              </a:rPr>
              <a:t>Here are just a few quotes from people in the community living with HIV, after finding out about U=U:</a:t>
            </a: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“HIV made me feel unattractive and made me afraid to have sex with my husband, who is HIV negative.  Since I learned about U=U, I have lost 20 pounds, I feel sexy, and my husband and I are making up for all the times we missed.”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 </a:t>
            </a:r>
            <a:r>
              <a:rPr lang="en-US" i="1" dirty="0"/>
              <a:t>When I learned I was HIV+, I became </a:t>
            </a:r>
            <a:r>
              <a:rPr lang="en-US" b="1" i="1" dirty="0"/>
              <a:t>isolated and depressed</a:t>
            </a:r>
            <a:r>
              <a:rPr lang="mr-IN" b="1" i="1" dirty="0"/>
              <a:t>…</a:t>
            </a:r>
            <a:r>
              <a:rPr lang="en-US" b="1" i="1" dirty="0"/>
              <a:t>U=U has given me my life back</a:t>
            </a: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“It was only when I learned about U=U that I realized that I have been living for all these years carrying this heavy weight.  Because I took my meds, I kept on living.  </a:t>
            </a:r>
            <a:r>
              <a:rPr lang="en-US" sz="1200" b="1" i="1" kern="1200" dirty="0">
                <a:solidFill>
                  <a:schemeClr val="tx1"/>
                </a:solidFill>
                <a:effectLst/>
                <a:latin typeface="+mn-lt"/>
                <a:ea typeface="+mn-ea"/>
                <a:cs typeface="+mn-cs"/>
              </a:rPr>
              <a:t>But inside I felt like I was dying</a:t>
            </a:r>
            <a:r>
              <a:rPr lang="en-US" sz="1200" i="1" kern="1200" dirty="0">
                <a:solidFill>
                  <a:schemeClr val="tx1"/>
                </a:solidFill>
                <a:effectLst/>
                <a:latin typeface="+mn-lt"/>
                <a:ea typeface="+mn-ea"/>
                <a:cs typeface="+mn-cs"/>
              </a:rPr>
              <a:t>.  And that made me afraid to get close to anyone else. </a:t>
            </a:r>
            <a:r>
              <a:rPr lang="en-US" sz="1200" b="1" i="1" kern="1200" dirty="0">
                <a:solidFill>
                  <a:schemeClr val="tx1"/>
                </a:solidFill>
                <a:effectLst/>
                <a:latin typeface="+mn-lt"/>
                <a:ea typeface="+mn-ea"/>
                <a:cs typeface="+mn-cs"/>
              </a:rPr>
              <a:t>The night I heard about U=U</a:t>
            </a:r>
            <a:r>
              <a:rPr lang="en-US" sz="1200" i="1" kern="1200" dirty="0">
                <a:solidFill>
                  <a:schemeClr val="tx1"/>
                </a:solidFill>
                <a:effectLst/>
                <a:latin typeface="+mn-lt"/>
                <a:ea typeface="+mn-ea"/>
                <a:cs typeface="+mn-cs"/>
              </a:rPr>
              <a:t>, I couldn’t stop crying.  </a:t>
            </a:r>
            <a:r>
              <a:rPr lang="en-US" sz="1200" b="1" i="1" kern="1200" dirty="0">
                <a:solidFill>
                  <a:schemeClr val="tx1"/>
                </a:solidFill>
                <a:effectLst/>
                <a:latin typeface="+mn-lt"/>
                <a:ea typeface="+mn-ea"/>
                <a:cs typeface="+mn-cs"/>
              </a:rPr>
              <a:t>It was like that burden I didn’t even realize I was carrying just fell away.</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there is some needed research around the potential effectiveness of this campaign for improving treatment initiation and adherence, reducing psychological distress and stigma, as well as improving psychological well-being and functioning.</a:t>
            </a:r>
          </a:p>
          <a:p>
            <a:r>
              <a:rPr lang="en-US" sz="1200" b="1" kern="1200" dirty="0">
                <a:solidFill>
                  <a:schemeClr val="tx1"/>
                </a:solidFill>
                <a:effectLst/>
                <a:latin typeface="+mn-lt"/>
                <a:ea typeface="+mn-ea"/>
                <a:cs typeface="+mn-cs"/>
              </a:rPr>
              <a:t>CLICK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22</a:t>
            </a:fld>
            <a:endParaRPr lang="en-US"/>
          </a:p>
        </p:txBody>
      </p:sp>
    </p:spTree>
    <p:extLst>
      <p:ext uri="{BB962C8B-B14F-4D97-AF65-F5344CB8AC3E}">
        <p14:creationId xmlns:p14="http://schemas.microsoft.com/office/powerpoint/2010/main" val="59163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focus on mental health in the context of HIV prevention and care?</a:t>
            </a:r>
          </a:p>
          <a:p>
            <a:r>
              <a:rPr lang="en-US" sz="1200" kern="1200" dirty="0">
                <a:solidFill>
                  <a:schemeClr val="tx1"/>
                </a:solidFill>
                <a:effectLst/>
                <a:latin typeface="+mn-lt"/>
                <a:ea typeface="+mn-ea"/>
                <a:cs typeface="+mn-cs"/>
              </a:rPr>
              <a:t>Despite all of our medical advances, we have not yet fully achieved the global success many had hoped for </a:t>
            </a:r>
          </a:p>
          <a:p>
            <a:r>
              <a:rPr lang="en-US" sz="1200" kern="1200" dirty="0">
                <a:solidFill>
                  <a:schemeClr val="tx1"/>
                </a:solidFill>
                <a:effectLst/>
                <a:latin typeface="+mn-lt"/>
                <a:ea typeface="+mn-ea"/>
                <a:cs typeface="+mn-cs"/>
              </a:rPr>
              <a:t>Significant gaps remain along the HIV care continuum </a:t>
            </a:r>
          </a:p>
          <a:p>
            <a:r>
              <a:rPr lang="en-US" sz="1200" kern="1200" dirty="0">
                <a:solidFill>
                  <a:schemeClr val="tx1"/>
                </a:solidFill>
                <a:effectLst/>
                <a:latin typeface="+mn-lt"/>
                <a:ea typeface="+mn-ea"/>
                <a:cs typeface="+mn-cs"/>
              </a:rPr>
              <a:t>Mental illness influences every step of our HIV prevention and care continua  </a:t>
            </a:r>
          </a:p>
          <a:p>
            <a:r>
              <a:rPr lang="en-US" sz="1200" kern="1200" dirty="0">
                <a:solidFill>
                  <a:schemeClr val="tx1"/>
                </a:solidFill>
                <a:effectLst/>
                <a:latin typeface="+mn-lt"/>
                <a:ea typeface="+mn-ea"/>
                <a:cs typeface="+mn-cs"/>
              </a:rPr>
              <a:t>PLWH have significantly higher rates of mental health disorders than that of the general population</a:t>
            </a:r>
          </a:p>
          <a:p>
            <a:r>
              <a:rPr lang="en-US" sz="1200" kern="1200" dirty="0">
                <a:solidFill>
                  <a:schemeClr val="tx1"/>
                </a:solidFill>
                <a:effectLst/>
                <a:latin typeface="+mn-lt"/>
                <a:ea typeface="+mn-ea"/>
                <a:cs typeface="+mn-cs"/>
              </a:rPr>
              <a:t>I would posit that if we do not address mental health we are very unlikely to be able to achieve our current “90-90-90” goals – at least not in a sustainable way, nor will we be able to bring an end to the HIV epidemic</a:t>
            </a:r>
          </a:p>
          <a:p>
            <a:r>
              <a:rPr lang="en-US" sz="1200" kern="1200" dirty="0">
                <a:solidFill>
                  <a:schemeClr val="tx1"/>
                </a:solidFill>
                <a:effectLst/>
                <a:latin typeface="+mn-lt"/>
                <a:ea typeface="+mn-ea"/>
                <a:cs typeface="+mn-cs"/>
              </a:rPr>
              <a:t>And finally, the right to health must include mental health – not just physical health – the mind and the body are one!</a:t>
            </a:r>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3</a:t>
            </a:fld>
            <a:endParaRPr lang="en-US"/>
          </a:p>
        </p:txBody>
      </p:sp>
    </p:spTree>
    <p:extLst>
      <p:ext uri="{BB962C8B-B14F-4D97-AF65-F5344CB8AC3E}">
        <p14:creationId xmlns:p14="http://schemas.microsoft.com/office/powerpoint/2010/main" val="22878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Figure shows disability adjusted life years (DALYs) attributable to Mental, Neurological, and Substance Use Disorders, by Age </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disorders contribute to reduced life span and excess deaths</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how the burden of these conditions rises rapidly in adolescence and peaks in young adulthood – similar to the HIV age bulge we are witnessing – which speaks to the intersection of mental health and HIV risk.</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be talking</a:t>
            </a:r>
            <a:r>
              <a:rPr lang="en-US" sz="1200" kern="1200" baseline="0" dirty="0">
                <a:solidFill>
                  <a:schemeClr val="tx1"/>
                </a:solidFill>
                <a:effectLst/>
                <a:latin typeface="+mn-lt"/>
                <a:ea typeface="+mn-ea"/>
                <a:cs typeface="+mn-cs"/>
              </a:rPr>
              <a:t> more about this in a minute, but to point out here</a:t>
            </a:r>
            <a:r>
              <a:rPr lang="en-US" sz="1200" kern="1200" dirty="0">
                <a:solidFill>
                  <a:schemeClr val="tx1"/>
                </a:solidFill>
                <a:effectLst/>
                <a:latin typeface="+mn-lt"/>
                <a:ea typeface="+mn-ea"/>
                <a:cs typeface="+mn-cs"/>
              </a:rPr>
              <a:t> the very high prevalence of mental health disorders among adolescents and young adults - &gt;60% which is higher than</a:t>
            </a:r>
            <a:r>
              <a:rPr lang="en-US" sz="1200" kern="1200" baseline="0" dirty="0">
                <a:solidFill>
                  <a:schemeClr val="tx1"/>
                </a:solidFill>
                <a:effectLst/>
                <a:latin typeface="+mn-lt"/>
                <a:ea typeface="+mn-ea"/>
                <a:cs typeface="+mn-cs"/>
              </a:rPr>
              <a:t> what we see for adults.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5D036F-A852-4A94-9FED-83A4651F4D3A}" type="slidenum">
              <a:rPr lang="en-AU" smtClean="0"/>
              <a:t>4</a:t>
            </a:fld>
            <a:endParaRPr lang="en-AU"/>
          </a:p>
        </p:txBody>
      </p:sp>
    </p:spTree>
    <p:extLst>
      <p:ext uri="{BB962C8B-B14F-4D97-AF65-F5344CB8AC3E}">
        <p14:creationId xmlns:p14="http://schemas.microsoft.com/office/powerpoint/2010/main" val="204469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now take a look at Mental Health and HIV Prevention</a:t>
            </a:r>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5</a:t>
            </a:fld>
            <a:endParaRPr lang="en-US"/>
          </a:p>
        </p:txBody>
      </p:sp>
    </p:spTree>
    <p:extLst>
      <p:ext uri="{BB962C8B-B14F-4D97-AF65-F5344CB8AC3E}">
        <p14:creationId xmlns:p14="http://schemas.microsoft.com/office/powerpoint/2010/main" val="38000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Mental illness indeed is a risk factor for HIV acquisition.  As you see for example the considerably higher HIV incidence among people with SMI compared to the general population in the United States.</a:t>
            </a:r>
          </a:p>
          <a:p>
            <a:r>
              <a:rPr lang="en-US" sz="1200" kern="1200" dirty="0">
                <a:solidFill>
                  <a:schemeClr val="tx1"/>
                </a:solidFill>
                <a:effectLst/>
                <a:latin typeface="+mn-lt"/>
                <a:ea typeface="+mn-ea"/>
                <a:cs typeface="+mn-cs"/>
              </a:rPr>
              <a:t>And when you have comorbid disorders and other conditions there is a synergistic effect on HIV outcomes.</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6</a:t>
            </a:fld>
            <a:endParaRPr lang="en-US"/>
          </a:p>
        </p:txBody>
      </p:sp>
    </p:spTree>
    <p:extLst>
      <p:ext uri="{BB962C8B-B14F-4D97-AF65-F5344CB8AC3E}">
        <p14:creationId xmlns:p14="http://schemas.microsoft.com/office/powerpoint/2010/main" val="21044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among over 4,000 MSM across 6 US cities when there are co-occurring conditions such as mood disorders, substance use, and prior experience of childhood sexual abuse, the probability of staying HIV negative goes down significantly as number of conditions increases</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8</a:t>
            </a:fld>
            <a:endParaRPr lang="en-US"/>
          </a:p>
        </p:txBody>
      </p:sp>
    </p:spTree>
    <p:extLst>
      <p:ext uri="{BB962C8B-B14F-4D97-AF65-F5344CB8AC3E}">
        <p14:creationId xmlns:p14="http://schemas.microsoft.com/office/powerpoint/2010/main" val="182162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beginning to see that in the context of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scale-up, depression is associated with higher sexual risk behavior and poorer adherence.  Thus, indicating that screening and treatment for mental</a:t>
            </a:r>
            <a:r>
              <a:rPr lang="en-US" sz="1200" kern="1200" baseline="0" dirty="0">
                <a:solidFill>
                  <a:schemeClr val="tx1"/>
                </a:solidFill>
                <a:effectLst/>
                <a:latin typeface="+mn-lt"/>
                <a:ea typeface="+mn-ea"/>
                <a:cs typeface="+mn-cs"/>
              </a:rPr>
              <a:t> health problems</a:t>
            </a:r>
            <a:r>
              <a:rPr lang="en-US" sz="1200" kern="1200" dirty="0">
                <a:solidFill>
                  <a:schemeClr val="tx1"/>
                </a:solidFill>
                <a:effectLst/>
                <a:latin typeface="+mn-lt"/>
                <a:ea typeface="+mn-ea"/>
                <a:cs typeface="+mn-cs"/>
              </a:rPr>
              <a:t> may be important to maximize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efficacy.</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B7B1B0-3F98-6442-9B0B-FE6BDE4EBCC2}" type="slidenum">
              <a:rPr lang="en-US" smtClean="0"/>
              <a:t>9</a:t>
            </a:fld>
            <a:endParaRPr lang="en-US"/>
          </a:p>
        </p:txBody>
      </p:sp>
    </p:spTree>
    <p:extLst>
      <p:ext uri="{BB962C8B-B14F-4D97-AF65-F5344CB8AC3E}">
        <p14:creationId xmlns:p14="http://schemas.microsoft.com/office/powerpoint/2010/main" val="158714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to focus on PLWH</a:t>
            </a:r>
          </a:p>
          <a:p>
            <a:endParaRPr lang="en-US" dirty="0"/>
          </a:p>
        </p:txBody>
      </p:sp>
      <p:sp>
        <p:nvSpPr>
          <p:cNvPr id="4" name="Slide Number Placeholder 3"/>
          <p:cNvSpPr>
            <a:spLocks noGrp="1"/>
          </p:cNvSpPr>
          <p:nvPr>
            <p:ph type="sldNum" sz="quarter" idx="10"/>
          </p:nvPr>
        </p:nvSpPr>
        <p:spPr/>
        <p:txBody>
          <a:bodyPr/>
          <a:lstStyle/>
          <a:p>
            <a:fld id="{D4B7B1B0-3F98-6442-9B0B-FE6BDE4EBCC2}" type="slidenum">
              <a:rPr lang="en-US" smtClean="0"/>
              <a:t>10</a:t>
            </a:fld>
            <a:endParaRPr lang="en-US"/>
          </a:p>
        </p:txBody>
      </p:sp>
    </p:spTree>
    <p:extLst>
      <p:ext uri="{BB962C8B-B14F-4D97-AF65-F5344CB8AC3E}">
        <p14:creationId xmlns:p14="http://schemas.microsoft.com/office/powerpoint/2010/main" val="1492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F6C3-5985-DD43-9F02-B642C8F16520}"/>
              </a:ext>
            </a:extLst>
          </p:cNvPr>
          <p:cNvSpPr>
            <a:spLocks noGrp="1"/>
          </p:cNvSpPr>
          <p:nvPr>
            <p:ph type="ctrTitle"/>
          </p:nvPr>
        </p:nvSpPr>
        <p:spPr>
          <a:xfrm>
            <a:off x="1524000" y="1122363"/>
            <a:ext cx="9144000" cy="2387600"/>
          </a:xfrm>
        </p:spPr>
        <p:txBody>
          <a:bodyPr anchor="b"/>
          <a:lstStyle>
            <a:lvl1pPr algn="ctr">
              <a:defRPr sz="6000">
                <a:latin typeface="Calibri  "/>
              </a:defRPr>
            </a:lvl1pPr>
          </a:lstStyle>
          <a:p>
            <a:r>
              <a:rPr lang="en-US" dirty="0"/>
              <a:t>Click to edit Master title style</a:t>
            </a:r>
          </a:p>
        </p:txBody>
      </p:sp>
      <p:sp>
        <p:nvSpPr>
          <p:cNvPr id="3" name="Subtitle 2">
            <a:extLst>
              <a:ext uri="{FF2B5EF4-FFF2-40B4-BE49-F238E27FC236}">
                <a16:creationId xmlns:a16="http://schemas.microsoft.com/office/drawing/2014/main" id="{9621FF83-47A2-8344-9B24-2ED0E3632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4C6B8-D66E-2F4F-BB57-22D4795595C3}"/>
              </a:ext>
            </a:extLst>
          </p:cNvPr>
          <p:cNvSpPr>
            <a:spLocks noGrp="1"/>
          </p:cNvSpPr>
          <p:nvPr>
            <p:ph type="dt" sz="half" idx="10"/>
          </p:nvPr>
        </p:nvSpPr>
        <p:spPr/>
        <p:txBody>
          <a:bodyPr/>
          <a:lstStyle/>
          <a:p>
            <a:fld id="{17E93A19-3460-1D40-8D59-6B5AF2968E8D}" type="datetime1">
              <a:rPr lang="en-US" smtClean="0"/>
              <a:t>7/10/18</a:t>
            </a:fld>
            <a:endParaRPr lang="en-US"/>
          </a:p>
        </p:txBody>
      </p:sp>
      <p:sp>
        <p:nvSpPr>
          <p:cNvPr id="5" name="Footer Placeholder 4">
            <a:extLst>
              <a:ext uri="{FF2B5EF4-FFF2-40B4-BE49-F238E27FC236}">
                <a16:creationId xmlns:a16="http://schemas.microsoft.com/office/drawing/2014/main" id="{D454FD38-3992-2A43-A9C0-AF58AB03D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80832-B9FA-7D4E-BCEB-089393C97BF5}"/>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105460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A860-9ACD-2049-AB3C-33E9228C4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F8F30-00E8-A741-890D-8A8D7BB5BD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8A043-6CE4-2A40-93D9-14F55A0BD1DF}"/>
              </a:ext>
            </a:extLst>
          </p:cNvPr>
          <p:cNvSpPr>
            <a:spLocks noGrp="1"/>
          </p:cNvSpPr>
          <p:nvPr>
            <p:ph type="dt" sz="half" idx="10"/>
          </p:nvPr>
        </p:nvSpPr>
        <p:spPr/>
        <p:txBody>
          <a:bodyPr/>
          <a:lstStyle/>
          <a:p>
            <a:fld id="{64672624-F4C2-6F44-A2F5-BCB2A13C97FE}" type="datetime1">
              <a:rPr lang="en-US" smtClean="0"/>
              <a:t>7/10/18</a:t>
            </a:fld>
            <a:endParaRPr lang="en-US"/>
          </a:p>
        </p:txBody>
      </p:sp>
      <p:sp>
        <p:nvSpPr>
          <p:cNvPr id="5" name="Footer Placeholder 4">
            <a:extLst>
              <a:ext uri="{FF2B5EF4-FFF2-40B4-BE49-F238E27FC236}">
                <a16:creationId xmlns:a16="http://schemas.microsoft.com/office/drawing/2014/main" id="{C4D4F964-B40A-D943-91B6-A9CE3D090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A9385-E77C-0F4D-B462-C5381B17EC50}"/>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220206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07073-1486-F044-BDD1-EDC2BF6918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45F08-896B-1C43-BA1D-7A8556851A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94294-E2AF-264D-B5F6-B386A985266E}"/>
              </a:ext>
            </a:extLst>
          </p:cNvPr>
          <p:cNvSpPr>
            <a:spLocks noGrp="1"/>
          </p:cNvSpPr>
          <p:nvPr>
            <p:ph type="dt" sz="half" idx="10"/>
          </p:nvPr>
        </p:nvSpPr>
        <p:spPr/>
        <p:txBody>
          <a:bodyPr/>
          <a:lstStyle/>
          <a:p>
            <a:fld id="{B98FB806-7309-8040-8C2B-C130CF514F96}" type="datetime1">
              <a:rPr lang="en-US" smtClean="0"/>
              <a:t>7/10/18</a:t>
            </a:fld>
            <a:endParaRPr lang="en-US"/>
          </a:p>
        </p:txBody>
      </p:sp>
      <p:sp>
        <p:nvSpPr>
          <p:cNvPr id="5" name="Footer Placeholder 4">
            <a:extLst>
              <a:ext uri="{FF2B5EF4-FFF2-40B4-BE49-F238E27FC236}">
                <a16:creationId xmlns:a16="http://schemas.microsoft.com/office/drawing/2014/main" id="{57A53F9F-CCA7-5B45-B55F-E4CD9B33B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53C6F-1CE0-A04D-8135-7E0112B445BD}"/>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249714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6DE8-B328-DA4F-83D7-EA3BF81B2E60}"/>
              </a:ext>
            </a:extLst>
          </p:cNvPr>
          <p:cNvSpPr>
            <a:spLocks noGrp="1"/>
          </p:cNvSpPr>
          <p:nvPr>
            <p:ph type="title"/>
          </p:nvPr>
        </p:nvSpPr>
        <p:spPr/>
        <p:txBody>
          <a:bodyPr/>
          <a:lstStyle>
            <a:lvl1pPr>
              <a:defRPr>
                <a:solidFill>
                  <a:srgbClr val="0070C0"/>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7D94B0B-1329-B24F-A871-9287B0B422EF}"/>
              </a:ext>
            </a:extLst>
          </p:cNvPr>
          <p:cNvSpPr>
            <a:spLocks noGrp="1"/>
          </p:cNvSpPr>
          <p:nvPr>
            <p:ph idx="1"/>
          </p:nvPr>
        </p:nvSpPr>
        <p:spPr/>
        <p:txBody>
          <a:bodyPr/>
          <a:lstStyle>
            <a:lvl2pPr marL="800100" indent="-342900">
              <a:buFontTx/>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1A5A680-6CF7-9D48-97EE-D91A350C3E41}"/>
              </a:ext>
            </a:extLst>
          </p:cNvPr>
          <p:cNvSpPr>
            <a:spLocks noGrp="1"/>
          </p:cNvSpPr>
          <p:nvPr>
            <p:ph type="dt" sz="half" idx="10"/>
          </p:nvPr>
        </p:nvSpPr>
        <p:spPr/>
        <p:txBody>
          <a:bodyPr/>
          <a:lstStyle>
            <a:lvl1pPr>
              <a:defRPr>
                <a:solidFill>
                  <a:srgbClr val="0070C0"/>
                </a:solidFill>
              </a:defRPr>
            </a:lvl1pPr>
          </a:lstStyle>
          <a:p>
            <a:r>
              <a:rPr lang="en-US" dirty="0"/>
              <a:t>Citation:</a:t>
            </a:r>
          </a:p>
        </p:txBody>
      </p:sp>
      <p:sp>
        <p:nvSpPr>
          <p:cNvPr id="5" name="Footer Placeholder 4">
            <a:extLst>
              <a:ext uri="{FF2B5EF4-FFF2-40B4-BE49-F238E27FC236}">
                <a16:creationId xmlns:a16="http://schemas.microsoft.com/office/drawing/2014/main" id="{90F6C31E-3272-E147-8878-19CB61E5A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0A57B-C570-9248-BCC7-31F37F02FD7B}"/>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238070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3EE7-9A03-CB46-8CA7-A17F5783F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BC1CB-588A-FD45-9B77-DCEB53598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A23C7-2CA9-F042-A6B3-670D6AF0BC6C}"/>
              </a:ext>
            </a:extLst>
          </p:cNvPr>
          <p:cNvSpPr>
            <a:spLocks noGrp="1"/>
          </p:cNvSpPr>
          <p:nvPr>
            <p:ph type="dt" sz="half" idx="10"/>
          </p:nvPr>
        </p:nvSpPr>
        <p:spPr/>
        <p:txBody>
          <a:bodyPr/>
          <a:lstStyle/>
          <a:p>
            <a:fld id="{81F0FED8-8397-3B43-A82C-DA8176B6604B}" type="datetime1">
              <a:rPr lang="en-US" smtClean="0"/>
              <a:t>7/10/18</a:t>
            </a:fld>
            <a:endParaRPr lang="en-US"/>
          </a:p>
        </p:txBody>
      </p:sp>
      <p:sp>
        <p:nvSpPr>
          <p:cNvPr id="5" name="Footer Placeholder 4">
            <a:extLst>
              <a:ext uri="{FF2B5EF4-FFF2-40B4-BE49-F238E27FC236}">
                <a16:creationId xmlns:a16="http://schemas.microsoft.com/office/drawing/2014/main" id="{BCF122D2-E72D-8540-A7A5-623DD1185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C9A04-55B1-6041-8A10-55BCB6D1C283}"/>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23053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699A-14BF-1D47-9066-D59505061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226EF-FCF2-B645-8FDF-4568B67C2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AC82A-BDF0-F947-98DF-4365ABFEEF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5FD42-94C6-AE48-92CD-F630C4A984FE}"/>
              </a:ext>
            </a:extLst>
          </p:cNvPr>
          <p:cNvSpPr>
            <a:spLocks noGrp="1"/>
          </p:cNvSpPr>
          <p:nvPr>
            <p:ph type="dt" sz="half" idx="10"/>
          </p:nvPr>
        </p:nvSpPr>
        <p:spPr/>
        <p:txBody>
          <a:bodyPr/>
          <a:lstStyle/>
          <a:p>
            <a:fld id="{AAF19656-F6C4-5B48-8557-CE74C2799741}" type="datetime1">
              <a:rPr lang="en-US" smtClean="0"/>
              <a:t>7/10/18</a:t>
            </a:fld>
            <a:endParaRPr lang="en-US"/>
          </a:p>
        </p:txBody>
      </p:sp>
      <p:sp>
        <p:nvSpPr>
          <p:cNvPr id="6" name="Footer Placeholder 5">
            <a:extLst>
              <a:ext uri="{FF2B5EF4-FFF2-40B4-BE49-F238E27FC236}">
                <a16:creationId xmlns:a16="http://schemas.microsoft.com/office/drawing/2014/main" id="{7C57CDCB-857C-594B-87C8-6E504B99D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69C41-06DA-3B42-8722-4FDD4187E77B}"/>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373921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C689-0D25-9D45-AF81-FFFAC7EE5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6AF2A-D955-304A-BFEB-84D99DE9F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98877C-2296-F04D-A350-06AAFD8651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B9D6D-2F32-C442-8FDD-995597F87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D2C28E-7336-2544-9FC0-53C0A55B7F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88B8A-10CA-7440-A2B2-E672BC97F018}"/>
              </a:ext>
            </a:extLst>
          </p:cNvPr>
          <p:cNvSpPr>
            <a:spLocks noGrp="1"/>
          </p:cNvSpPr>
          <p:nvPr>
            <p:ph type="dt" sz="half" idx="10"/>
          </p:nvPr>
        </p:nvSpPr>
        <p:spPr/>
        <p:txBody>
          <a:bodyPr/>
          <a:lstStyle/>
          <a:p>
            <a:fld id="{4399809C-4113-DD41-833E-129C4E47C6AA}" type="datetime1">
              <a:rPr lang="en-US" smtClean="0"/>
              <a:t>7/10/18</a:t>
            </a:fld>
            <a:endParaRPr lang="en-US"/>
          </a:p>
        </p:txBody>
      </p:sp>
      <p:sp>
        <p:nvSpPr>
          <p:cNvPr id="8" name="Footer Placeholder 7">
            <a:extLst>
              <a:ext uri="{FF2B5EF4-FFF2-40B4-BE49-F238E27FC236}">
                <a16:creationId xmlns:a16="http://schemas.microsoft.com/office/drawing/2014/main" id="{B932AEBF-E7E6-074E-B5C6-9B2A464ADF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CFF8FC-6C92-D54D-9859-948349E76C25}"/>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421771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BDEC-DCA3-FE44-B68A-A780175F38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ABB57-23DC-C344-A6DB-1580C16E410B}"/>
              </a:ext>
            </a:extLst>
          </p:cNvPr>
          <p:cNvSpPr>
            <a:spLocks noGrp="1"/>
          </p:cNvSpPr>
          <p:nvPr>
            <p:ph type="dt" sz="half" idx="10"/>
          </p:nvPr>
        </p:nvSpPr>
        <p:spPr/>
        <p:txBody>
          <a:bodyPr/>
          <a:lstStyle/>
          <a:p>
            <a:fld id="{D9427BA6-D696-7240-8E80-62BFB8B17537}" type="datetime1">
              <a:rPr lang="en-US" smtClean="0"/>
              <a:t>7/10/18</a:t>
            </a:fld>
            <a:endParaRPr lang="en-US"/>
          </a:p>
        </p:txBody>
      </p:sp>
      <p:sp>
        <p:nvSpPr>
          <p:cNvPr id="4" name="Footer Placeholder 3">
            <a:extLst>
              <a:ext uri="{FF2B5EF4-FFF2-40B4-BE49-F238E27FC236}">
                <a16:creationId xmlns:a16="http://schemas.microsoft.com/office/drawing/2014/main" id="{625A11A5-A01A-4E4B-B1CC-35300FF6F4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20AAE3-4559-F34B-A3C3-703E0BA2AA64}"/>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393919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7091F-F332-CC4F-94D9-67A25B29E9F0}"/>
              </a:ext>
            </a:extLst>
          </p:cNvPr>
          <p:cNvSpPr>
            <a:spLocks noGrp="1"/>
          </p:cNvSpPr>
          <p:nvPr>
            <p:ph type="dt" sz="half" idx="10"/>
          </p:nvPr>
        </p:nvSpPr>
        <p:spPr/>
        <p:txBody>
          <a:bodyPr/>
          <a:lstStyle/>
          <a:p>
            <a:fld id="{D2B254C0-24B8-2F44-8368-23B6B0BE3A9F}" type="datetime1">
              <a:rPr lang="en-US" smtClean="0"/>
              <a:t>7/10/18</a:t>
            </a:fld>
            <a:endParaRPr lang="en-US"/>
          </a:p>
        </p:txBody>
      </p:sp>
      <p:sp>
        <p:nvSpPr>
          <p:cNvPr id="3" name="Footer Placeholder 2">
            <a:extLst>
              <a:ext uri="{FF2B5EF4-FFF2-40B4-BE49-F238E27FC236}">
                <a16:creationId xmlns:a16="http://schemas.microsoft.com/office/drawing/2014/main" id="{C01B60A3-38E4-EB48-A72F-734B82F216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8D61F-F448-9C4C-BC04-CC32422DB08D}"/>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163210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8028-AD46-C646-BAA6-2DCD36EE2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CB979A-B6BF-CC44-8EDE-B32F40C92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CA933-0568-2D40-8A74-137B7A5119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79BC6-269C-CE4E-828D-9813E0A452DE}"/>
              </a:ext>
            </a:extLst>
          </p:cNvPr>
          <p:cNvSpPr>
            <a:spLocks noGrp="1"/>
          </p:cNvSpPr>
          <p:nvPr>
            <p:ph type="dt" sz="half" idx="10"/>
          </p:nvPr>
        </p:nvSpPr>
        <p:spPr/>
        <p:txBody>
          <a:bodyPr/>
          <a:lstStyle/>
          <a:p>
            <a:fld id="{A6A2AADE-B864-174A-8871-3DC9C5BFB6FB}" type="datetime1">
              <a:rPr lang="en-US" smtClean="0"/>
              <a:t>7/10/18</a:t>
            </a:fld>
            <a:endParaRPr lang="en-US"/>
          </a:p>
        </p:txBody>
      </p:sp>
      <p:sp>
        <p:nvSpPr>
          <p:cNvPr id="6" name="Footer Placeholder 5">
            <a:extLst>
              <a:ext uri="{FF2B5EF4-FFF2-40B4-BE49-F238E27FC236}">
                <a16:creationId xmlns:a16="http://schemas.microsoft.com/office/drawing/2014/main" id="{DE6B00DE-D10B-F14A-89A5-061A331DD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CAC71-7ECE-B746-8FC3-BB22B550B8C2}"/>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307813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F4CE-5F86-6345-9DFA-FCE2F85A4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D6ACAE-3AB1-834B-9578-E6D4D5657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D2489-9DF9-BA4B-ABF3-6A3197F16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35FD7C-8301-2B4F-8643-E1608AB1B24C}"/>
              </a:ext>
            </a:extLst>
          </p:cNvPr>
          <p:cNvSpPr>
            <a:spLocks noGrp="1"/>
          </p:cNvSpPr>
          <p:nvPr>
            <p:ph type="dt" sz="half" idx="10"/>
          </p:nvPr>
        </p:nvSpPr>
        <p:spPr/>
        <p:txBody>
          <a:bodyPr/>
          <a:lstStyle/>
          <a:p>
            <a:fld id="{3F484C35-0758-4A4B-9114-3BFC0E85A00C}" type="datetime1">
              <a:rPr lang="en-US" smtClean="0"/>
              <a:t>7/10/18</a:t>
            </a:fld>
            <a:endParaRPr lang="en-US"/>
          </a:p>
        </p:txBody>
      </p:sp>
      <p:sp>
        <p:nvSpPr>
          <p:cNvPr id="6" name="Footer Placeholder 5">
            <a:extLst>
              <a:ext uri="{FF2B5EF4-FFF2-40B4-BE49-F238E27FC236}">
                <a16:creationId xmlns:a16="http://schemas.microsoft.com/office/drawing/2014/main" id="{7DA1F873-220A-6A48-834C-CC7AD3E71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BDEDF-2AD1-724F-8207-FEF1F2425463}"/>
              </a:ext>
            </a:extLst>
          </p:cNvPr>
          <p:cNvSpPr>
            <a:spLocks noGrp="1"/>
          </p:cNvSpPr>
          <p:nvPr>
            <p:ph type="sldNum" sz="quarter" idx="12"/>
          </p:nvPr>
        </p:nvSpPr>
        <p:spPr/>
        <p:txBody>
          <a:bodyPr/>
          <a:lstStyle/>
          <a:p>
            <a:fld id="{E04348A8-FB0D-0D46-B9C9-72824103B802}" type="slidenum">
              <a:rPr lang="en-US" smtClean="0"/>
              <a:t>‹#›</a:t>
            </a:fld>
            <a:endParaRPr lang="en-US"/>
          </a:p>
        </p:txBody>
      </p:sp>
    </p:spTree>
    <p:extLst>
      <p:ext uri="{BB962C8B-B14F-4D97-AF65-F5344CB8AC3E}">
        <p14:creationId xmlns:p14="http://schemas.microsoft.com/office/powerpoint/2010/main" val="245002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3B37F-DC05-0343-ADD3-B19F72B6C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B2271-D0FC-0D43-8EC2-7731DDFFE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FC4A-1A67-8A4C-8663-A965946E2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8318C-9210-9D4E-842B-113DBDE299F4}" type="datetime1">
              <a:rPr lang="en-US" smtClean="0"/>
              <a:t>7/10/18</a:t>
            </a:fld>
            <a:endParaRPr lang="en-US"/>
          </a:p>
        </p:txBody>
      </p:sp>
      <p:sp>
        <p:nvSpPr>
          <p:cNvPr id="5" name="Footer Placeholder 4">
            <a:extLst>
              <a:ext uri="{FF2B5EF4-FFF2-40B4-BE49-F238E27FC236}">
                <a16:creationId xmlns:a16="http://schemas.microsoft.com/office/drawing/2014/main" id="{C7120710-9397-FF43-845B-AE08465F2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34847-0268-1F41-8447-31CF97905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348A8-FB0D-0D46-B9C9-72824103B802}" type="slidenum">
              <a:rPr lang="en-US" smtClean="0"/>
              <a:t>‹#›</a:t>
            </a:fld>
            <a:endParaRPr lang="en-US"/>
          </a:p>
        </p:txBody>
      </p:sp>
    </p:spTree>
    <p:extLst>
      <p:ext uri="{BB962C8B-B14F-4D97-AF65-F5344CB8AC3E}">
        <p14:creationId xmlns:p14="http://schemas.microsoft.com/office/powerpoint/2010/main" val="16291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deal.org/content/images/stories/DEAL/Images/Local_Sites/springdale/Issue2/mentalillness.jpg&amp;imgrefurl=http://www.deal.org/content/index.php?option=com_content&amp;task=section&amp;id=43&amp;Itemid=585&amp;h=280&amp;w=280&amp;sz=21&amp;hl=en&amp;start=1&amp;um=1&amp;tbnid=87pyJQc60ilVjM:&amp;tbnh=114&amp;tbnw=114&amp;prev=/images?q=mental+illness&amp;um=1&amp;hl=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7E24-E756-1644-A15C-81688CBA8D30}"/>
              </a:ext>
            </a:extLst>
          </p:cNvPr>
          <p:cNvSpPr>
            <a:spLocks noGrp="1"/>
          </p:cNvSpPr>
          <p:nvPr>
            <p:ph type="ctrTitle"/>
          </p:nvPr>
        </p:nvSpPr>
        <p:spPr>
          <a:xfrm>
            <a:off x="512466" y="1706879"/>
            <a:ext cx="11153670" cy="1803083"/>
          </a:xfrm>
        </p:spPr>
        <p:txBody>
          <a:bodyPr>
            <a:normAutofit/>
          </a:bodyPr>
          <a:lstStyle/>
          <a:p>
            <a:r>
              <a:rPr lang="en-US" sz="5000" dirty="0">
                <a:solidFill>
                  <a:srgbClr val="0070C0"/>
                </a:solidFill>
              </a:rPr>
              <a:t>Setting the stage: HIV and mental health what do we know so far?</a:t>
            </a:r>
            <a:endParaRPr lang="en-US" sz="5000" dirty="0">
              <a:solidFill>
                <a:srgbClr val="0070C0"/>
              </a:solidFill>
              <a:latin typeface="Calibri  "/>
            </a:endParaRPr>
          </a:p>
        </p:txBody>
      </p:sp>
      <p:sp>
        <p:nvSpPr>
          <p:cNvPr id="3" name="Subtitle 2">
            <a:extLst>
              <a:ext uri="{FF2B5EF4-FFF2-40B4-BE49-F238E27FC236}">
                <a16:creationId xmlns:a16="http://schemas.microsoft.com/office/drawing/2014/main" id="{56A48DBC-BB7C-5044-97D3-A4B0322ED4B2}"/>
              </a:ext>
            </a:extLst>
          </p:cNvPr>
          <p:cNvSpPr>
            <a:spLocks noGrp="1"/>
          </p:cNvSpPr>
          <p:nvPr>
            <p:ph type="subTitle" idx="1"/>
          </p:nvPr>
        </p:nvSpPr>
        <p:spPr>
          <a:xfrm>
            <a:off x="1311613" y="3854956"/>
            <a:ext cx="9568774" cy="1962183"/>
          </a:xfrm>
        </p:spPr>
        <p:txBody>
          <a:bodyPr>
            <a:normAutofit fontScale="92500" lnSpcReduction="10000"/>
          </a:bodyPr>
          <a:lstStyle/>
          <a:p>
            <a:r>
              <a:rPr lang="en-US" dirty="0"/>
              <a:t>Robert H. Remien, Ph.D.</a:t>
            </a:r>
          </a:p>
          <a:p>
            <a:r>
              <a:rPr lang="en-US" dirty="0"/>
              <a:t>HIV Center for Clinical and Behavioral Studies</a:t>
            </a:r>
          </a:p>
          <a:p>
            <a:r>
              <a:rPr lang="en-US" dirty="0"/>
              <a:t>NY State Psychiatric Institute and</a:t>
            </a:r>
          </a:p>
          <a:p>
            <a:r>
              <a:rPr lang="en-US" dirty="0"/>
              <a:t>Columbia University</a:t>
            </a:r>
          </a:p>
          <a:p>
            <a:r>
              <a:rPr lang="en-US" dirty="0"/>
              <a:t>New York, NY, USA</a:t>
            </a:r>
          </a:p>
        </p:txBody>
      </p:sp>
      <p:pic>
        <p:nvPicPr>
          <p:cNvPr id="5" name="Grafik 2">
            <a:extLst>
              <a:ext uri="{FF2B5EF4-FFF2-40B4-BE49-F238E27FC236}">
                <a16:creationId xmlns:a16="http://schemas.microsoft.com/office/drawing/2014/main" id="{E66F9C96-1123-F745-A645-AE35B7903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805" y="204788"/>
            <a:ext cx="3505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33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70C0"/>
                </a:solidFill>
              </a:rPr>
              <a:t>People Living with HIV/AIDS</a:t>
            </a:r>
          </a:p>
        </p:txBody>
      </p:sp>
    </p:spTree>
    <p:extLst>
      <p:ext uri="{BB962C8B-B14F-4D97-AF65-F5344CB8AC3E}">
        <p14:creationId xmlns:p14="http://schemas.microsoft.com/office/powerpoint/2010/main" val="130904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265806129"/>
              </p:ext>
            </p:extLst>
          </p:nvPr>
        </p:nvGraphicFramePr>
        <p:xfrm>
          <a:off x="603390" y="1172308"/>
          <a:ext cx="8128000" cy="552873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442263" y="181645"/>
            <a:ext cx="11194025" cy="1003300"/>
          </a:xfrm>
          <a:prstGeom prst="rect">
            <a:avLst/>
          </a:prstGeom>
          <a:noFill/>
          <a:ln w="12700">
            <a:noFill/>
            <a:miter lim="800000"/>
            <a:headEnd/>
            <a:tailEnd/>
          </a:ln>
          <a:effectLst/>
        </p:spPr>
        <p:txBody>
          <a:bodyPr lIns="67866" tIns="33338" rIns="67866" bIns="33338" anchor="b"/>
          <a:lstStyle/>
          <a:p>
            <a:pPr algn="ctr">
              <a:lnSpc>
                <a:spcPct val="90000"/>
              </a:lnSpc>
              <a:spcBef>
                <a:spcPct val="0"/>
              </a:spcBef>
              <a:defRPr/>
            </a:pPr>
            <a:r>
              <a:rPr lang="en-US" sz="3600" dirty="0">
                <a:solidFill>
                  <a:srgbClr val="0070C0"/>
                </a:solidFill>
                <a:latin typeface="Calibri  "/>
                <a:ea typeface="+mj-ea"/>
                <a:cs typeface="+mj-cs"/>
              </a:rPr>
              <a:t>Rates of selected psychiatric disorders:</a:t>
            </a:r>
          </a:p>
          <a:p>
            <a:pPr algn="ctr">
              <a:lnSpc>
                <a:spcPct val="90000"/>
              </a:lnSpc>
              <a:spcBef>
                <a:spcPct val="0"/>
              </a:spcBef>
              <a:defRPr/>
            </a:pPr>
            <a:r>
              <a:rPr lang="en-US" sz="3600" dirty="0">
                <a:solidFill>
                  <a:srgbClr val="0070C0"/>
                </a:solidFill>
                <a:latin typeface="Calibri  "/>
                <a:ea typeface="+mj-ea"/>
                <a:cs typeface="+mj-cs"/>
              </a:rPr>
              <a:t>United States general population vs PLWHA</a:t>
            </a:r>
          </a:p>
        </p:txBody>
      </p:sp>
      <p:sp>
        <p:nvSpPr>
          <p:cNvPr id="8" name="TextBox 7"/>
          <p:cNvSpPr txBox="1"/>
          <p:nvPr/>
        </p:nvSpPr>
        <p:spPr>
          <a:xfrm>
            <a:off x="442263" y="2713888"/>
            <a:ext cx="1466645" cy="523220"/>
          </a:xfrm>
          <a:prstGeom prst="rect">
            <a:avLst/>
          </a:prstGeom>
          <a:noFill/>
        </p:spPr>
        <p:txBody>
          <a:bodyPr wrap="square" rtlCol="0">
            <a:spAutoFit/>
          </a:bodyPr>
          <a:lstStyle/>
          <a:p>
            <a:pPr algn="ctr"/>
            <a:r>
              <a:rPr lang="en-US" sz="1400" b="1" dirty="0">
                <a:cs typeface="Arial" panose="020B0604020202020204" pitchFamily="34" charset="0"/>
              </a:rPr>
              <a:t>Percent of the US Population</a:t>
            </a:r>
          </a:p>
        </p:txBody>
      </p:sp>
      <p:sp>
        <p:nvSpPr>
          <p:cNvPr id="9" name="Rectangle 8"/>
          <p:cNvSpPr/>
          <p:nvPr/>
        </p:nvSpPr>
        <p:spPr>
          <a:xfrm>
            <a:off x="8979877" y="1939226"/>
            <a:ext cx="211016" cy="1992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79877" y="2220579"/>
            <a:ext cx="211016" cy="1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79877" y="2537100"/>
            <a:ext cx="211016" cy="199292"/>
          </a:xfrm>
          <a:prstGeom prst="rect">
            <a:avLst/>
          </a:prstGeom>
          <a:solidFill>
            <a:srgbClr val="FF7D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79877" y="2853621"/>
            <a:ext cx="211016" cy="1992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79785" y="1324708"/>
            <a:ext cx="6224954" cy="383344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470031" y="1324708"/>
            <a:ext cx="11723" cy="38334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6031" y="1324708"/>
            <a:ext cx="11723" cy="38334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486400" y="1324708"/>
            <a:ext cx="11723" cy="38334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512168" y="1324708"/>
            <a:ext cx="11723" cy="38334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537936" y="1324708"/>
            <a:ext cx="11723" cy="38334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200662" y="1900372"/>
            <a:ext cx="261424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General population – lower estimate</a:t>
            </a:r>
          </a:p>
        </p:txBody>
      </p:sp>
      <p:sp>
        <p:nvSpPr>
          <p:cNvPr id="25" name="TextBox 24"/>
          <p:cNvSpPr txBox="1"/>
          <p:nvPr/>
        </p:nvSpPr>
        <p:spPr>
          <a:xfrm>
            <a:off x="9210430" y="2181725"/>
            <a:ext cx="280572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General population – upper estimate</a:t>
            </a:r>
          </a:p>
        </p:txBody>
      </p:sp>
      <p:sp>
        <p:nvSpPr>
          <p:cNvPr id="26" name="TextBox 25"/>
          <p:cNvSpPr txBox="1"/>
          <p:nvPr/>
        </p:nvSpPr>
        <p:spPr>
          <a:xfrm>
            <a:off x="9210430" y="2510704"/>
            <a:ext cx="280572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PLWH – lower estimate</a:t>
            </a:r>
          </a:p>
        </p:txBody>
      </p:sp>
      <p:sp>
        <p:nvSpPr>
          <p:cNvPr id="27" name="TextBox 26"/>
          <p:cNvSpPr txBox="1"/>
          <p:nvPr/>
        </p:nvSpPr>
        <p:spPr>
          <a:xfrm>
            <a:off x="9210430" y="2815499"/>
            <a:ext cx="280572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PLWH – upper estimate</a:t>
            </a:r>
          </a:p>
        </p:txBody>
      </p:sp>
      <p:sp>
        <p:nvSpPr>
          <p:cNvPr id="29" name="TextBox 28"/>
          <p:cNvSpPr txBox="1"/>
          <p:nvPr/>
        </p:nvSpPr>
        <p:spPr>
          <a:xfrm>
            <a:off x="7967050" y="6192177"/>
            <a:ext cx="3982673" cy="584775"/>
          </a:xfrm>
          <a:prstGeom prst="rect">
            <a:avLst/>
          </a:prstGeom>
          <a:noFill/>
        </p:spPr>
        <p:txBody>
          <a:bodyPr wrap="square">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dirty="0">
                <a:solidFill>
                  <a:schemeClr val="bg1">
                    <a:lumMod val="50000"/>
                  </a:schemeClr>
                </a:solidFill>
                <a:latin typeface="+mn-lt"/>
              </a:rPr>
              <a:t>Source: Extensive literature review by colleagues in the Northeast/Caribbean AETC</a:t>
            </a:r>
          </a:p>
        </p:txBody>
      </p:sp>
      <p:sp>
        <p:nvSpPr>
          <p:cNvPr id="30" name="TextBox 29"/>
          <p:cNvSpPr txBox="1"/>
          <p:nvPr/>
        </p:nvSpPr>
        <p:spPr>
          <a:xfrm>
            <a:off x="2366108" y="4394709"/>
            <a:ext cx="63304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5-10%</a:t>
            </a:r>
          </a:p>
        </p:txBody>
      </p:sp>
      <p:sp>
        <p:nvSpPr>
          <p:cNvPr id="31" name="TextBox 30"/>
          <p:cNvSpPr txBox="1"/>
          <p:nvPr/>
        </p:nvSpPr>
        <p:spPr>
          <a:xfrm>
            <a:off x="2893648" y="4334649"/>
            <a:ext cx="63304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3-12%</a:t>
            </a:r>
          </a:p>
        </p:txBody>
      </p:sp>
      <p:sp>
        <p:nvSpPr>
          <p:cNvPr id="32" name="TextBox 31"/>
          <p:cNvSpPr txBox="1"/>
          <p:nvPr/>
        </p:nvSpPr>
        <p:spPr>
          <a:xfrm>
            <a:off x="3360616" y="3736771"/>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14-24%</a:t>
            </a:r>
          </a:p>
        </p:txBody>
      </p:sp>
      <p:sp>
        <p:nvSpPr>
          <p:cNvPr id="33" name="TextBox 32"/>
          <p:cNvSpPr txBox="1"/>
          <p:nvPr/>
        </p:nvSpPr>
        <p:spPr>
          <a:xfrm>
            <a:off x="3786552" y="1818479"/>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22-64%</a:t>
            </a:r>
          </a:p>
        </p:txBody>
      </p:sp>
      <p:sp>
        <p:nvSpPr>
          <p:cNvPr id="34" name="TextBox 33"/>
          <p:cNvSpPr txBox="1"/>
          <p:nvPr/>
        </p:nvSpPr>
        <p:spPr>
          <a:xfrm>
            <a:off x="4378567" y="4677631"/>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2-4%</a:t>
            </a:r>
          </a:p>
        </p:txBody>
      </p:sp>
      <p:sp>
        <p:nvSpPr>
          <p:cNvPr id="35" name="TextBox 34"/>
          <p:cNvSpPr txBox="1"/>
          <p:nvPr/>
        </p:nvSpPr>
        <p:spPr>
          <a:xfrm>
            <a:off x="4847492" y="3960120"/>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2-19%</a:t>
            </a:r>
          </a:p>
        </p:txBody>
      </p:sp>
      <p:sp>
        <p:nvSpPr>
          <p:cNvPr id="36" name="TextBox 35"/>
          <p:cNvSpPr txBox="1"/>
          <p:nvPr/>
        </p:nvSpPr>
        <p:spPr>
          <a:xfrm>
            <a:off x="5431691" y="4318835"/>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6-12%</a:t>
            </a:r>
          </a:p>
        </p:txBody>
      </p:sp>
      <p:sp>
        <p:nvSpPr>
          <p:cNvPr id="37" name="TextBox 36"/>
          <p:cNvSpPr txBox="1"/>
          <p:nvPr/>
        </p:nvSpPr>
        <p:spPr>
          <a:xfrm>
            <a:off x="5824413" y="2197994"/>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23-56%</a:t>
            </a:r>
          </a:p>
        </p:txBody>
      </p:sp>
      <p:sp>
        <p:nvSpPr>
          <p:cNvPr id="38" name="TextBox 37"/>
          <p:cNvSpPr txBox="1"/>
          <p:nvPr/>
        </p:nvSpPr>
        <p:spPr>
          <a:xfrm>
            <a:off x="6445736" y="4394708"/>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6-10%</a:t>
            </a:r>
          </a:p>
        </p:txBody>
      </p:sp>
      <p:sp>
        <p:nvSpPr>
          <p:cNvPr id="39" name="TextBox 38"/>
          <p:cNvSpPr txBox="1"/>
          <p:nvPr/>
        </p:nvSpPr>
        <p:spPr>
          <a:xfrm>
            <a:off x="6895119" y="1646257"/>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7-67%</a:t>
            </a:r>
          </a:p>
        </p:txBody>
      </p:sp>
      <p:sp>
        <p:nvSpPr>
          <p:cNvPr id="40" name="TextBox 39"/>
          <p:cNvSpPr txBox="1"/>
          <p:nvPr/>
        </p:nvSpPr>
        <p:spPr>
          <a:xfrm>
            <a:off x="7453921" y="4481249"/>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8%</a:t>
            </a:r>
          </a:p>
        </p:txBody>
      </p:sp>
      <p:sp>
        <p:nvSpPr>
          <p:cNvPr id="41" name="TextBox 40"/>
          <p:cNvSpPr txBox="1"/>
          <p:nvPr/>
        </p:nvSpPr>
        <p:spPr>
          <a:xfrm>
            <a:off x="7879164" y="1797313"/>
            <a:ext cx="82452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30-64%</a:t>
            </a:r>
          </a:p>
        </p:txBody>
      </p:sp>
      <p:sp>
        <p:nvSpPr>
          <p:cNvPr id="3" name="TextBox 2">
            <a:extLst>
              <a:ext uri="{FF2B5EF4-FFF2-40B4-BE49-F238E27FC236}">
                <a16:creationId xmlns:a16="http://schemas.microsoft.com/office/drawing/2014/main" id="{9740CD23-17F2-3C47-9E64-5F39E01056B0}"/>
              </a:ext>
            </a:extLst>
          </p:cNvPr>
          <p:cNvSpPr txBox="1"/>
          <p:nvPr/>
        </p:nvSpPr>
        <p:spPr>
          <a:xfrm>
            <a:off x="8620703" y="3870251"/>
            <a:ext cx="3656386" cy="1354217"/>
          </a:xfrm>
          <a:prstGeom prst="rect">
            <a:avLst/>
          </a:prstGeom>
          <a:noFill/>
        </p:spPr>
        <p:txBody>
          <a:bodyPr wrap="none" rtlCol="0">
            <a:spAutoFit/>
          </a:bodyPr>
          <a:lstStyle/>
          <a:p>
            <a:r>
              <a:rPr lang="en-US" b="1" dirty="0">
                <a:solidFill>
                  <a:schemeClr val="accent1"/>
                </a:solidFill>
              </a:rPr>
              <a:t>In South Africa, 26 to 38% of PLWHA</a:t>
            </a:r>
          </a:p>
          <a:p>
            <a:r>
              <a:rPr lang="en-US" b="1" dirty="0">
                <a:solidFill>
                  <a:schemeClr val="accent1"/>
                </a:solidFill>
              </a:rPr>
              <a:t>have a mental disorder vs. 13% in </a:t>
            </a:r>
          </a:p>
          <a:p>
            <a:r>
              <a:rPr lang="en-US" b="1" dirty="0">
                <a:solidFill>
                  <a:schemeClr val="accent1"/>
                </a:solidFill>
              </a:rPr>
              <a:t>the general population</a:t>
            </a:r>
          </a:p>
          <a:p>
            <a:r>
              <a:rPr lang="en-US" sz="1400" dirty="0" err="1"/>
              <a:t>Jonsson</a:t>
            </a:r>
            <a:r>
              <a:rPr lang="en-US" sz="1400" dirty="0"/>
              <a:t> et al., </a:t>
            </a:r>
            <a:r>
              <a:rPr lang="en-US" sz="1400" i="1" dirty="0"/>
              <a:t>S </a:t>
            </a:r>
            <a:r>
              <a:rPr lang="en-US" sz="1400" i="1" dirty="0" err="1"/>
              <a:t>Afr</a:t>
            </a:r>
            <a:r>
              <a:rPr lang="en-US" sz="1400" i="1" dirty="0"/>
              <a:t> J HIV Med 2013;</a:t>
            </a:r>
          </a:p>
          <a:p>
            <a:r>
              <a:rPr lang="en-US" sz="1400" i="1" dirty="0"/>
              <a:t>14(4):155-165</a:t>
            </a:r>
            <a:endParaRPr lang="en-US" sz="1400" dirty="0"/>
          </a:p>
        </p:txBody>
      </p:sp>
      <p:sp>
        <p:nvSpPr>
          <p:cNvPr id="4" name="TextBox 3">
            <a:extLst>
              <a:ext uri="{FF2B5EF4-FFF2-40B4-BE49-F238E27FC236}">
                <a16:creationId xmlns:a16="http://schemas.microsoft.com/office/drawing/2014/main" id="{3097896A-6307-2943-92BD-A90FBB9583FD}"/>
              </a:ext>
            </a:extLst>
          </p:cNvPr>
          <p:cNvSpPr txBox="1"/>
          <p:nvPr/>
        </p:nvSpPr>
        <p:spPr>
          <a:xfrm>
            <a:off x="8830235" y="5423647"/>
            <a:ext cx="3333348" cy="646331"/>
          </a:xfrm>
          <a:prstGeom prst="rect">
            <a:avLst/>
          </a:prstGeom>
          <a:noFill/>
        </p:spPr>
        <p:txBody>
          <a:bodyPr wrap="none" rtlCol="0">
            <a:spAutoFit/>
          </a:bodyPr>
          <a:lstStyle/>
          <a:p>
            <a:r>
              <a:rPr lang="en-US" b="1" dirty="0">
                <a:solidFill>
                  <a:schemeClr val="accent1"/>
                </a:solidFill>
              </a:rPr>
              <a:t>Even higher rates for adolescents</a:t>
            </a:r>
          </a:p>
          <a:p>
            <a:r>
              <a:rPr lang="en-US" b="1" dirty="0">
                <a:solidFill>
                  <a:schemeClr val="accent1"/>
                </a:solidFill>
              </a:rPr>
              <a:t>and young adults</a:t>
            </a:r>
          </a:p>
        </p:txBody>
      </p:sp>
    </p:spTree>
    <p:extLst>
      <p:ext uri="{BB962C8B-B14F-4D97-AF65-F5344CB8AC3E}">
        <p14:creationId xmlns:p14="http://schemas.microsoft.com/office/powerpoint/2010/main" val="4661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9734919"/>
              </p:ext>
            </p:extLst>
          </p:nvPr>
        </p:nvGraphicFramePr>
        <p:xfrm>
          <a:off x="2239689" y="884196"/>
          <a:ext cx="7567155" cy="3968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55073" y="1527465"/>
            <a:ext cx="1528448" cy="1477328"/>
          </a:xfrm>
          <a:prstGeom prst="rect">
            <a:avLst/>
          </a:prstGeom>
          <a:noFill/>
          <a:ln w="50800">
            <a:solidFill>
              <a:srgbClr val="0070C0"/>
            </a:solidFill>
          </a:ln>
        </p:spPr>
        <p:txBody>
          <a:bodyPr wrap="square" rtlCol="0">
            <a:spAutoFit/>
          </a:bodyPr>
          <a:lstStyle/>
          <a:p>
            <a:pPr algn="ctr"/>
            <a:r>
              <a:rPr lang="en-US" i="1" u="sng" dirty="0"/>
              <a:t>Demographic</a:t>
            </a:r>
          </a:p>
          <a:p>
            <a:pPr algn="ctr"/>
            <a:r>
              <a:rPr lang="en-US" dirty="0"/>
              <a:t>Age</a:t>
            </a:r>
          </a:p>
          <a:p>
            <a:pPr algn="ctr"/>
            <a:r>
              <a:rPr lang="en-US" dirty="0"/>
              <a:t>Gender Sexual Orientation</a:t>
            </a:r>
          </a:p>
          <a:p>
            <a:pPr algn="ctr"/>
            <a:r>
              <a:rPr lang="en-US" dirty="0"/>
              <a:t>Ethnicity</a:t>
            </a:r>
          </a:p>
        </p:txBody>
      </p:sp>
      <p:sp>
        <p:nvSpPr>
          <p:cNvPr id="6" name="TextBox 5"/>
          <p:cNvSpPr txBox="1"/>
          <p:nvPr/>
        </p:nvSpPr>
        <p:spPr>
          <a:xfrm>
            <a:off x="9331570" y="1295816"/>
            <a:ext cx="2022230" cy="1477328"/>
          </a:xfrm>
          <a:prstGeom prst="rect">
            <a:avLst/>
          </a:prstGeom>
          <a:noFill/>
          <a:ln w="50800">
            <a:solidFill>
              <a:srgbClr val="0070C0"/>
            </a:solidFill>
          </a:ln>
        </p:spPr>
        <p:txBody>
          <a:bodyPr wrap="square" rtlCol="0">
            <a:spAutoFit/>
          </a:bodyPr>
          <a:lstStyle/>
          <a:p>
            <a:pPr algn="ctr"/>
            <a:r>
              <a:rPr lang="en-US" i="1" u="sng" dirty="0"/>
              <a:t>SES</a:t>
            </a:r>
          </a:p>
          <a:p>
            <a:pPr algn="ctr"/>
            <a:r>
              <a:rPr lang="en-US" dirty="0"/>
              <a:t>Income</a:t>
            </a:r>
          </a:p>
          <a:p>
            <a:pPr algn="ctr"/>
            <a:r>
              <a:rPr lang="en-US" dirty="0"/>
              <a:t>Education</a:t>
            </a:r>
          </a:p>
          <a:p>
            <a:pPr algn="ctr"/>
            <a:r>
              <a:rPr lang="en-US" dirty="0"/>
              <a:t>Housing and Food: Security/Insecurity</a:t>
            </a:r>
          </a:p>
        </p:txBody>
      </p:sp>
      <p:sp>
        <p:nvSpPr>
          <p:cNvPr id="7" name="TextBox 6"/>
          <p:cNvSpPr txBox="1"/>
          <p:nvPr/>
        </p:nvSpPr>
        <p:spPr>
          <a:xfrm>
            <a:off x="1660110" y="5555556"/>
            <a:ext cx="2043210" cy="1200329"/>
          </a:xfrm>
          <a:prstGeom prst="rect">
            <a:avLst/>
          </a:prstGeom>
          <a:noFill/>
          <a:ln w="50800">
            <a:solidFill>
              <a:srgbClr val="0070C0"/>
            </a:solidFill>
          </a:ln>
        </p:spPr>
        <p:txBody>
          <a:bodyPr wrap="square" rtlCol="0">
            <a:spAutoFit/>
          </a:bodyPr>
          <a:lstStyle/>
          <a:p>
            <a:pPr algn="ctr"/>
            <a:r>
              <a:rPr lang="en-US" i="1" u="sng" dirty="0"/>
              <a:t>Community</a:t>
            </a:r>
          </a:p>
          <a:p>
            <a:pPr algn="ctr"/>
            <a:r>
              <a:rPr lang="en-US" dirty="0"/>
              <a:t>Density</a:t>
            </a:r>
          </a:p>
          <a:p>
            <a:pPr algn="ctr"/>
            <a:r>
              <a:rPr lang="en-US" dirty="0"/>
              <a:t>Safety / Violence</a:t>
            </a:r>
          </a:p>
          <a:p>
            <a:pPr algn="ctr"/>
            <a:r>
              <a:rPr lang="en-US" dirty="0"/>
              <a:t>Cohesion</a:t>
            </a:r>
          </a:p>
        </p:txBody>
      </p:sp>
      <p:sp>
        <p:nvSpPr>
          <p:cNvPr id="8" name="TextBox 7"/>
          <p:cNvSpPr txBox="1"/>
          <p:nvPr/>
        </p:nvSpPr>
        <p:spPr>
          <a:xfrm>
            <a:off x="9942194" y="3095329"/>
            <a:ext cx="1910561" cy="1477328"/>
          </a:xfrm>
          <a:prstGeom prst="rect">
            <a:avLst/>
          </a:prstGeom>
          <a:noFill/>
          <a:ln w="50800">
            <a:solidFill>
              <a:srgbClr val="0070C0"/>
            </a:solidFill>
          </a:ln>
        </p:spPr>
        <p:txBody>
          <a:bodyPr wrap="square" rtlCol="0">
            <a:spAutoFit/>
          </a:bodyPr>
          <a:lstStyle/>
          <a:p>
            <a:pPr algn="ctr"/>
            <a:r>
              <a:rPr lang="en-US" i="1" u="sng" dirty="0"/>
              <a:t>Environmental</a:t>
            </a:r>
          </a:p>
          <a:p>
            <a:pPr algn="ctr"/>
            <a:r>
              <a:rPr lang="en-US" dirty="0"/>
              <a:t>Natural Disasters</a:t>
            </a:r>
          </a:p>
          <a:p>
            <a:pPr algn="ctr"/>
            <a:r>
              <a:rPr lang="en-US" dirty="0"/>
              <a:t>War/Conflict</a:t>
            </a:r>
          </a:p>
          <a:p>
            <a:pPr algn="ctr"/>
            <a:r>
              <a:rPr lang="en-US" dirty="0"/>
              <a:t>Climate / Water</a:t>
            </a:r>
          </a:p>
          <a:p>
            <a:pPr algn="ctr"/>
            <a:r>
              <a:rPr lang="en-US" dirty="0"/>
              <a:t>Migration</a:t>
            </a:r>
          </a:p>
        </p:txBody>
      </p:sp>
      <p:sp>
        <p:nvSpPr>
          <p:cNvPr id="10" name="TextBox 9"/>
          <p:cNvSpPr txBox="1"/>
          <p:nvPr/>
        </p:nvSpPr>
        <p:spPr>
          <a:xfrm>
            <a:off x="482145" y="3510861"/>
            <a:ext cx="1876742" cy="1754326"/>
          </a:xfrm>
          <a:prstGeom prst="rect">
            <a:avLst/>
          </a:prstGeom>
          <a:pattFill prst="pct5">
            <a:fgClr>
              <a:prstClr val="black"/>
            </a:fgClr>
            <a:bgClr>
              <a:prstClr val="white"/>
            </a:bgClr>
          </a:pattFill>
          <a:ln w="50800">
            <a:solidFill>
              <a:schemeClr val="accent6"/>
            </a:solidFill>
          </a:ln>
        </p:spPr>
        <p:txBody>
          <a:bodyPr wrap="square" rtlCol="0">
            <a:spAutoFit/>
          </a:bodyPr>
          <a:lstStyle/>
          <a:p>
            <a:pPr algn="ctr"/>
            <a:r>
              <a:rPr lang="en-US" i="1" u="sng" dirty="0"/>
              <a:t>Biological</a:t>
            </a:r>
          </a:p>
          <a:p>
            <a:pPr algn="ctr"/>
            <a:r>
              <a:rPr lang="en-US" dirty="0"/>
              <a:t>Chronic immune activation and HPA dysregulation Other Infections (e.g., HCV)</a:t>
            </a:r>
          </a:p>
        </p:txBody>
      </p:sp>
      <p:sp>
        <p:nvSpPr>
          <p:cNvPr id="11" name="TextBox 10"/>
          <p:cNvSpPr txBox="1"/>
          <p:nvPr/>
        </p:nvSpPr>
        <p:spPr>
          <a:xfrm>
            <a:off x="8240296" y="4965952"/>
            <a:ext cx="2385534" cy="1754326"/>
          </a:xfrm>
          <a:prstGeom prst="rect">
            <a:avLst/>
          </a:prstGeom>
          <a:pattFill prst="pct5">
            <a:fgClr>
              <a:prstClr val="black"/>
            </a:fgClr>
            <a:bgClr>
              <a:prstClr val="white"/>
            </a:bgClr>
          </a:pattFill>
          <a:ln w="50800">
            <a:solidFill>
              <a:schemeClr val="accent6"/>
            </a:solidFill>
          </a:ln>
        </p:spPr>
        <p:txBody>
          <a:bodyPr wrap="square" rtlCol="0">
            <a:spAutoFit/>
          </a:bodyPr>
          <a:lstStyle/>
          <a:p>
            <a:pPr algn="ctr"/>
            <a:r>
              <a:rPr lang="en-US" i="1" u="sng" dirty="0"/>
              <a:t>Psycho-social</a:t>
            </a:r>
          </a:p>
          <a:p>
            <a:pPr algn="ctr"/>
            <a:r>
              <a:rPr lang="en-US" dirty="0"/>
              <a:t>Social Support</a:t>
            </a:r>
          </a:p>
          <a:p>
            <a:pPr algn="ctr"/>
            <a:r>
              <a:rPr lang="en-US" dirty="0"/>
              <a:t>Loss / Bereavement</a:t>
            </a:r>
          </a:p>
          <a:p>
            <a:pPr algn="ctr"/>
            <a:r>
              <a:rPr lang="en-US" dirty="0"/>
              <a:t>Trauma</a:t>
            </a:r>
          </a:p>
          <a:p>
            <a:pPr algn="ctr"/>
            <a:r>
              <a:rPr lang="en-US" dirty="0"/>
              <a:t>Gender-based violence</a:t>
            </a:r>
          </a:p>
          <a:p>
            <a:pPr algn="ctr"/>
            <a:r>
              <a:rPr lang="en-US" dirty="0"/>
              <a:t>Fear of illness</a:t>
            </a:r>
          </a:p>
        </p:txBody>
      </p:sp>
      <p:sp>
        <p:nvSpPr>
          <p:cNvPr id="12" name="TextBox 11"/>
          <p:cNvSpPr txBox="1"/>
          <p:nvPr/>
        </p:nvSpPr>
        <p:spPr>
          <a:xfrm>
            <a:off x="4748852" y="4746493"/>
            <a:ext cx="2585676" cy="2031325"/>
          </a:xfrm>
          <a:prstGeom prst="rect">
            <a:avLst/>
          </a:prstGeom>
          <a:noFill/>
          <a:ln w="50800">
            <a:solidFill>
              <a:srgbClr val="0070C0"/>
            </a:solidFill>
          </a:ln>
        </p:spPr>
        <p:txBody>
          <a:bodyPr wrap="square" rtlCol="0">
            <a:spAutoFit/>
          </a:bodyPr>
          <a:lstStyle/>
          <a:p>
            <a:pPr algn="ctr"/>
            <a:r>
              <a:rPr lang="en-US" i="1" u="sng" dirty="0"/>
              <a:t>Intersecting Stigmas</a:t>
            </a:r>
          </a:p>
          <a:p>
            <a:pPr algn="ctr"/>
            <a:r>
              <a:rPr lang="en-US" dirty="0"/>
              <a:t>Mental Illness</a:t>
            </a:r>
          </a:p>
          <a:p>
            <a:pPr algn="ctr"/>
            <a:r>
              <a:rPr lang="en-US" dirty="0"/>
              <a:t>HIV</a:t>
            </a:r>
          </a:p>
          <a:p>
            <a:pPr algn="ctr"/>
            <a:r>
              <a:rPr lang="en-US" dirty="0"/>
              <a:t>Gender / Sexual Minority</a:t>
            </a:r>
          </a:p>
          <a:p>
            <a:pPr algn="ctr"/>
            <a:r>
              <a:rPr lang="en-US" dirty="0"/>
              <a:t>Substance Use</a:t>
            </a:r>
          </a:p>
          <a:p>
            <a:pPr algn="ctr"/>
            <a:r>
              <a:rPr lang="en-US" dirty="0"/>
              <a:t>Sex Work</a:t>
            </a:r>
          </a:p>
          <a:p>
            <a:pPr algn="ctr"/>
            <a:r>
              <a:rPr lang="en-US" dirty="0"/>
              <a:t>Racial/Ethnic minority</a:t>
            </a:r>
          </a:p>
        </p:txBody>
      </p:sp>
      <p:sp>
        <p:nvSpPr>
          <p:cNvPr id="15" name="Title 14">
            <a:extLst>
              <a:ext uri="{FF2B5EF4-FFF2-40B4-BE49-F238E27FC236}">
                <a16:creationId xmlns:a16="http://schemas.microsoft.com/office/drawing/2014/main" id="{7CFFE98E-14B7-454B-9630-0D9CC1E9B32F}"/>
              </a:ext>
            </a:extLst>
          </p:cNvPr>
          <p:cNvSpPr>
            <a:spLocks noGrp="1"/>
          </p:cNvSpPr>
          <p:nvPr>
            <p:ph type="title"/>
          </p:nvPr>
        </p:nvSpPr>
        <p:spPr>
          <a:xfrm>
            <a:off x="482145" y="-56724"/>
            <a:ext cx="11370609" cy="1325563"/>
          </a:xfrm>
        </p:spPr>
        <p:txBody>
          <a:bodyPr/>
          <a:lstStyle/>
          <a:p>
            <a:r>
              <a:rPr lang="en-US" dirty="0"/>
              <a:t>Why the high burden of mental health in HIV?</a:t>
            </a:r>
          </a:p>
        </p:txBody>
      </p:sp>
    </p:spTree>
    <p:extLst>
      <p:ext uri="{BB962C8B-B14F-4D97-AF65-F5344CB8AC3E}">
        <p14:creationId xmlns:p14="http://schemas.microsoft.com/office/powerpoint/2010/main" val="6338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28" y="212724"/>
            <a:ext cx="10515600" cy="1325563"/>
          </a:xfrm>
        </p:spPr>
        <p:txBody>
          <a:bodyPr/>
          <a:lstStyle/>
          <a:p>
            <a:r>
              <a:rPr lang="en-US" dirty="0"/>
              <a:t>Depression and mortality among PLWHA</a:t>
            </a:r>
          </a:p>
        </p:txBody>
      </p:sp>
      <p:sp>
        <p:nvSpPr>
          <p:cNvPr id="3" name="Content Placeholder 2"/>
          <p:cNvSpPr>
            <a:spLocks noGrp="1"/>
          </p:cNvSpPr>
          <p:nvPr>
            <p:ph idx="1"/>
          </p:nvPr>
        </p:nvSpPr>
        <p:spPr>
          <a:xfrm>
            <a:off x="667865" y="1541151"/>
            <a:ext cx="10515600" cy="4271820"/>
          </a:xfrm>
        </p:spPr>
        <p:txBody>
          <a:bodyPr>
            <a:normAutofit/>
          </a:bodyPr>
          <a:lstStyle/>
          <a:p>
            <a:r>
              <a:rPr lang="en-US" sz="2400" dirty="0"/>
              <a:t>Among 1487 women followed for 24 months in Tanzania, </a:t>
            </a:r>
            <a:r>
              <a:rPr lang="en-US" sz="2400" b="1" dirty="0"/>
              <a:t>mortality was 6.6% </a:t>
            </a:r>
            <a:r>
              <a:rPr lang="en-US" sz="2400" dirty="0"/>
              <a:t>among women with depressive symptoms </a:t>
            </a:r>
            <a:r>
              <a:rPr lang="en-US" sz="2400" b="1" dirty="0"/>
              <a:t>vs 3.7% </a:t>
            </a:r>
            <a:r>
              <a:rPr lang="en-US" sz="2400" dirty="0"/>
              <a:t>without</a:t>
            </a:r>
            <a:endParaRPr lang="en-US" sz="2400" baseline="30000" dirty="0"/>
          </a:p>
          <a:p>
            <a:r>
              <a:rPr lang="en-US" sz="2400" dirty="0"/>
              <a:t>Among 765 HIV+ women at 4 US sites followed for up to 7 years, women with chronic depressive symptoms were </a:t>
            </a:r>
            <a:r>
              <a:rPr lang="en-US" sz="2400" b="1" dirty="0"/>
              <a:t>twice as likely to die </a:t>
            </a:r>
            <a:r>
              <a:rPr lang="en-US" sz="2400" dirty="0"/>
              <a:t>as women with limited or no depressive symptoms, even after adjusting for predictors of mortality (CD4 count, ART duration, age)</a:t>
            </a:r>
            <a:endParaRPr lang="en-US" sz="2400" baseline="30000" dirty="0"/>
          </a:p>
          <a:p>
            <a:r>
              <a:rPr lang="en-US" sz="2400" dirty="0"/>
              <a:t>In the US WIHS prospective cohort (study N=858), chronic depressive symptoms was associated </a:t>
            </a:r>
            <a:r>
              <a:rPr lang="en-US" sz="2400" b="1" dirty="0"/>
              <a:t>&gt;3 times the hazard of mortality </a:t>
            </a:r>
            <a:r>
              <a:rPr lang="en-US" sz="2400" dirty="0"/>
              <a:t>(women on ART) and &gt;7 times the hazard of mortality (women not on ART) compared to women on ART with no depression</a:t>
            </a:r>
          </a:p>
          <a:p>
            <a:endParaRPr lang="en-US" sz="2400" dirty="0"/>
          </a:p>
          <a:p>
            <a:endParaRPr lang="en-US" sz="2400" dirty="0"/>
          </a:p>
        </p:txBody>
      </p:sp>
      <p:sp>
        <p:nvSpPr>
          <p:cNvPr id="4" name="TextBox 3">
            <a:extLst/>
          </p:cNvPr>
          <p:cNvSpPr txBox="1"/>
          <p:nvPr/>
        </p:nvSpPr>
        <p:spPr>
          <a:xfrm>
            <a:off x="1075737" y="6171377"/>
            <a:ext cx="10395826" cy="338554"/>
          </a:xfrm>
          <a:prstGeom prst="rect">
            <a:avLst/>
          </a:prstGeom>
          <a:noFill/>
        </p:spPr>
        <p:txBody>
          <a:bodyPr wrap="square" rtlCol="0">
            <a:spAutoFit/>
          </a:bodyPr>
          <a:lstStyle/>
          <a:p>
            <a:r>
              <a:rPr lang="en-US" sz="1600" dirty="0">
                <a:solidFill>
                  <a:schemeClr val="bg1">
                    <a:lumMod val="50000"/>
                  </a:schemeClr>
                </a:solidFill>
              </a:rPr>
              <a:t>Sources: </a:t>
            </a:r>
            <a:r>
              <a:rPr lang="en-US" sz="1600" dirty="0" err="1">
                <a:solidFill>
                  <a:schemeClr val="bg1">
                    <a:lumMod val="50000"/>
                  </a:schemeClr>
                </a:solidFill>
              </a:rPr>
              <a:t>Sudfield</a:t>
            </a:r>
            <a:r>
              <a:rPr lang="en-US" sz="1600" dirty="0">
                <a:solidFill>
                  <a:schemeClr val="bg1">
                    <a:lumMod val="50000"/>
                  </a:schemeClr>
                </a:solidFill>
              </a:rPr>
              <a:t> et al., 2017, AIDS; </a:t>
            </a:r>
            <a:r>
              <a:rPr lang="en-US" sz="1600" dirty="0" err="1">
                <a:solidFill>
                  <a:schemeClr val="bg1">
                    <a:lumMod val="50000"/>
                  </a:schemeClr>
                </a:solidFill>
              </a:rPr>
              <a:t>Ickovics</a:t>
            </a:r>
            <a:r>
              <a:rPr lang="en-US" sz="1600" dirty="0">
                <a:solidFill>
                  <a:schemeClr val="bg1">
                    <a:lumMod val="50000"/>
                  </a:schemeClr>
                </a:solidFill>
              </a:rPr>
              <a:t> JR et al, 2001, JAMA; Todd et al., 2016, American Journal of Epidemiology; </a:t>
            </a:r>
          </a:p>
        </p:txBody>
      </p:sp>
      <p:pic>
        <p:nvPicPr>
          <p:cNvPr id="6" name="Picture 4" descr="MPj04265600000[1]">
            <a:extLst>
              <a:ext uri="{FF2B5EF4-FFF2-40B4-BE49-F238E27FC236}">
                <a16:creationId xmlns:a16="http://schemas.microsoft.com/office/drawing/2014/main" id="{63CEF984-4839-5F44-8D3F-BE2A5C02D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735" y="-2431"/>
            <a:ext cx="1553691"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94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54448-EA97-41D6-85CB-571694D824F1}"/>
              </a:ext>
            </a:extLst>
          </p:cNvPr>
          <p:cNvSpPr>
            <a:spLocks noGrp="1"/>
          </p:cNvSpPr>
          <p:nvPr>
            <p:ph type="title"/>
          </p:nvPr>
        </p:nvSpPr>
        <p:spPr>
          <a:xfrm>
            <a:off x="341065" y="365125"/>
            <a:ext cx="11585211" cy="1325563"/>
          </a:xfrm>
        </p:spPr>
        <p:txBody>
          <a:bodyPr/>
          <a:lstStyle/>
          <a:p>
            <a:r>
              <a:rPr lang="en-US" dirty="0"/>
              <a:t>Longer depression yields worse HIV care outcomes</a:t>
            </a:r>
          </a:p>
        </p:txBody>
      </p:sp>
      <p:sp>
        <p:nvSpPr>
          <p:cNvPr id="11" name="Content Placeholder 10">
            <a:extLst>
              <a:ext uri="{FF2B5EF4-FFF2-40B4-BE49-F238E27FC236}">
                <a16:creationId xmlns:a16="http://schemas.microsoft.com/office/drawing/2014/main" id="{8F3C89BB-41AC-4D28-BB5A-F22648F9647E}"/>
              </a:ext>
            </a:extLst>
          </p:cNvPr>
          <p:cNvSpPr>
            <a:spLocks noGrp="1"/>
          </p:cNvSpPr>
          <p:nvPr>
            <p:ph idx="1"/>
          </p:nvPr>
        </p:nvSpPr>
        <p:spPr>
          <a:xfrm>
            <a:off x="493465" y="1920030"/>
            <a:ext cx="5986710" cy="4351338"/>
          </a:xfrm>
        </p:spPr>
        <p:txBody>
          <a:bodyPr/>
          <a:lstStyle/>
          <a:p>
            <a:r>
              <a:rPr lang="en-US" b="1" dirty="0"/>
              <a:t>Dose-response relationship between depression length and HIV outcomes</a:t>
            </a:r>
          </a:p>
          <a:p>
            <a:r>
              <a:rPr lang="en-US" dirty="0"/>
              <a:t>5927 US individuals living with HIV</a:t>
            </a:r>
          </a:p>
          <a:p>
            <a:r>
              <a:rPr lang="en-US" dirty="0"/>
              <a:t>Each 25% ↑ in days with depression</a:t>
            </a:r>
          </a:p>
          <a:p>
            <a:pPr lvl="1"/>
            <a:r>
              <a:rPr lang="en-US" b="1" dirty="0">
                <a:sym typeface="Wingdings" panose="05000000000000000000" pitchFamily="2" charset="2"/>
              </a:rPr>
              <a:t>19% ↑ risk of mortality</a:t>
            </a:r>
          </a:p>
          <a:p>
            <a:pPr marL="0" indent="0">
              <a:buNone/>
            </a:pPr>
            <a:endParaRPr lang="en-US" dirty="0"/>
          </a:p>
        </p:txBody>
      </p:sp>
      <p:sp>
        <p:nvSpPr>
          <p:cNvPr id="12" name="TextBox 11">
            <a:extLst>
              <a:ext uri="{FF2B5EF4-FFF2-40B4-BE49-F238E27FC236}">
                <a16:creationId xmlns:a16="http://schemas.microsoft.com/office/drawing/2014/main" id="{70D18E4B-90CD-40AE-8146-1E242EC5117D}"/>
              </a:ext>
            </a:extLst>
          </p:cNvPr>
          <p:cNvSpPr txBox="1"/>
          <p:nvPr/>
        </p:nvSpPr>
        <p:spPr>
          <a:xfrm>
            <a:off x="6971066" y="5769033"/>
            <a:ext cx="5104014" cy="338554"/>
          </a:xfrm>
          <a:prstGeom prst="rect">
            <a:avLst/>
          </a:prstGeom>
          <a:noFill/>
        </p:spPr>
        <p:txBody>
          <a:bodyPr wrap="square" rtlCol="0">
            <a:spAutoFit/>
          </a:bodyPr>
          <a:lstStyle/>
          <a:p>
            <a:r>
              <a:rPr lang="en-US" sz="1600" dirty="0">
                <a:solidFill>
                  <a:schemeClr val="tx1">
                    <a:lumMod val="50000"/>
                    <a:lumOff val="50000"/>
                  </a:schemeClr>
                </a:solidFill>
              </a:rPr>
              <a:t>Source: Pence et al, JAMA Psychiatry, Feb 21 2018</a:t>
            </a:r>
          </a:p>
        </p:txBody>
      </p:sp>
      <p:pic>
        <p:nvPicPr>
          <p:cNvPr id="6" name="Picture 5" descr="mentalillness">
            <a:hlinkClick r:id="rId3"/>
            <a:extLst>
              <a:ext uri="{FF2B5EF4-FFF2-40B4-BE49-F238E27FC236}">
                <a16:creationId xmlns:a16="http://schemas.microsoft.com/office/drawing/2014/main" id="{FB72691A-B976-7946-AC34-7DCEC4B14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4" y="5122902"/>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4FFFB07-814C-FC47-A913-C7217FA4B8E5}"/>
              </a:ext>
            </a:extLst>
          </p:cNvPr>
          <p:cNvPicPr>
            <a:picLocks noChangeAspect="1"/>
          </p:cNvPicPr>
          <p:nvPr/>
        </p:nvPicPr>
        <p:blipFill>
          <a:blip r:embed="rId5"/>
          <a:stretch>
            <a:fillRect/>
          </a:stretch>
        </p:blipFill>
        <p:spPr>
          <a:xfrm>
            <a:off x="6906023" y="2106122"/>
            <a:ext cx="4754880" cy="2834640"/>
          </a:xfrm>
          <a:prstGeom prst="rect">
            <a:avLst/>
          </a:prstGeom>
        </p:spPr>
      </p:pic>
    </p:spTree>
    <p:extLst>
      <p:ext uri="{BB962C8B-B14F-4D97-AF65-F5344CB8AC3E}">
        <p14:creationId xmlns:p14="http://schemas.microsoft.com/office/powerpoint/2010/main" val="414216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16" y="365125"/>
            <a:ext cx="11280112" cy="1325563"/>
          </a:xfrm>
        </p:spPr>
        <p:txBody>
          <a:bodyPr>
            <a:normAutofit/>
          </a:bodyPr>
          <a:lstStyle/>
          <a:p>
            <a:r>
              <a:rPr lang="en-US" dirty="0"/>
              <a:t>What are the potential pathways between mental illness and HIV </a:t>
            </a:r>
            <a:r>
              <a:rPr lang="en-US"/>
              <a:t>health outcomes?</a:t>
            </a:r>
            <a:endParaRPr lang="en-US" dirty="0"/>
          </a:p>
        </p:txBody>
      </p:sp>
      <p:sp>
        <p:nvSpPr>
          <p:cNvPr id="3" name="Content Placeholder 2"/>
          <p:cNvSpPr>
            <a:spLocks noGrp="1"/>
          </p:cNvSpPr>
          <p:nvPr>
            <p:ph idx="1"/>
          </p:nvPr>
        </p:nvSpPr>
        <p:spPr>
          <a:xfrm>
            <a:off x="3084014" y="1825625"/>
            <a:ext cx="8269786" cy="4351338"/>
          </a:xfrm>
        </p:spPr>
        <p:txBody>
          <a:bodyPr>
            <a:normAutofit/>
          </a:bodyPr>
          <a:lstStyle/>
          <a:p>
            <a:pPr marL="0" indent="0">
              <a:buNone/>
            </a:pPr>
            <a:r>
              <a:rPr lang="en-US" b="1" dirty="0"/>
              <a:t>Potential biological mechanisms</a:t>
            </a:r>
          </a:p>
          <a:p>
            <a:r>
              <a:rPr lang="en-US" sz="2600" dirty="0"/>
              <a:t>Direct effects of depression </a:t>
            </a:r>
            <a:r>
              <a:rPr lang="en-US" sz="2600" dirty="0">
                <a:sym typeface="Wingdings" panose="05000000000000000000" pitchFamily="2" charset="2"/>
              </a:rPr>
              <a:t> </a:t>
            </a:r>
            <a:r>
              <a:rPr lang="en-US" sz="2600" dirty="0"/>
              <a:t>immune system </a:t>
            </a:r>
          </a:p>
          <a:p>
            <a:pPr lvl="1"/>
            <a:r>
              <a:rPr lang="en-US" sz="2200" dirty="0"/>
              <a:t>Chronic immune activation, </a:t>
            </a:r>
            <a:r>
              <a:rPr lang="en-US" sz="2200" dirty="0" err="1"/>
              <a:t>HPA</a:t>
            </a:r>
            <a:r>
              <a:rPr lang="en-US" sz="2200" dirty="0"/>
              <a:t> dysregulation</a:t>
            </a:r>
          </a:p>
          <a:p>
            <a:r>
              <a:rPr lang="en-US" sz="2600" dirty="0"/>
              <a:t>HIV crosses the blood brain barrier </a:t>
            </a:r>
            <a:r>
              <a:rPr lang="en-US" sz="2600" dirty="0">
                <a:sym typeface="Wingdings" panose="05000000000000000000" pitchFamily="2" charset="2"/>
              </a:rPr>
              <a:t> </a:t>
            </a:r>
            <a:r>
              <a:rPr lang="en-US" sz="2600" dirty="0"/>
              <a:t>immune activation in the brain and the CNS </a:t>
            </a:r>
          </a:p>
          <a:p>
            <a:pPr lvl="1"/>
            <a:r>
              <a:rPr lang="en-US" sz="2200" dirty="0"/>
              <a:t>Inflammatory proteins </a:t>
            </a:r>
            <a:r>
              <a:rPr lang="en-US" sz="2200" dirty="0">
                <a:sym typeface="Wingdings" panose="05000000000000000000" pitchFamily="2" charset="2"/>
              </a:rPr>
              <a:t> </a:t>
            </a:r>
            <a:r>
              <a:rPr lang="en-US" sz="2200" dirty="0"/>
              <a:t>oxidative stress and neuronal injury</a:t>
            </a:r>
          </a:p>
          <a:p>
            <a:r>
              <a:rPr lang="en-US" sz="2600" dirty="0"/>
              <a:t>Chronic inflammatory response to HIV infection  </a:t>
            </a:r>
          </a:p>
          <a:p>
            <a:pPr lvl="1"/>
            <a:r>
              <a:rPr lang="en-US" sz="2200" dirty="0"/>
              <a:t>Elevation in the level of cytokines can lead to a cascade that increases neurotoxicity associated with depression, suicide, and anxiety</a:t>
            </a:r>
            <a:endParaRPr lang="en-US" dirty="0"/>
          </a:p>
          <a:p>
            <a:endParaRPr lang="en-US" dirty="0"/>
          </a:p>
        </p:txBody>
      </p:sp>
      <p:grpSp>
        <p:nvGrpSpPr>
          <p:cNvPr id="355" name="Group 48"/>
          <p:cNvGrpSpPr>
            <a:grpSpLocks/>
          </p:cNvGrpSpPr>
          <p:nvPr/>
        </p:nvGrpSpPr>
        <p:grpSpPr bwMode="auto">
          <a:xfrm>
            <a:off x="910370" y="1784331"/>
            <a:ext cx="1630363" cy="4876800"/>
            <a:chOff x="2864" y="1588"/>
            <a:chExt cx="643" cy="2112"/>
          </a:xfrm>
        </p:grpSpPr>
        <p:sp>
          <p:nvSpPr>
            <p:cNvPr id="356" name="Freeform 43"/>
            <p:cNvSpPr>
              <a:spLocks/>
            </p:cNvSpPr>
            <p:nvPr/>
          </p:nvSpPr>
          <p:spPr bwMode="auto">
            <a:xfrm>
              <a:off x="2864" y="1588"/>
              <a:ext cx="643" cy="2112"/>
            </a:xfrm>
            <a:custGeom>
              <a:avLst/>
              <a:gdLst>
                <a:gd name="T0" fmla="*/ 463 w 643"/>
                <a:gd name="T1" fmla="*/ 717 h 2112"/>
                <a:gd name="T2" fmla="*/ 460 w 643"/>
                <a:gd name="T3" fmla="*/ 679 h 2112"/>
                <a:gd name="T4" fmla="*/ 463 w 643"/>
                <a:gd name="T5" fmla="*/ 663 h 2112"/>
                <a:gd name="T6" fmla="*/ 469 w 643"/>
                <a:gd name="T7" fmla="*/ 621 h 2112"/>
                <a:gd name="T8" fmla="*/ 480 w 643"/>
                <a:gd name="T9" fmla="*/ 599 h 2112"/>
                <a:gd name="T10" fmla="*/ 504 w 643"/>
                <a:gd name="T11" fmla="*/ 601 h 2112"/>
                <a:gd name="T12" fmla="*/ 539 w 643"/>
                <a:gd name="T13" fmla="*/ 604 h 2112"/>
                <a:gd name="T14" fmla="*/ 568 w 643"/>
                <a:gd name="T15" fmla="*/ 600 h 2112"/>
                <a:gd name="T16" fmla="*/ 590 w 643"/>
                <a:gd name="T17" fmla="*/ 583 h 2112"/>
                <a:gd name="T18" fmla="*/ 600 w 643"/>
                <a:gd name="T19" fmla="*/ 560 h 2112"/>
                <a:gd name="T20" fmla="*/ 598 w 643"/>
                <a:gd name="T21" fmla="*/ 534 h 2112"/>
                <a:gd name="T22" fmla="*/ 603 w 643"/>
                <a:gd name="T23" fmla="*/ 512 h 2112"/>
                <a:gd name="T24" fmla="*/ 613 w 643"/>
                <a:gd name="T25" fmla="*/ 500 h 2112"/>
                <a:gd name="T26" fmla="*/ 623 w 643"/>
                <a:gd name="T27" fmla="*/ 483 h 2112"/>
                <a:gd name="T28" fmla="*/ 625 w 643"/>
                <a:gd name="T29" fmla="*/ 468 h 2112"/>
                <a:gd name="T30" fmla="*/ 616 w 643"/>
                <a:gd name="T31" fmla="*/ 459 h 2112"/>
                <a:gd name="T32" fmla="*/ 608 w 643"/>
                <a:gd name="T33" fmla="*/ 458 h 2112"/>
                <a:gd name="T34" fmla="*/ 617 w 643"/>
                <a:gd name="T35" fmla="*/ 450 h 2112"/>
                <a:gd name="T36" fmla="*/ 622 w 643"/>
                <a:gd name="T37" fmla="*/ 434 h 2112"/>
                <a:gd name="T38" fmla="*/ 615 w 643"/>
                <a:gd name="T39" fmla="*/ 423 h 2112"/>
                <a:gd name="T40" fmla="*/ 606 w 643"/>
                <a:gd name="T41" fmla="*/ 404 h 2112"/>
                <a:gd name="T42" fmla="*/ 602 w 643"/>
                <a:gd name="T43" fmla="*/ 392 h 2112"/>
                <a:gd name="T44" fmla="*/ 603 w 643"/>
                <a:gd name="T45" fmla="*/ 383 h 2112"/>
                <a:gd name="T46" fmla="*/ 608 w 643"/>
                <a:gd name="T47" fmla="*/ 376 h 2112"/>
                <a:gd name="T48" fmla="*/ 626 w 643"/>
                <a:gd name="T49" fmla="*/ 366 h 2112"/>
                <a:gd name="T50" fmla="*/ 641 w 643"/>
                <a:gd name="T51" fmla="*/ 352 h 2112"/>
                <a:gd name="T52" fmla="*/ 641 w 643"/>
                <a:gd name="T53" fmla="*/ 339 h 2112"/>
                <a:gd name="T54" fmla="*/ 626 w 643"/>
                <a:gd name="T55" fmla="*/ 315 h 2112"/>
                <a:gd name="T56" fmla="*/ 614 w 643"/>
                <a:gd name="T57" fmla="*/ 295 h 2112"/>
                <a:gd name="T58" fmla="*/ 607 w 643"/>
                <a:gd name="T59" fmla="*/ 282 h 2112"/>
                <a:gd name="T60" fmla="*/ 596 w 643"/>
                <a:gd name="T61" fmla="*/ 263 h 2112"/>
                <a:gd name="T62" fmla="*/ 590 w 643"/>
                <a:gd name="T63" fmla="*/ 254 h 2112"/>
                <a:gd name="T64" fmla="*/ 590 w 643"/>
                <a:gd name="T65" fmla="*/ 224 h 2112"/>
                <a:gd name="T66" fmla="*/ 592 w 643"/>
                <a:gd name="T67" fmla="*/ 196 h 2112"/>
                <a:gd name="T68" fmla="*/ 583 w 643"/>
                <a:gd name="T69" fmla="*/ 163 h 2112"/>
                <a:gd name="T70" fmla="*/ 553 w 643"/>
                <a:gd name="T71" fmla="*/ 96 h 2112"/>
                <a:gd name="T72" fmla="*/ 485 w 643"/>
                <a:gd name="T73" fmla="*/ 32 h 2112"/>
                <a:gd name="T74" fmla="*/ 436 w 643"/>
                <a:gd name="T75" fmla="*/ 9 h 2112"/>
                <a:gd name="T76" fmla="*/ 371 w 643"/>
                <a:gd name="T77" fmla="*/ 0 h 2112"/>
                <a:gd name="T78" fmla="*/ 317 w 643"/>
                <a:gd name="T79" fmla="*/ 2 h 2112"/>
                <a:gd name="T80" fmla="*/ 254 w 643"/>
                <a:gd name="T81" fmla="*/ 13 h 2112"/>
                <a:gd name="T82" fmla="*/ 173 w 643"/>
                <a:gd name="T83" fmla="*/ 42 h 2112"/>
                <a:gd name="T84" fmla="*/ 72 w 643"/>
                <a:gd name="T85" fmla="*/ 123 h 2112"/>
                <a:gd name="T86" fmla="*/ 35 w 643"/>
                <a:gd name="T87" fmla="*/ 269 h 2112"/>
                <a:gd name="T88" fmla="*/ 55 w 643"/>
                <a:gd name="T89" fmla="*/ 358 h 2112"/>
                <a:gd name="T90" fmla="*/ 108 w 643"/>
                <a:gd name="T91" fmla="*/ 438 h 2112"/>
                <a:gd name="T92" fmla="*/ 150 w 643"/>
                <a:gd name="T93" fmla="*/ 472 h 2112"/>
                <a:gd name="T94" fmla="*/ 154 w 643"/>
                <a:gd name="T95" fmla="*/ 475 h 2112"/>
                <a:gd name="T96" fmla="*/ 158 w 643"/>
                <a:gd name="T97" fmla="*/ 480 h 2112"/>
                <a:gd name="T98" fmla="*/ 167 w 643"/>
                <a:gd name="T99" fmla="*/ 554 h 2112"/>
                <a:gd name="T100" fmla="*/ 162 w 643"/>
                <a:gd name="T101" fmla="*/ 635 h 2112"/>
                <a:gd name="T102" fmla="*/ 128 w 643"/>
                <a:gd name="T103" fmla="*/ 707 h 2112"/>
                <a:gd name="T104" fmla="*/ 79 w 643"/>
                <a:gd name="T105" fmla="*/ 782 h 2112"/>
                <a:gd name="T106" fmla="*/ 40 w 643"/>
                <a:gd name="T107" fmla="*/ 897 h 2112"/>
                <a:gd name="T108" fmla="*/ 28 w 643"/>
                <a:gd name="T109" fmla="*/ 1040 h 2112"/>
                <a:gd name="T110" fmla="*/ 42 w 643"/>
                <a:gd name="T111" fmla="*/ 1180 h 2112"/>
                <a:gd name="T112" fmla="*/ 66 w 643"/>
                <a:gd name="T113" fmla="*/ 1364 h 2112"/>
                <a:gd name="T114" fmla="*/ 87 w 643"/>
                <a:gd name="T115" fmla="*/ 1493 h 2112"/>
                <a:gd name="T116" fmla="*/ 60 w 643"/>
                <a:gd name="T117" fmla="*/ 1655 h 2112"/>
                <a:gd name="T118" fmla="*/ 8 w 643"/>
                <a:gd name="T119" fmla="*/ 1808 h 2112"/>
                <a:gd name="T120" fmla="*/ 22 w 643"/>
                <a:gd name="T121" fmla="*/ 2012 h 2112"/>
                <a:gd name="T122" fmla="*/ 101 w 643"/>
                <a:gd name="T123" fmla="*/ 2109 h 2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3"/>
                <a:gd name="T187" fmla="*/ 0 h 2112"/>
                <a:gd name="T188" fmla="*/ 643 w 643"/>
                <a:gd name="T189" fmla="*/ 2112 h 2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3" h="2112">
                  <a:moveTo>
                    <a:pt x="472" y="755"/>
                  </a:moveTo>
                  <a:lnTo>
                    <a:pt x="471" y="747"/>
                  </a:lnTo>
                  <a:lnTo>
                    <a:pt x="469" y="740"/>
                  </a:lnTo>
                  <a:lnTo>
                    <a:pt x="468" y="733"/>
                  </a:lnTo>
                  <a:lnTo>
                    <a:pt x="466" y="725"/>
                  </a:lnTo>
                  <a:lnTo>
                    <a:pt x="463" y="717"/>
                  </a:lnTo>
                  <a:lnTo>
                    <a:pt x="462" y="710"/>
                  </a:lnTo>
                  <a:lnTo>
                    <a:pt x="460" y="702"/>
                  </a:lnTo>
                  <a:lnTo>
                    <a:pt x="460" y="695"/>
                  </a:lnTo>
                  <a:lnTo>
                    <a:pt x="459" y="689"/>
                  </a:lnTo>
                  <a:lnTo>
                    <a:pt x="460" y="683"/>
                  </a:lnTo>
                  <a:lnTo>
                    <a:pt x="460" y="679"/>
                  </a:lnTo>
                  <a:lnTo>
                    <a:pt x="461" y="677"/>
                  </a:lnTo>
                  <a:lnTo>
                    <a:pt x="462" y="675"/>
                  </a:lnTo>
                  <a:lnTo>
                    <a:pt x="462" y="673"/>
                  </a:lnTo>
                  <a:lnTo>
                    <a:pt x="462" y="670"/>
                  </a:lnTo>
                  <a:lnTo>
                    <a:pt x="462" y="667"/>
                  </a:lnTo>
                  <a:lnTo>
                    <a:pt x="463" y="663"/>
                  </a:lnTo>
                  <a:lnTo>
                    <a:pt x="463" y="659"/>
                  </a:lnTo>
                  <a:lnTo>
                    <a:pt x="463" y="654"/>
                  </a:lnTo>
                  <a:lnTo>
                    <a:pt x="465" y="647"/>
                  </a:lnTo>
                  <a:lnTo>
                    <a:pt x="466" y="640"/>
                  </a:lnTo>
                  <a:lnTo>
                    <a:pt x="468" y="630"/>
                  </a:lnTo>
                  <a:lnTo>
                    <a:pt x="469" y="621"/>
                  </a:lnTo>
                  <a:lnTo>
                    <a:pt x="470" y="615"/>
                  </a:lnTo>
                  <a:lnTo>
                    <a:pt x="471" y="610"/>
                  </a:lnTo>
                  <a:lnTo>
                    <a:pt x="472" y="605"/>
                  </a:lnTo>
                  <a:lnTo>
                    <a:pt x="475" y="602"/>
                  </a:lnTo>
                  <a:lnTo>
                    <a:pt x="477" y="600"/>
                  </a:lnTo>
                  <a:lnTo>
                    <a:pt x="480" y="599"/>
                  </a:lnTo>
                  <a:lnTo>
                    <a:pt x="484" y="599"/>
                  </a:lnTo>
                  <a:lnTo>
                    <a:pt x="489" y="600"/>
                  </a:lnTo>
                  <a:lnTo>
                    <a:pt x="492" y="600"/>
                  </a:lnTo>
                  <a:lnTo>
                    <a:pt x="495" y="600"/>
                  </a:lnTo>
                  <a:lnTo>
                    <a:pt x="500" y="601"/>
                  </a:lnTo>
                  <a:lnTo>
                    <a:pt x="504" y="601"/>
                  </a:lnTo>
                  <a:lnTo>
                    <a:pt x="509" y="602"/>
                  </a:lnTo>
                  <a:lnTo>
                    <a:pt x="514" y="603"/>
                  </a:lnTo>
                  <a:lnTo>
                    <a:pt x="520" y="604"/>
                  </a:lnTo>
                  <a:lnTo>
                    <a:pt x="527" y="604"/>
                  </a:lnTo>
                  <a:lnTo>
                    <a:pt x="533" y="604"/>
                  </a:lnTo>
                  <a:lnTo>
                    <a:pt x="539" y="604"/>
                  </a:lnTo>
                  <a:lnTo>
                    <a:pt x="545" y="604"/>
                  </a:lnTo>
                  <a:lnTo>
                    <a:pt x="551" y="604"/>
                  </a:lnTo>
                  <a:lnTo>
                    <a:pt x="555" y="603"/>
                  </a:lnTo>
                  <a:lnTo>
                    <a:pt x="560" y="602"/>
                  </a:lnTo>
                  <a:lnTo>
                    <a:pt x="564" y="601"/>
                  </a:lnTo>
                  <a:lnTo>
                    <a:pt x="568" y="600"/>
                  </a:lnTo>
                  <a:lnTo>
                    <a:pt x="572" y="598"/>
                  </a:lnTo>
                  <a:lnTo>
                    <a:pt x="576" y="595"/>
                  </a:lnTo>
                  <a:lnTo>
                    <a:pt x="580" y="592"/>
                  </a:lnTo>
                  <a:lnTo>
                    <a:pt x="584" y="589"/>
                  </a:lnTo>
                  <a:lnTo>
                    <a:pt x="587" y="586"/>
                  </a:lnTo>
                  <a:lnTo>
                    <a:pt x="590" y="583"/>
                  </a:lnTo>
                  <a:lnTo>
                    <a:pt x="593" y="580"/>
                  </a:lnTo>
                  <a:lnTo>
                    <a:pt x="596" y="577"/>
                  </a:lnTo>
                  <a:lnTo>
                    <a:pt x="598" y="574"/>
                  </a:lnTo>
                  <a:lnTo>
                    <a:pt x="599" y="569"/>
                  </a:lnTo>
                  <a:lnTo>
                    <a:pt x="600" y="565"/>
                  </a:lnTo>
                  <a:lnTo>
                    <a:pt x="600" y="560"/>
                  </a:lnTo>
                  <a:lnTo>
                    <a:pt x="599" y="553"/>
                  </a:lnTo>
                  <a:lnTo>
                    <a:pt x="598" y="546"/>
                  </a:lnTo>
                  <a:lnTo>
                    <a:pt x="598" y="544"/>
                  </a:lnTo>
                  <a:lnTo>
                    <a:pt x="598" y="541"/>
                  </a:lnTo>
                  <a:lnTo>
                    <a:pt x="598" y="538"/>
                  </a:lnTo>
                  <a:lnTo>
                    <a:pt x="598" y="534"/>
                  </a:lnTo>
                  <a:lnTo>
                    <a:pt x="598" y="530"/>
                  </a:lnTo>
                  <a:lnTo>
                    <a:pt x="599" y="527"/>
                  </a:lnTo>
                  <a:lnTo>
                    <a:pt x="599" y="522"/>
                  </a:lnTo>
                  <a:lnTo>
                    <a:pt x="600" y="518"/>
                  </a:lnTo>
                  <a:lnTo>
                    <a:pt x="602" y="515"/>
                  </a:lnTo>
                  <a:lnTo>
                    <a:pt x="603" y="512"/>
                  </a:lnTo>
                  <a:lnTo>
                    <a:pt x="604" y="510"/>
                  </a:lnTo>
                  <a:lnTo>
                    <a:pt x="605" y="508"/>
                  </a:lnTo>
                  <a:lnTo>
                    <a:pt x="607" y="507"/>
                  </a:lnTo>
                  <a:lnTo>
                    <a:pt x="609" y="504"/>
                  </a:lnTo>
                  <a:lnTo>
                    <a:pt x="611" y="502"/>
                  </a:lnTo>
                  <a:lnTo>
                    <a:pt x="613" y="500"/>
                  </a:lnTo>
                  <a:lnTo>
                    <a:pt x="615" y="497"/>
                  </a:lnTo>
                  <a:lnTo>
                    <a:pt x="617" y="495"/>
                  </a:lnTo>
                  <a:lnTo>
                    <a:pt x="618" y="492"/>
                  </a:lnTo>
                  <a:lnTo>
                    <a:pt x="620" y="489"/>
                  </a:lnTo>
                  <a:lnTo>
                    <a:pt x="622" y="486"/>
                  </a:lnTo>
                  <a:lnTo>
                    <a:pt x="623" y="483"/>
                  </a:lnTo>
                  <a:lnTo>
                    <a:pt x="624" y="480"/>
                  </a:lnTo>
                  <a:lnTo>
                    <a:pt x="625" y="477"/>
                  </a:lnTo>
                  <a:lnTo>
                    <a:pt x="625" y="475"/>
                  </a:lnTo>
                  <a:lnTo>
                    <a:pt x="625" y="472"/>
                  </a:lnTo>
                  <a:lnTo>
                    <a:pt x="625" y="471"/>
                  </a:lnTo>
                  <a:lnTo>
                    <a:pt x="625" y="468"/>
                  </a:lnTo>
                  <a:lnTo>
                    <a:pt x="625" y="467"/>
                  </a:lnTo>
                  <a:lnTo>
                    <a:pt x="624" y="465"/>
                  </a:lnTo>
                  <a:lnTo>
                    <a:pt x="622" y="462"/>
                  </a:lnTo>
                  <a:lnTo>
                    <a:pt x="620" y="461"/>
                  </a:lnTo>
                  <a:lnTo>
                    <a:pt x="618" y="459"/>
                  </a:lnTo>
                  <a:lnTo>
                    <a:pt x="616" y="459"/>
                  </a:lnTo>
                  <a:lnTo>
                    <a:pt x="614" y="458"/>
                  </a:lnTo>
                  <a:lnTo>
                    <a:pt x="612" y="458"/>
                  </a:lnTo>
                  <a:lnTo>
                    <a:pt x="611" y="458"/>
                  </a:lnTo>
                  <a:lnTo>
                    <a:pt x="609" y="458"/>
                  </a:lnTo>
                  <a:lnTo>
                    <a:pt x="608" y="458"/>
                  </a:lnTo>
                  <a:lnTo>
                    <a:pt x="609" y="457"/>
                  </a:lnTo>
                  <a:lnTo>
                    <a:pt x="611" y="456"/>
                  </a:lnTo>
                  <a:lnTo>
                    <a:pt x="612" y="454"/>
                  </a:lnTo>
                  <a:lnTo>
                    <a:pt x="614" y="452"/>
                  </a:lnTo>
                  <a:lnTo>
                    <a:pt x="617" y="450"/>
                  </a:lnTo>
                  <a:lnTo>
                    <a:pt x="618" y="447"/>
                  </a:lnTo>
                  <a:lnTo>
                    <a:pt x="620" y="444"/>
                  </a:lnTo>
                  <a:lnTo>
                    <a:pt x="621" y="441"/>
                  </a:lnTo>
                  <a:lnTo>
                    <a:pt x="622" y="437"/>
                  </a:lnTo>
                  <a:lnTo>
                    <a:pt x="622" y="435"/>
                  </a:lnTo>
                  <a:lnTo>
                    <a:pt x="622" y="434"/>
                  </a:lnTo>
                  <a:lnTo>
                    <a:pt x="621" y="432"/>
                  </a:lnTo>
                  <a:lnTo>
                    <a:pt x="621" y="431"/>
                  </a:lnTo>
                  <a:lnTo>
                    <a:pt x="620" y="429"/>
                  </a:lnTo>
                  <a:lnTo>
                    <a:pt x="618" y="427"/>
                  </a:lnTo>
                  <a:lnTo>
                    <a:pt x="617" y="425"/>
                  </a:lnTo>
                  <a:lnTo>
                    <a:pt x="615" y="423"/>
                  </a:lnTo>
                  <a:lnTo>
                    <a:pt x="614" y="420"/>
                  </a:lnTo>
                  <a:lnTo>
                    <a:pt x="612" y="416"/>
                  </a:lnTo>
                  <a:lnTo>
                    <a:pt x="610" y="413"/>
                  </a:lnTo>
                  <a:lnTo>
                    <a:pt x="608" y="409"/>
                  </a:lnTo>
                  <a:lnTo>
                    <a:pt x="608" y="406"/>
                  </a:lnTo>
                  <a:lnTo>
                    <a:pt x="606" y="404"/>
                  </a:lnTo>
                  <a:lnTo>
                    <a:pt x="605" y="402"/>
                  </a:lnTo>
                  <a:lnTo>
                    <a:pt x="605" y="400"/>
                  </a:lnTo>
                  <a:lnTo>
                    <a:pt x="604" y="398"/>
                  </a:lnTo>
                  <a:lnTo>
                    <a:pt x="603" y="396"/>
                  </a:lnTo>
                  <a:lnTo>
                    <a:pt x="603" y="394"/>
                  </a:lnTo>
                  <a:lnTo>
                    <a:pt x="602" y="392"/>
                  </a:lnTo>
                  <a:lnTo>
                    <a:pt x="602" y="391"/>
                  </a:lnTo>
                  <a:lnTo>
                    <a:pt x="602" y="389"/>
                  </a:lnTo>
                  <a:lnTo>
                    <a:pt x="602" y="388"/>
                  </a:lnTo>
                  <a:lnTo>
                    <a:pt x="602" y="386"/>
                  </a:lnTo>
                  <a:lnTo>
                    <a:pt x="602" y="384"/>
                  </a:lnTo>
                  <a:lnTo>
                    <a:pt x="603" y="383"/>
                  </a:lnTo>
                  <a:lnTo>
                    <a:pt x="603" y="381"/>
                  </a:lnTo>
                  <a:lnTo>
                    <a:pt x="604" y="380"/>
                  </a:lnTo>
                  <a:lnTo>
                    <a:pt x="605" y="379"/>
                  </a:lnTo>
                  <a:lnTo>
                    <a:pt x="605" y="378"/>
                  </a:lnTo>
                  <a:lnTo>
                    <a:pt x="606" y="377"/>
                  </a:lnTo>
                  <a:lnTo>
                    <a:pt x="608" y="376"/>
                  </a:lnTo>
                  <a:lnTo>
                    <a:pt x="611" y="375"/>
                  </a:lnTo>
                  <a:lnTo>
                    <a:pt x="613" y="373"/>
                  </a:lnTo>
                  <a:lnTo>
                    <a:pt x="617" y="372"/>
                  </a:lnTo>
                  <a:lnTo>
                    <a:pt x="620" y="371"/>
                  </a:lnTo>
                  <a:lnTo>
                    <a:pt x="622" y="368"/>
                  </a:lnTo>
                  <a:lnTo>
                    <a:pt x="626" y="366"/>
                  </a:lnTo>
                  <a:lnTo>
                    <a:pt x="629" y="365"/>
                  </a:lnTo>
                  <a:lnTo>
                    <a:pt x="632" y="362"/>
                  </a:lnTo>
                  <a:lnTo>
                    <a:pt x="635" y="359"/>
                  </a:lnTo>
                  <a:lnTo>
                    <a:pt x="637" y="356"/>
                  </a:lnTo>
                  <a:lnTo>
                    <a:pt x="640" y="353"/>
                  </a:lnTo>
                  <a:lnTo>
                    <a:pt x="641" y="352"/>
                  </a:lnTo>
                  <a:lnTo>
                    <a:pt x="643" y="349"/>
                  </a:lnTo>
                  <a:lnTo>
                    <a:pt x="643" y="348"/>
                  </a:lnTo>
                  <a:lnTo>
                    <a:pt x="643" y="345"/>
                  </a:lnTo>
                  <a:lnTo>
                    <a:pt x="643" y="343"/>
                  </a:lnTo>
                  <a:lnTo>
                    <a:pt x="643" y="341"/>
                  </a:lnTo>
                  <a:lnTo>
                    <a:pt x="641" y="339"/>
                  </a:lnTo>
                  <a:lnTo>
                    <a:pt x="640" y="335"/>
                  </a:lnTo>
                  <a:lnTo>
                    <a:pt x="637" y="331"/>
                  </a:lnTo>
                  <a:lnTo>
                    <a:pt x="635" y="327"/>
                  </a:lnTo>
                  <a:lnTo>
                    <a:pt x="632" y="323"/>
                  </a:lnTo>
                  <a:lnTo>
                    <a:pt x="629" y="319"/>
                  </a:lnTo>
                  <a:lnTo>
                    <a:pt x="626" y="315"/>
                  </a:lnTo>
                  <a:lnTo>
                    <a:pt x="624" y="310"/>
                  </a:lnTo>
                  <a:lnTo>
                    <a:pt x="621" y="307"/>
                  </a:lnTo>
                  <a:lnTo>
                    <a:pt x="619" y="303"/>
                  </a:lnTo>
                  <a:lnTo>
                    <a:pt x="617" y="301"/>
                  </a:lnTo>
                  <a:lnTo>
                    <a:pt x="615" y="297"/>
                  </a:lnTo>
                  <a:lnTo>
                    <a:pt x="614" y="295"/>
                  </a:lnTo>
                  <a:lnTo>
                    <a:pt x="612" y="292"/>
                  </a:lnTo>
                  <a:lnTo>
                    <a:pt x="611" y="290"/>
                  </a:lnTo>
                  <a:lnTo>
                    <a:pt x="611" y="289"/>
                  </a:lnTo>
                  <a:lnTo>
                    <a:pt x="609" y="287"/>
                  </a:lnTo>
                  <a:lnTo>
                    <a:pt x="608" y="285"/>
                  </a:lnTo>
                  <a:lnTo>
                    <a:pt x="607" y="282"/>
                  </a:lnTo>
                  <a:lnTo>
                    <a:pt x="605" y="278"/>
                  </a:lnTo>
                  <a:lnTo>
                    <a:pt x="602" y="272"/>
                  </a:lnTo>
                  <a:lnTo>
                    <a:pt x="601" y="270"/>
                  </a:lnTo>
                  <a:lnTo>
                    <a:pt x="599" y="268"/>
                  </a:lnTo>
                  <a:lnTo>
                    <a:pt x="598" y="265"/>
                  </a:lnTo>
                  <a:lnTo>
                    <a:pt x="596" y="263"/>
                  </a:lnTo>
                  <a:lnTo>
                    <a:pt x="596" y="262"/>
                  </a:lnTo>
                  <a:lnTo>
                    <a:pt x="594" y="260"/>
                  </a:lnTo>
                  <a:lnTo>
                    <a:pt x="593" y="259"/>
                  </a:lnTo>
                  <a:lnTo>
                    <a:pt x="592" y="257"/>
                  </a:lnTo>
                  <a:lnTo>
                    <a:pt x="592" y="256"/>
                  </a:lnTo>
                  <a:lnTo>
                    <a:pt x="590" y="254"/>
                  </a:lnTo>
                  <a:lnTo>
                    <a:pt x="588" y="247"/>
                  </a:lnTo>
                  <a:lnTo>
                    <a:pt x="587" y="242"/>
                  </a:lnTo>
                  <a:lnTo>
                    <a:pt x="587" y="237"/>
                  </a:lnTo>
                  <a:lnTo>
                    <a:pt x="587" y="233"/>
                  </a:lnTo>
                  <a:lnTo>
                    <a:pt x="589" y="229"/>
                  </a:lnTo>
                  <a:lnTo>
                    <a:pt x="590" y="224"/>
                  </a:lnTo>
                  <a:lnTo>
                    <a:pt x="591" y="220"/>
                  </a:lnTo>
                  <a:lnTo>
                    <a:pt x="593" y="217"/>
                  </a:lnTo>
                  <a:lnTo>
                    <a:pt x="593" y="213"/>
                  </a:lnTo>
                  <a:lnTo>
                    <a:pt x="593" y="209"/>
                  </a:lnTo>
                  <a:lnTo>
                    <a:pt x="593" y="202"/>
                  </a:lnTo>
                  <a:lnTo>
                    <a:pt x="592" y="196"/>
                  </a:lnTo>
                  <a:lnTo>
                    <a:pt x="591" y="190"/>
                  </a:lnTo>
                  <a:lnTo>
                    <a:pt x="590" y="184"/>
                  </a:lnTo>
                  <a:lnTo>
                    <a:pt x="589" y="180"/>
                  </a:lnTo>
                  <a:lnTo>
                    <a:pt x="587" y="174"/>
                  </a:lnTo>
                  <a:lnTo>
                    <a:pt x="585" y="168"/>
                  </a:lnTo>
                  <a:lnTo>
                    <a:pt x="583" y="163"/>
                  </a:lnTo>
                  <a:lnTo>
                    <a:pt x="581" y="157"/>
                  </a:lnTo>
                  <a:lnTo>
                    <a:pt x="579" y="150"/>
                  </a:lnTo>
                  <a:lnTo>
                    <a:pt x="572" y="135"/>
                  </a:lnTo>
                  <a:lnTo>
                    <a:pt x="566" y="121"/>
                  </a:lnTo>
                  <a:lnTo>
                    <a:pt x="560" y="108"/>
                  </a:lnTo>
                  <a:lnTo>
                    <a:pt x="553" y="96"/>
                  </a:lnTo>
                  <a:lnTo>
                    <a:pt x="545" y="85"/>
                  </a:lnTo>
                  <a:lnTo>
                    <a:pt x="536" y="74"/>
                  </a:lnTo>
                  <a:lnTo>
                    <a:pt x="527" y="64"/>
                  </a:lnTo>
                  <a:lnTo>
                    <a:pt x="515" y="54"/>
                  </a:lnTo>
                  <a:lnTo>
                    <a:pt x="501" y="43"/>
                  </a:lnTo>
                  <a:lnTo>
                    <a:pt x="485" y="32"/>
                  </a:lnTo>
                  <a:lnTo>
                    <a:pt x="478" y="27"/>
                  </a:lnTo>
                  <a:lnTo>
                    <a:pt x="469" y="22"/>
                  </a:lnTo>
                  <a:lnTo>
                    <a:pt x="462" y="18"/>
                  </a:lnTo>
                  <a:lnTo>
                    <a:pt x="454" y="15"/>
                  </a:lnTo>
                  <a:lnTo>
                    <a:pt x="445" y="12"/>
                  </a:lnTo>
                  <a:lnTo>
                    <a:pt x="436" y="9"/>
                  </a:lnTo>
                  <a:lnTo>
                    <a:pt x="426" y="6"/>
                  </a:lnTo>
                  <a:lnTo>
                    <a:pt x="415" y="5"/>
                  </a:lnTo>
                  <a:lnTo>
                    <a:pt x="403" y="3"/>
                  </a:lnTo>
                  <a:lnTo>
                    <a:pt x="390" y="2"/>
                  </a:lnTo>
                  <a:lnTo>
                    <a:pt x="380" y="1"/>
                  </a:lnTo>
                  <a:lnTo>
                    <a:pt x="371" y="0"/>
                  </a:lnTo>
                  <a:lnTo>
                    <a:pt x="362" y="0"/>
                  </a:lnTo>
                  <a:lnTo>
                    <a:pt x="353" y="0"/>
                  </a:lnTo>
                  <a:lnTo>
                    <a:pt x="344" y="0"/>
                  </a:lnTo>
                  <a:lnTo>
                    <a:pt x="335" y="0"/>
                  </a:lnTo>
                  <a:lnTo>
                    <a:pt x="326" y="1"/>
                  </a:lnTo>
                  <a:lnTo>
                    <a:pt x="317" y="2"/>
                  </a:lnTo>
                  <a:lnTo>
                    <a:pt x="308" y="3"/>
                  </a:lnTo>
                  <a:lnTo>
                    <a:pt x="299" y="4"/>
                  </a:lnTo>
                  <a:lnTo>
                    <a:pt x="288" y="6"/>
                  </a:lnTo>
                  <a:lnTo>
                    <a:pt x="277" y="8"/>
                  </a:lnTo>
                  <a:lnTo>
                    <a:pt x="266" y="11"/>
                  </a:lnTo>
                  <a:lnTo>
                    <a:pt x="254" y="13"/>
                  </a:lnTo>
                  <a:lnTo>
                    <a:pt x="242" y="17"/>
                  </a:lnTo>
                  <a:lnTo>
                    <a:pt x="229" y="21"/>
                  </a:lnTo>
                  <a:lnTo>
                    <a:pt x="216" y="25"/>
                  </a:lnTo>
                  <a:lnTo>
                    <a:pt x="202" y="29"/>
                  </a:lnTo>
                  <a:lnTo>
                    <a:pt x="188" y="35"/>
                  </a:lnTo>
                  <a:lnTo>
                    <a:pt x="173" y="42"/>
                  </a:lnTo>
                  <a:lnTo>
                    <a:pt x="158" y="50"/>
                  </a:lnTo>
                  <a:lnTo>
                    <a:pt x="140" y="60"/>
                  </a:lnTo>
                  <a:lnTo>
                    <a:pt x="123" y="72"/>
                  </a:lnTo>
                  <a:lnTo>
                    <a:pt x="105" y="87"/>
                  </a:lnTo>
                  <a:lnTo>
                    <a:pt x="87" y="104"/>
                  </a:lnTo>
                  <a:lnTo>
                    <a:pt x="72" y="123"/>
                  </a:lnTo>
                  <a:lnTo>
                    <a:pt x="58" y="144"/>
                  </a:lnTo>
                  <a:lnTo>
                    <a:pt x="48" y="168"/>
                  </a:lnTo>
                  <a:lnTo>
                    <a:pt x="39" y="194"/>
                  </a:lnTo>
                  <a:lnTo>
                    <a:pt x="36" y="224"/>
                  </a:lnTo>
                  <a:lnTo>
                    <a:pt x="35" y="247"/>
                  </a:lnTo>
                  <a:lnTo>
                    <a:pt x="35" y="269"/>
                  </a:lnTo>
                  <a:lnTo>
                    <a:pt x="36" y="287"/>
                  </a:lnTo>
                  <a:lnTo>
                    <a:pt x="38" y="303"/>
                  </a:lnTo>
                  <a:lnTo>
                    <a:pt x="41" y="318"/>
                  </a:lnTo>
                  <a:lnTo>
                    <a:pt x="44" y="332"/>
                  </a:lnTo>
                  <a:lnTo>
                    <a:pt x="49" y="345"/>
                  </a:lnTo>
                  <a:lnTo>
                    <a:pt x="55" y="358"/>
                  </a:lnTo>
                  <a:lnTo>
                    <a:pt x="62" y="372"/>
                  </a:lnTo>
                  <a:lnTo>
                    <a:pt x="70" y="387"/>
                  </a:lnTo>
                  <a:lnTo>
                    <a:pt x="79" y="402"/>
                  </a:lnTo>
                  <a:lnTo>
                    <a:pt x="88" y="415"/>
                  </a:lnTo>
                  <a:lnTo>
                    <a:pt x="98" y="427"/>
                  </a:lnTo>
                  <a:lnTo>
                    <a:pt x="108" y="438"/>
                  </a:lnTo>
                  <a:lnTo>
                    <a:pt x="117" y="447"/>
                  </a:lnTo>
                  <a:lnTo>
                    <a:pt x="126" y="454"/>
                  </a:lnTo>
                  <a:lnTo>
                    <a:pt x="134" y="461"/>
                  </a:lnTo>
                  <a:lnTo>
                    <a:pt x="141" y="465"/>
                  </a:lnTo>
                  <a:lnTo>
                    <a:pt x="146" y="469"/>
                  </a:lnTo>
                  <a:lnTo>
                    <a:pt x="150" y="472"/>
                  </a:lnTo>
                  <a:lnTo>
                    <a:pt x="151" y="473"/>
                  </a:lnTo>
                  <a:lnTo>
                    <a:pt x="152" y="474"/>
                  </a:lnTo>
                  <a:lnTo>
                    <a:pt x="153" y="474"/>
                  </a:lnTo>
                  <a:lnTo>
                    <a:pt x="154" y="475"/>
                  </a:lnTo>
                  <a:lnTo>
                    <a:pt x="155" y="475"/>
                  </a:lnTo>
                  <a:lnTo>
                    <a:pt x="156" y="476"/>
                  </a:lnTo>
                  <a:lnTo>
                    <a:pt x="157" y="477"/>
                  </a:lnTo>
                  <a:lnTo>
                    <a:pt x="158" y="477"/>
                  </a:lnTo>
                  <a:lnTo>
                    <a:pt x="158" y="478"/>
                  </a:lnTo>
                  <a:lnTo>
                    <a:pt x="158" y="480"/>
                  </a:lnTo>
                  <a:lnTo>
                    <a:pt x="159" y="487"/>
                  </a:lnTo>
                  <a:lnTo>
                    <a:pt x="161" y="497"/>
                  </a:lnTo>
                  <a:lnTo>
                    <a:pt x="162" y="509"/>
                  </a:lnTo>
                  <a:lnTo>
                    <a:pt x="163" y="523"/>
                  </a:lnTo>
                  <a:lnTo>
                    <a:pt x="166" y="539"/>
                  </a:lnTo>
                  <a:lnTo>
                    <a:pt x="167" y="554"/>
                  </a:lnTo>
                  <a:lnTo>
                    <a:pt x="168" y="570"/>
                  </a:lnTo>
                  <a:lnTo>
                    <a:pt x="169" y="585"/>
                  </a:lnTo>
                  <a:lnTo>
                    <a:pt x="169" y="597"/>
                  </a:lnTo>
                  <a:lnTo>
                    <a:pt x="168" y="609"/>
                  </a:lnTo>
                  <a:lnTo>
                    <a:pt x="165" y="621"/>
                  </a:lnTo>
                  <a:lnTo>
                    <a:pt x="162" y="635"/>
                  </a:lnTo>
                  <a:lnTo>
                    <a:pt x="158" y="648"/>
                  </a:lnTo>
                  <a:lnTo>
                    <a:pt x="153" y="661"/>
                  </a:lnTo>
                  <a:lnTo>
                    <a:pt x="148" y="674"/>
                  </a:lnTo>
                  <a:lnTo>
                    <a:pt x="142" y="686"/>
                  </a:lnTo>
                  <a:lnTo>
                    <a:pt x="135" y="697"/>
                  </a:lnTo>
                  <a:lnTo>
                    <a:pt x="128" y="707"/>
                  </a:lnTo>
                  <a:lnTo>
                    <a:pt x="121" y="716"/>
                  </a:lnTo>
                  <a:lnTo>
                    <a:pt x="114" y="726"/>
                  </a:lnTo>
                  <a:lnTo>
                    <a:pt x="105" y="737"/>
                  </a:lnTo>
                  <a:lnTo>
                    <a:pt x="96" y="750"/>
                  </a:lnTo>
                  <a:lnTo>
                    <a:pt x="87" y="766"/>
                  </a:lnTo>
                  <a:lnTo>
                    <a:pt x="79" y="782"/>
                  </a:lnTo>
                  <a:lnTo>
                    <a:pt x="70" y="799"/>
                  </a:lnTo>
                  <a:lnTo>
                    <a:pt x="63" y="818"/>
                  </a:lnTo>
                  <a:lnTo>
                    <a:pt x="55" y="836"/>
                  </a:lnTo>
                  <a:lnTo>
                    <a:pt x="49" y="856"/>
                  </a:lnTo>
                  <a:lnTo>
                    <a:pt x="44" y="876"/>
                  </a:lnTo>
                  <a:lnTo>
                    <a:pt x="40" y="897"/>
                  </a:lnTo>
                  <a:lnTo>
                    <a:pt x="36" y="919"/>
                  </a:lnTo>
                  <a:lnTo>
                    <a:pt x="33" y="942"/>
                  </a:lnTo>
                  <a:lnTo>
                    <a:pt x="30" y="967"/>
                  </a:lnTo>
                  <a:lnTo>
                    <a:pt x="29" y="991"/>
                  </a:lnTo>
                  <a:lnTo>
                    <a:pt x="28" y="1016"/>
                  </a:lnTo>
                  <a:lnTo>
                    <a:pt x="28" y="1040"/>
                  </a:lnTo>
                  <a:lnTo>
                    <a:pt x="29" y="1063"/>
                  </a:lnTo>
                  <a:lnTo>
                    <a:pt x="30" y="1084"/>
                  </a:lnTo>
                  <a:lnTo>
                    <a:pt x="32" y="1104"/>
                  </a:lnTo>
                  <a:lnTo>
                    <a:pt x="36" y="1126"/>
                  </a:lnTo>
                  <a:lnTo>
                    <a:pt x="39" y="1152"/>
                  </a:lnTo>
                  <a:lnTo>
                    <a:pt x="42" y="1180"/>
                  </a:lnTo>
                  <a:lnTo>
                    <a:pt x="47" y="1212"/>
                  </a:lnTo>
                  <a:lnTo>
                    <a:pt x="51" y="1244"/>
                  </a:lnTo>
                  <a:lnTo>
                    <a:pt x="54" y="1276"/>
                  </a:lnTo>
                  <a:lnTo>
                    <a:pt x="58" y="1308"/>
                  </a:lnTo>
                  <a:lnTo>
                    <a:pt x="63" y="1337"/>
                  </a:lnTo>
                  <a:lnTo>
                    <a:pt x="66" y="1364"/>
                  </a:lnTo>
                  <a:lnTo>
                    <a:pt x="70" y="1387"/>
                  </a:lnTo>
                  <a:lnTo>
                    <a:pt x="73" y="1407"/>
                  </a:lnTo>
                  <a:lnTo>
                    <a:pt x="77" y="1428"/>
                  </a:lnTo>
                  <a:lnTo>
                    <a:pt x="81" y="1449"/>
                  </a:lnTo>
                  <a:lnTo>
                    <a:pt x="85" y="1471"/>
                  </a:lnTo>
                  <a:lnTo>
                    <a:pt x="87" y="1493"/>
                  </a:lnTo>
                  <a:lnTo>
                    <a:pt x="88" y="1517"/>
                  </a:lnTo>
                  <a:lnTo>
                    <a:pt x="87" y="1543"/>
                  </a:lnTo>
                  <a:lnTo>
                    <a:pt x="84" y="1569"/>
                  </a:lnTo>
                  <a:lnTo>
                    <a:pt x="79" y="1596"/>
                  </a:lnTo>
                  <a:lnTo>
                    <a:pt x="70" y="1626"/>
                  </a:lnTo>
                  <a:lnTo>
                    <a:pt x="60" y="1655"/>
                  </a:lnTo>
                  <a:lnTo>
                    <a:pt x="49" y="1682"/>
                  </a:lnTo>
                  <a:lnTo>
                    <a:pt x="39" y="1708"/>
                  </a:lnTo>
                  <a:lnTo>
                    <a:pt x="30" y="1732"/>
                  </a:lnTo>
                  <a:lnTo>
                    <a:pt x="22" y="1757"/>
                  </a:lnTo>
                  <a:lnTo>
                    <a:pt x="14" y="1782"/>
                  </a:lnTo>
                  <a:lnTo>
                    <a:pt x="8" y="1808"/>
                  </a:lnTo>
                  <a:lnTo>
                    <a:pt x="4" y="1835"/>
                  </a:lnTo>
                  <a:lnTo>
                    <a:pt x="1" y="1865"/>
                  </a:lnTo>
                  <a:lnTo>
                    <a:pt x="0" y="1897"/>
                  </a:lnTo>
                  <a:lnTo>
                    <a:pt x="3" y="1941"/>
                  </a:lnTo>
                  <a:lnTo>
                    <a:pt x="10" y="1980"/>
                  </a:lnTo>
                  <a:lnTo>
                    <a:pt x="22" y="2012"/>
                  </a:lnTo>
                  <a:lnTo>
                    <a:pt x="36" y="2040"/>
                  </a:lnTo>
                  <a:lnTo>
                    <a:pt x="51" y="2063"/>
                  </a:lnTo>
                  <a:lnTo>
                    <a:pt x="67" y="2081"/>
                  </a:lnTo>
                  <a:lnTo>
                    <a:pt x="81" y="2095"/>
                  </a:lnTo>
                  <a:lnTo>
                    <a:pt x="93" y="2104"/>
                  </a:lnTo>
                  <a:lnTo>
                    <a:pt x="101" y="2109"/>
                  </a:lnTo>
                  <a:lnTo>
                    <a:pt x="103" y="2112"/>
                  </a:lnTo>
                </a:path>
              </a:pathLst>
            </a:cu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44"/>
            <p:cNvSpPr>
              <a:spLocks/>
            </p:cNvSpPr>
            <p:nvPr/>
          </p:nvSpPr>
          <p:spPr bwMode="auto">
            <a:xfrm>
              <a:off x="3301" y="2300"/>
              <a:ext cx="180" cy="1103"/>
            </a:xfrm>
            <a:custGeom>
              <a:avLst/>
              <a:gdLst>
                <a:gd name="T0" fmla="*/ 114 w 180"/>
                <a:gd name="T1" fmla="*/ 1103 h 1103"/>
                <a:gd name="T2" fmla="*/ 114 w 180"/>
                <a:gd name="T3" fmla="*/ 1100 h 1103"/>
                <a:gd name="T4" fmla="*/ 117 w 180"/>
                <a:gd name="T5" fmla="*/ 1093 h 1103"/>
                <a:gd name="T6" fmla="*/ 120 w 180"/>
                <a:gd name="T7" fmla="*/ 1082 h 1103"/>
                <a:gd name="T8" fmla="*/ 126 w 180"/>
                <a:gd name="T9" fmla="*/ 1064 h 1103"/>
                <a:gd name="T10" fmla="*/ 131 w 180"/>
                <a:gd name="T11" fmla="*/ 1043 h 1103"/>
                <a:gd name="T12" fmla="*/ 138 w 180"/>
                <a:gd name="T13" fmla="*/ 1017 h 1103"/>
                <a:gd name="T14" fmla="*/ 145 w 180"/>
                <a:gd name="T15" fmla="*/ 987 h 1103"/>
                <a:gd name="T16" fmla="*/ 152 w 180"/>
                <a:gd name="T17" fmla="*/ 952 h 1103"/>
                <a:gd name="T18" fmla="*/ 160 w 180"/>
                <a:gd name="T19" fmla="*/ 914 h 1103"/>
                <a:gd name="T20" fmla="*/ 168 w 180"/>
                <a:gd name="T21" fmla="*/ 871 h 1103"/>
                <a:gd name="T22" fmla="*/ 171 w 180"/>
                <a:gd name="T23" fmla="*/ 842 h 1103"/>
                <a:gd name="T24" fmla="*/ 175 w 180"/>
                <a:gd name="T25" fmla="*/ 809 h 1103"/>
                <a:gd name="T26" fmla="*/ 177 w 180"/>
                <a:gd name="T27" fmla="*/ 772 h 1103"/>
                <a:gd name="T28" fmla="*/ 179 w 180"/>
                <a:gd name="T29" fmla="*/ 732 h 1103"/>
                <a:gd name="T30" fmla="*/ 180 w 180"/>
                <a:gd name="T31" fmla="*/ 692 h 1103"/>
                <a:gd name="T32" fmla="*/ 179 w 180"/>
                <a:gd name="T33" fmla="*/ 652 h 1103"/>
                <a:gd name="T34" fmla="*/ 177 w 180"/>
                <a:gd name="T35" fmla="*/ 613 h 1103"/>
                <a:gd name="T36" fmla="*/ 175 w 180"/>
                <a:gd name="T37" fmla="*/ 576 h 1103"/>
                <a:gd name="T38" fmla="*/ 171 w 180"/>
                <a:gd name="T39" fmla="*/ 543 h 1103"/>
                <a:gd name="T40" fmla="*/ 166 w 180"/>
                <a:gd name="T41" fmla="*/ 516 h 1103"/>
                <a:gd name="T42" fmla="*/ 163 w 180"/>
                <a:gd name="T43" fmla="*/ 496 h 1103"/>
                <a:gd name="T44" fmla="*/ 161 w 180"/>
                <a:gd name="T45" fmla="*/ 478 h 1103"/>
                <a:gd name="T46" fmla="*/ 161 w 180"/>
                <a:gd name="T47" fmla="*/ 463 h 1103"/>
                <a:gd name="T48" fmla="*/ 162 w 180"/>
                <a:gd name="T49" fmla="*/ 449 h 1103"/>
                <a:gd name="T50" fmla="*/ 164 w 180"/>
                <a:gd name="T51" fmla="*/ 436 h 1103"/>
                <a:gd name="T52" fmla="*/ 166 w 180"/>
                <a:gd name="T53" fmla="*/ 422 h 1103"/>
                <a:gd name="T54" fmla="*/ 168 w 180"/>
                <a:gd name="T55" fmla="*/ 410 h 1103"/>
                <a:gd name="T56" fmla="*/ 171 w 180"/>
                <a:gd name="T57" fmla="*/ 395 h 1103"/>
                <a:gd name="T58" fmla="*/ 174 w 180"/>
                <a:gd name="T59" fmla="*/ 378 h 1103"/>
                <a:gd name="T60" fmla="*/ 175 w 180"/>
                <a:gd name="T61" fmla="*/ 360 h 1103"/>
                <a:gd name="T62" fmla="*/ 175 w 180"/>
                <a:gd name="T63" fmla="*/ 345 h 1103"/>
                <a:gd name="T64" fmla="*/ 175 w 180"/>
                <a:gd name="T65" fmla="*/ 328 h 1103"/>
                <a:gd name="T66" fmla="*/ 174 w 180"/>
                <a:gd name="T67" fmla="*/ 309 h 1103"/>
                <a:gd name="T68" fmla="*/ 171 w 180"/>
                <a:gd name="T69" fmla="*/ 289 h 1103"/>
                <a:gd name="T70" fmla="*/ 165 w 180"/>
                <a:gd name="T71" fmla="*/ 269 h 1103"/>
                <a:gd name="T72" fmla="*/ 159 w 180"/>
                <a:gd name="T73" fmla="*/ 248 h 1103"/>
                <a:gd name="T74" fmla="*/ 150 w 180"/>
                <a:gd name="T75" fmla="*/ 224 h 1103"/>
                <a:gd name="T76" fmla="*/ 139 w 180"/>
                <a:gd name="T77" fmla="*/ 200 h 1103"/>
                <a:gd name="T78" fmla="*/ 125 w 180"/>
                <a:gd name="T79" fmla="*/ 175 h 1103"/>
                <a:gd name="T80" fmla="*/ 108 w 180"/>
                <a:gd name="T81" fmla="*/ 147 h 1103"/>
                <a:gd name="T82" fmla="*/ 87 w 180"/>
                <a:gd name="T83" fmla="*/ 115 h 1103"/>
                <a:gd name="T84" fmla="*/ 68 w 180"/>
                <a:gd name="T85" fmla="*/ 87 h 1103"/>
                <a:gd name="T86" fmla="*/ 51 w 180"/>
                <a:gd name="T87" fmla="*/ 64 h 1103"/>
                <a:gd name="T88" fmla="*/ 38 w 180"/>
                <a:gd name="T89" fmla="*/ 46 h 1103"/>
                <a:gd name="T90" fmla="*/ 26 w 180"/>
                <a:gd name="T91" fmla="*/ 30 h 1103"/>
                <a:gd name="T92" fmla="*/ 17 w 180"/>
                <a:gd name="T93" fmla="*/ 18 h 1103"/>
                <a:gd name="T94" fmla="*/ 9 w 180"/>
                <a:gd name="T95" fmla="*/ 10 h 1103"/>
                <a:gd name="T96" fmla="*/ 4 w 180"/>
                <a:gd name="T97" fmla="*/ 4 h 1103"/>
                <a:gd name="T98" fmla="*/ 1 w 180"/>
                <a:gd name="T99" fmla="*/ 1 h 1103"/>
                <a:gd name="T100" fmla="*/ 0 w 180"/>
                <a:gd name="T101" fmla="*/ 0 h 1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
                <a:gd name="T154" fmla="*/ 0 h 1103"/>
                <a:gd name="T155" fmla="*/ 180 w 180"/>
                <a:gd name="T156" fmla="*/ 1103 h 1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 h="1103">
                  <a:moveTo>
                    <a:pt x="114" y="1103"/>
                  </a:moveTo>
                  <a:lnTo>
                    <a:pt x="114" y="1100"/>
                  </a:lnTo>
                  <a:lnTo>
                    <a:pt x="117" y="1093"/>
                  </a:lnTo>
                  <a:lnTo>
                    <a:pt x="120" y="1082"/>
                  </a:lnTo>
                  <a:lnTo>
                    <a:pt x="126" y="1064"/>
                  </a:lnTo>
                  <a:lnTo>
                    <a:pt x="131" y="1043"/>
                  </a:lnTo>
                  <a:lnTo>
                    <a:pt x="138" y="1017"/>
                  </a:lnTo>
                  <a:lnTo>
                    <a:pt x="145" y="987"/>
                  </a:lnTo>
                  <a:lnTo>
                    <a:pt x="152" y="952"/>
                  </a:lnTo>
                  <a:lnTo>
                    <a:pt x="160" y="914"/>
                  </a:lnTo>
                  <a:lnTo>
                    <a:pt x="168" y="871"/>
                  </a:lnTo>
                  <a:lnTo>
                    <a:pt x="171" y="842"/>
                  </a:lnTo>
                  <a:lnTo>
                    <a:pt x="175" y="809"/>
                  </a:lnTo>
                  <a:lnTo>
                    <a:pt x="177" y="772"/>
                  </a:lnTo>
                  <a:lnTo>
                    <a:pt x="179" y="732"/>
                  </a:lnTo>
                  <a:lnTo>
                    <a:pt x="180" y="692"/>
                  </a:lnTo>
                  <a:lnTo>
                    <a:pt x="179" y="652"/>
                  </a:lnTo>
                  <a:lnTo>
                    <a:pt x="177" y="613"/>
                  </a:lnTo>
                  <a:lnTo>
                    <a:pt x="175" y="576"/>
                  </a:lnTo>
                  <a:lnTo>
                    <a:pt x="171" y="543"/>
                  </a:lnTo>
                  <a:lnTo>
                    <a:pt x="166" y="516"/>
                  </a:lnTo>
                  <a:lnTo>
                    <a:pt x="163" y="496"/>
                  </a:lnTo>
                  <a:lnTo>
                    <a:pt x="161" y="478"/>
                  </a:lnTo>
                  <a:lnTo>
                    <a:pt x="161" y="463"/>
                  </a:lnTo>
                  <a:lnTo>
                    <a:pt x="162" y="449"/>
                  </a:lnTo>
                  <a:lnTo>
                    <a:pt x="164" y="436"/>
                  </a:lnTo>
                  <a:lnTo>
                    <a:pt x="166" y="422"/>
                  </a:lnTo>
                  <a:lnTo>
                    <a:pt x="168" y="410"/>
                  </a:lnTo>
                  <a:lnTo>
                    <a:pt x="171" y="395"/>
                  </a:lnTo>
                  <a:lnTo>
                    <a:pt x="174" y="378"/>
                  </a:lnTo>
                  <a:lnTo>
                    <a:pt x="175" y="360"/>
                  </a:lnTo>
                  <a:lnTo>
                    <a:pt x="175" y="345"/>
                  </a:lnTo>
                  <a:lnTo>
                    <a:pt x="175" y="328"/>
                  </a:lnTo>
                  <a:lnTo>
                    <a:pt x="174" y="309"/>
                  </a:lnTo>
                  <a:lnTo>
                    <a:pt x="171" y="289"/>
                  </a:lnTo>
                  <a:lnTo>
                    <a:pt x="165" y="269"/>
                  </a:lnTo>
                  <a:lnTo>
                    <a:pt x="159" y="248"/>
                  </a:lnTo>
                  <a:lnTo>
                    <a:pt x="150" y="224"/>
                  </a:lnTo>
                  <a:lnTo>
                    <a:pt x="139" y="200"/>
                  </a:lnTo>
                  <a:lnTo>
                    <a:pt x="125" y="175"/>
                  </a:lnTo>
                  <a:lnTo>
                    <a:pt x="108" y="147"/>
                  </a:lnTo>
                  <a:lnTo>
                    <a:pt x="87" y="115"/>
                  </a:lnTo>
                  <a:lnTo>
                    <a:pt x="68" y="87"/>
                  </a:lnTo>
                  <a:lnTo>
                    <a:pt x="51" y="64"/>
                  </a:lnTo>
                  <a:lnTo>
                    <a:pt x="38" y="46"/>
                  </a:lnTo>
                  <a:lnTo>
                    <a:pt x="26" y="30"/>
                  </a:lnTo>
                  <a:lnTo>
                    <a:pt x="17" y="18"/>
                  </a:lnTo>
                  <a:lnTo>
                    <a:pt x="9" y="10"/>
                  </a:lnTo>
                  <a:lnTo>
                    <a:pt x="4" y="4"/>
                  </a:lnTo>
                  <a:lnTo>
                    <a:pt x="1" y="1"/>
                  </a:lnTo>
                  <a:lnTo>
                    <a:pt x="0" y="0"/>
                  </a:lnTo>
                </a:path>
              </a:pathLst>
            </a:cu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45"/>
            <p:cNvSpPr>
              <a:spLocks/>
            </p:cNvSpPr>
            <p:nvPr/>
          </p:nvSpPr>
          <p:spPr bwMode="auto">
            <a:xfrm>
              <a:off x="3421" y="3388"/>
              <a:ext cx="19" cy="69"/>
            </a:xfrm>
            <a:custGeom>
              <a:avLst/>
              <a:gdLst>
                <a:gd name="T0" fmla="*/ 19 w 19"/>
                <a:gd name="T1" fmla="*/ 69 h 69"/>
                <a:gd name="T2" fmla="*/ 18 w 19"/>
                <a:gd name="T3" fmla="*/ 63 h 69"/>
                <a:gd name="T4" fmla="*/ 16 w 19"/>
                <a:gd name="T5" fmla="*/ 55 h 69"/>
                <a:gd name="T6" fmla="*/ 14 w 19"/>
                <a:gd name="T7" fmla="*/ 46 h 69"/>
                <a:gd name="T8" fmla="*/ 11 w 19"/>
                <a:gd name="T9" fmla="*/ 37 h 69"/>
                <a:gd name="T10" fmla="*/ 8 w 19"/>
                <a:gd name="T11" fmla="*/ 27 h 69"/>
                <a:gd name="T12" fmla="*/ 6 w 19"/>
                <a:gd name="T13" fmla="*/ 18 h 69"/>
                <a:gd name="T14" fmla="*/ 3 w 19"/>
                <a:gd name="T15" fmla="*/ 11 h 69"/>
                <a:gd name="T16" fmla="*/ 1 w 19"/>
                <a:gd name="T17" fmla="*/ 5 h 69"/>
                <a:gd name="T18" fmla="*/ 0 w 19"/>
                <a:gd name="T19" fmla="*/ 1 h 69"/>
                <a:gd name="T20" fmla="*/ 0 w 19"/>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69"/>
                <a:gd name="T35" fmla="*/ 19 w 19"/>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69">
                  <a:moveTo>
                    <a:pt x="19" y="69"/>
                  </a:moveTo>
                  <a:lnTo>
                    <a:pt x="18" y="63"/>
                  </a:lnTo>
                  <a:lnTo>
                    <a:pt x="16" y="55"/>
                  </a:lnTo>
                  <a:lnTo>
                    <a:pt x="14" y="46"/>
                  </a:lnTo>
                  <a:lnTo>
                    <a:pt x="11" y="37"/>
                  </a:lnTo>
                  <a:lnTo>
                    <a:pt x="8" y="27"/>
                  </a:lnTo>
                  <a:lnTo>
                    <a:pt x="6" y="18"/>
                  </a:lnTo>
                  <a:lnTo>
                    <a:pt x="3" y="11"/>
                  </a:lnTo>
                  <a:lnTo>
                    <a:pt x="1" y="5"/>
                  </a:lnTo>
                  <a:lnTo>
                    <a:pt x="0" y="1"/>
                  </a:lnTo>
                  <a:lnTo>
                    <a:pt x="0" y="0"/>
                  </a:lnTo>
                </a:path>
              </a:pathLst>
            </a:cu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46"/>
            <p:cNvSpPr>
              <a:spLocks/>
            </p:cNvSpPr>
            <p:nvPr/>
          </p:nvSpPr>
          <p:spPr bwMode="auto">
            <a:xfrm>
              <a:off x="3272" y="2166"/>
              <a:ext cx="78" cy="21"/>
            </a:xfrm>
            <a:custGeom>
              <a:avLst/>
              <a:gdLst>
                <a:gd name="T0" fmla="*/ 78 w 78"/>
                <a:gd name="T1" fmla="*/ 21 h 21"/>
                <a:gd name="T2" fmla="*/ 77 w 78"/>
                <a:gd name="T3" fmla="*/ 21 h 21"/>
                <a:gd name="T4" fmla="*/ 75 w 78"/>
                <a:gd name="T5" fmla="*/ 20 h 21"/>
                <a:gd name="T6" fmla="*/ 71 w 78"/>
                <a:gd name="T7" fmla="*/ 20 h 21"/>
                <a:gd name="T8" fmla="*/ 67 w 78"/>
                <a:gd name="T9" fmla="*/ 19 h 21"/>
                <a:gd name="T10" fmla="*/ 62 w 78"/>
                <a:gd name="T11" fmla="*/ 18 h 21"/>
                <a:gd name="T12" fmla="*/ 56 w 78"/>
                <a:gd name="T13" fmla="*/ 17 h 21"/>
                <a:gd name="T14" fmla="*/ 49 w 78"/>
                <a:gd name="T15" fmla="*/ 16 h 21"/>
                <a:gd name="T16" fmla="*/ 43 w 78"/>
                <a:gd name="T17" fmla="*/ 15 h 21"/>
                <a:gd name="T18" fmla="*/ 37 w 78"/>
                <a:gd name="T19" fmla="*/ 14 h 21"/>
                <a:gd name="T20" fmla="*/ 31 w 78"/>
                <a:gd name="T21" fmla="*/ 14 h 21"/>
                <a:gd name="T22" fmla="*/ 25 w 78"/>
                <a:gd name="T23" fmla="*/ 12 h 21"/>
                <a:gd name="T24" fmla="*/ 19 w 78"/>
                <a:gd name="T25" fmla="*/ 11 h 21"/>
                <a:gd name="T26" fmla="*/ 15 w 78"/>
                <a:gd name="T27" fmla="*/ 9 h 21"/>
                <a:gd name="T28" fmla="*/ 11 w 78"/>
                <a:gd name="T29" fmla="*/ 8 h 21"/>
                <a:gd name="T30" fmla="*/ 7 w 78"/>
                <a:gd name="T31" fmla="*/ 6 h 21"/>
                <a:gd name="T32" fmla="*/ 4 w 78"/>
                <a:gd name="T33" fmla="*/ 4 h 21"/>
                <a:gd name="T34" fmla="*/ 3 w 78"/>
                <a:gd name="T35" fmla="*/ 2 h 21"/>
                <a:gd name="T36" fmla="*/ 1 w 78"/>
                <a:gd name="T37" fmla="*/ 1 h 21"/>
                <a:gd name="T38" fmla="*/ 1 w 78"/>
                <a:gd name="T39" fmla="*/ 0 h 21"/>
                <a:gd name="T40" fmla="*/ 0 w 78"/>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1"/>
                <a:gd name="T65" fmla="*/ 78 w 78"/>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1">
                  <a:moveTo>
                    <a:pt x="78" y="21"/>
                  </a:moveTo>
                  <a:lnTo>
                    <a:pt x="77" y="21"/>
                  </a:lnTo>
                  <a:lnTo>
                    <a:pt x="75" y="20"/>
                  </a:lnTo>
                  <a:lnTo>
                    <a:pt x="71" y="20"/>
                  </a:lnTo>
                  <a:lnTo>
                    <a:pt x="67" y="19"/>
                  </a:lnTo>
                  <a:lnTo>
                    <a:pt x="62" y="18"/>
                  </a:lnTo>
                  <a:lnTo>
                    <a:pt x="56" y="17"/>
                  </a:lnTo>
                  <a:lnTo>
                    <a:pt x="49" y="16"/>
                  </a:lnTo>
                  <a:lnTo>
                    <a:pt x="43" y="15"/>
                  </a:lnTo>
                  <a:lnTo>
                    <a:pt x="37" y="14"/>
                  </a:lnTo>
                  <a:lnTo>
                    <a:pt x="31" y="14"/>
                  </a:lnTo>
                  <a:lnTo>
                    <a:pt x="25" y="12"/>
                  </a:lnTo>
                  <a:lnTo>
                    <a:pt x="19" y="11"/>
                  </a:lnTo>
                  <a:lnTo>
                    <a:pt x="15" y="9"/>
                  </a:lnTo>
                  <a:lnTo>
                    <a:pt x="11" y="8"/>
                  </a:lnTo>
                  <a:lnTo>
                    <a:pt x="7" y="6"/>
                  </a:lnTo>
                  <a:lnTo>
                    <a:pt x="4" y="4"/>
                  </a:lnTo>
                  <a:lnTo>
                    <a:pt x="3" y="2"/>
                  </a:lnTo>
                  <a:lnTo>
                    <a:pt x="1" y="1"/>
                  </a:lnTo>
                  <a:lnTo>
                    <a:pt x="1" y="0"/>
                  </a:lnTo>
                  <a:lnTo>
                    <a:pt x="0" y="0"/>
                  </a:lnTo>
                </a:path>
              </a:pathLst>
            </a:cu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47"/>
            <p:cNvSpPr>
              <a:spLocks/>
            </p:cNvSpPr>
            <p:nvPr/>
          </p:nvSpPr>
          <p:spPr bwMode="auto">
            <a:xfrm>
              <a:off x="3456" y="2046"/>
              <a:ext cx="16" cy="6"/>
            </a:xfrm>
            <a:custGeom>
              <a:avLst/>
              <a:gdLst>
                <a:gd name="T0" fmla="*/ 0 w 16"/>
                <a:gd name="T1" fmla="*/ 6 h 6"/>
                <a:gd name="T2" fmla="*/ 2 w 16"/>
                <a:gd name="T3" fmla="*/ 4 h 6"/>
                <a:gd name="T4" fmla="*/ 4 w 16"/>
                <a:gd name="T5" fmla="*/ 3 h 6"/>
                <a:gd name="T6" fmla="*/ 7 w 16"/>
                <a:gd name="T7" fmla="*/ 2 h 6"/>
                <a:gd name="T8" fmla="*/ 9 w 16"/>
                <a:gd name="T9" fmla="*/ 1 h 6"/>
                <a:gd name="T10" fmla="*/ 11 w 16"/>
                <a:gd name="T11" fmla="*/ 1 h 6"/>
                <a:gd name="T12" fmla="*/ 13 w 16"/>
                <a:gd name="T13" fmla="*/ 1 h 6"/>
                <a:gd name="T14" fmla="*/ 14 w 16"/>
                <a:gd name="T15" fmla="*/ 0 h 6"/>
                <a:gd name="T16" fmla="*/ 15 w 16"/>
                <a:gd name="T17" fmla="*/ 0 h 6"/>
                <a:gd name="T18" fmla="*/ 16 w 1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
                <a:gd name="T32" fmla="*/ 16 w 1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
                  <a:moveTo>
                    <a:pt x="0" y="6"/>
                  </a:moveTo>
                  <a:lnTo>
                    <a:pt x="2" y="4"/>
                  </a:lnTo>
                  <a:lnTo>
                    <a:pt x="4" y="3"/>
                  </a:lnTo>
                  <a:lnTo>
                    <a:pt x="7" y="2"/>
                  </a:lnTo>
                  <a:lnTo>
                    <a:pt x="9" y="1"/>
                  </a:lnTo>
                  <a:lnTo>
                    <a:pt x="11" y="1"/>
                  </a:lnTo>
                  <a:lnTo>
                    <a:pt x="13" y="1"/>
                  </a:lnTo>
                  <a:lnTo>
                    <a:pt x="14" y="0"/>
                  </a:lnTo>
                  <a:lnTo>
                    <a:pt x="15" y="0"/>
                  </a:lnTo>
                  <a:lnTo>
                    <a:pt x="16" y="0"/>
                  </a:lnTo>
                </a:path>
              </a:pathLst>
            </a:cu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61" name="Group 223"/>
          <p:cNvGrpSpPr>
            <a:grpSpLocks/>
          </p:cNvGrpSpPr>
          <p:nvPr/>
        </p:nvGrpSpPr>
        <p:grpSpPr bwMode="auto">
          <a:xfrm>
            <a:off x="1032624" y="1816082"/>
            <a:ext cx="1406525" cy="4759325"/>
            <a:chOff x="2912" y="1602"/>
            <a:chExt cx="555" cy="2061"/>
          </a:xfrm>
        </p:grpSpPr>
        <p:sp>
          <p:nvSpPr>
            <p:cNvPr id="362" name="Freeform 49"/>
            <p:cNvSpPr>
              <a:spLocks/>
            </p:cNvSpPr>
            <p:nvPr/>
          </p:nvSpPr>
          <p:spPr bwMode="auto">
            <a:xfrm>
              <a:off x="2912" y="1602"/>
              <a:ext cx="555" cy="575"/>
            </a:xfrm>
            <a:custGeom>
              <a:avLst/>
              <a:gdLst>
                <a:gd name="T0" fmla="*/ 215 w 555"/>
                <a:gd name="T1" fmla="*/ 384 h 575"/>
                <a:gd name="T2" fmla="*/ 199 w 555"/>
                <a:gd name="T3" fmla="*/ 393 h 575"/>
                <a:gd name="T4" fmla="*/ 187 w 555"/>
                <a:gd name="T5" fmla="*/ 396 h 575"/>
                <a:gd name="T6" fmla="*/ 150 w 555"/>
                <a:gd name="T7" fmla="*/ 399 h 575"/>
                <a:gd name="T8" fmla="*/ 110 w 555"/>
                <a:gd name="T9" fmla="*/ 395 h 575"/>
                <a:gd name="T10" fmla="*/ 68 w 555"/>
                <a:gd name="T11" fmla="*/ 383 h 575"/>
                <a:gd name="T12" fmla="*/ 36 w 555"/>
                <a:gd name="T13" fmla="*/ 361 h 575"/>
                <a:gd name="T14" fmla="*/ 13 w 555"/>
                <a:gd name="T15" fmla="*/ 329 h 575"/>
                <a:gd name="T16" fmla="*/ 1 w 555"/>
                <a:gd name="T17" fmla="*/ 284 h 575"/>
                <a:gd name="T18" fmla="*/ 0 w 555"/>
                <a:gd name="T19" fmla="*/ 226 h 575"/>
                <a:gd name="T20" fmla="*/ 61 w 555"/>
                <a:gd name="T21" fmla="*/ 88 h 575"/>
                <a:gd name="T22" fmla="*/ 142 w 555"/>
                <a:gd name="T23" fmla="*/ 35 h 575"/>
                <a:gd name="T24" fmla="*/ 196 w 555"/>
                <a:gd name="T25" fmla="*/ 17 h 575"/>
                <a:gd name="T26" fmla="*/ 232 w 555"/>
                <a:gd name="T27" fmla="*/ 8 h 575"/>
                <a:gd name="T28" fmla="*/ 270 w 555"/>
                <a:gd name="T29" fmla="*/ 3 h 575"/>
                <a:gd name="T30" fmla="*/ 313 w 555"/>
                <a:gd name="T31" fmla="*/ 0 h 575"/>
                <a:gd name="T32" fmla="*/ 338 w 555"/>
                <a:gd name="T33" fmla="*/ 2 h 575"/>
                <a:gd name="T34" fmla="*/ 376 w 555"/>
                <a:gd name="T35" fmla="*/ 8 h 575"/>
                <a:gd name="T36" fmla="*/ 438 w 555"/>
                <a:gd name="T37" fmla="*/ 36 h 575"/>
                <a:gd name="T38" fmla="*/ 501 w 555"/>
                <a:gd name="T39" fmla="*/ 96 h 575"/>
                <a:gd name="T40" fmla="*/ 527 w 555"/>
                <a:gd name="T41" fmla="*/ 162 h 575"/>
                <a:gd name="T42" fmla="*/ 531 w 555"/>
                <a:gd name="T43" fmla="*/ 207 h 575"/>
                <a:gd name="T44" fmla="*/ 525 w 555"/>
                <a:gd name="T45" fmla="*/ 223 h 575"/>
                <a:gd name="T46" fmla="*/ 528 w 555"/>
                <a:gd name="T47" fmla="*/ 240 h 575"/>
                <a:gd name="T48" fmla="*/ 538 w 555"/>
                <a:gd name="T49" fmla="*/ 259 h 575"/>
                <a:gd name="T50" fmla="*/ 549 w 555"/>
                <a:gd name="T51" fmla="*/ 280 h 575"/>
                <a:gd name="T52" fmla="*/ 554 w 555"/>
                <a:gd name="T53" fmla="*/ 288 h 575"/>
                <a:gd name="T54" fmla="*/ 530 w 555"/>
                <a:gd name="T55" fmla="*/ 316 h 575"/>
                <a:gd name="T56" fmla="*/ 517 w 555"/>
                <a:gd name="T57" fmla="*/ 350 h 575"/>
                <a:gd name="T58" fmla="*/ 521 w 555"/>
                <a:gd name="T59" fmla="*/ 370 h 575"/>
                <a:gd name="T60" fmla="*/ 535 w 555"/>
                <a:gd name="T61" fmla="*/ 375 h 575"/>
                <a:gd name="T62" fmla="*/ 541 w 555"/>
                <a:gd name="T63" fmla="*/ 380 h 575"/>
                <a:gd name="T64" fmla="*/ 539 w 555"/>
                <a:gd name="T65" fmla="*/ 402 h 575"/>
                <a:gd name="T66" fmla="*/ 543 w 555"/>
                <a:gd name="T67" fmla="*/ 423 h 575"/>
                <a:gd name="T68" fmla="*/ 550 w 555"/>
                <a:gd name="T69" fmla="*/ 444 h 575"/>
                <a:gd name="T70" fmla="*/ 550 w 555"/>
                <a:gd name="T71" fmla="*/ 457 h 575"/>
                <a:gd name="T72" fmla="*/ 548 w 555"/>
                <a:gd name="T73" fmla="*/ 466 h 575"/>
                <a:gd name="T74" fmla="*/ 544 w 555"/>
                <a:gd name="T75" fmla="*/ 476 h 575"/>
                <a:gd name="T76" fmla="*/ 542 w 555"/>
                <a:gd name="T77" fmla="*/ 489 h 575"/>
                <a:gd name="T78" fmla="*/ 542 w 555"/>
                <a:gd name="T79" fmla="*/ 507 h 575"/>
                <a:gd name="T80" fmla="*/ 542 w 555"/>
                <a:gd name="T81" fmla="*/ 534 h 575"/>
                <a:gd name="T82" fmla="*/ 524 w 555"/>
                <a:gd name="T83" fmla="*/ 562 h 575"/>
                <a:gd name="T84" fmla="*/ 482 w 555"/>
                <a:gd name="T85" fmla="*/ 575 h 575"/>
                <a:gd name="T86" fmla="*/ 441 w 555"/>
                <a:gd name="T87" fmla="*/ 567 h 575"/>
                <a:gd name="T88" fmla="*/ 390 w 555"/>
                <a:gd name="T89" fmla="*/ 556 h 575"/>
                <a:gd name="T90" fmla="*/ 351 w 555"/>
                <a:gd name="T91" fmla="*/ 552 h 575"/>
                <a:gd name="T92" fmla="*/ 322 w 555"/>
                <a:gd name="T93" fmla="*/ 527 h 575"/>
                <a:gd name="T94" fmla="*/ 311 w 555"/>
                <a:gd name="T95" fmla="*/ 486 h 575"/>
                <a:gd name="T96" fmla="*/ 296 w 555"/>
                <a:gd name="T97" fmla="*/ 423 h 575"/>
                <a:gd name="T98" fmla="*/ 283 w 555"/>
                <a:gd name="T99" fmla="*/ 394 h 575"/>
                <a:gd name="T100" fmla="*/ 271 w 555"/>
                <a:gd name="T101" fmla="*/ 380 h 575"/>
                <a:gd name="T102" fmla="*/ 260 w 555"/>
                <a:gd name="T103" fmla="*/ 377 h 575"/>
                <a:gd name="T104" fmla="*/ 245 w 555"/>
                <a:gd name="T105" fmla="*/ 375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5"/>
                <a:gd name="T160" fmla="*/ 0 h 575"/>
                <a:gd name="T161" fmla="*/ 555 w 555"/>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5" h="575">
                  <a:moveTo>
                    <a:pt x="235" y="376"/>
                  </a:moveTo>
                  <a:lnTo>
                    <a:pt x="229" y="377"/>
                  </a:lnTo>
                  <a:lnTo>
                    <a:pt x="225" y="379"/>
                  </a:lnTo>
                  <a:lnTo>
                    <a:pt x="221" y="380"/>
                  </a:lnTo>
                  <a:lnTo>
                    <a:pt x="218" y="382"/>
                  </a:lnTo>
                  <a:lnTo>
                    <a:pt x="215" y="384"/>
                  </a:lnTo>
                  <a:lnTo>
                    <a:pt x="212" y="386"/>
                  </a:lnTo>
                  <a:lnTo>
                    <a:pt x="210" y="388"/>
                  </a:lnTo>
                  <a:lnTo>
                    <a:pt x="207" y="390"/>
                  </a:lnTo>
                  <a:lnTo>
                    <a:pt x="204" y="391"/>
                  </a:lnTo>
                  <a:lnTo>
                    <a:pt x="202" y="392"/>
                  </a:lnTo>
                  <a:lnTo>
                    <a:pt x="199" y="393"/>
                  </a:lnTo>
                  <a:lnTo>
                    <a:pt x="197" y="394"/>
                  </a:lnTo>
                  <a:lnTo>
                    <a:pt x="195" y="394"/>
                  </a:lnTo>
                  <a:lnTo>
                    <a:pt x="193" y="394"/>
                  </a:lnTo>
                  <a:lnTo>
                    <a:pt x="191" y="395"/>
                  </a:lnTo>
                  <a:lnTo>
                    <a:pt x="190" y="395"/>
                  </a:lnTo>
                  <a:lnTo>
                    <a:pt x="187" y="396"/>
                  </a:lnTo>
                  <a:lnTo>
                    <a:pt x="183" y="396"/>
                  </a:lnTo>
                  <a:lnTo>
                    <a:pt x="178" y="397"/>
                  </a:lnTo>
                  <a:lnTo>
                    <a:pt x="172" y="397"/>
                  </a:lnTo>
                  <a:lnTo>
                    <a:pt x="164" y="398"/>
                  </a:lnTo>
                  <a:lnTo>
                    <a:pt x="157" y="399"/>
                  </a:lnTo>
                  <a:lnTo>
                    <a:pt x="150" y="399"/>
                  </a:lnTo>
                  <a:lnTo>
                    <a:pt x="143" y="399"/>
                  </a:lnTo>
                  <a:lnTo>
                    <a:pt x="136" y="399"/>
                  </a:lnTo>
                  <a:lnTo>
                    <a:pt x="130" y="398"/>
                  </a:lnTo>
                  <a:lnTo>
                    <a:pt x="124" y="397"/>
                  </a:lnTo>
                  <a:lnTo>
                    <a:pt x="117" y="397"/>
                  </a:lnTo>
                  <a:lnTo>
                    <a:pt x="110" y="395"/>
                  </a:lnTo>
                  <a:lnTo>
                    <a:pt x="103" y="394"/>
                  </a:lnTo>
                  <a:lnTo>
                    <a:pt x="95" y="392"/>
                  </a:lnTo>
                  <a:lnTo>
                    <a:pt x="88" y="390"/>
                  </a:lnTo>
                  <a:lnTo>
                    <a:pt x="82" y="388"/>
                  </a:lnTo>
                  <a:lnTo>
                    <a:pt x="74" y="386"/>
                  </a:lnTo>
                  <a:lnTo>
                    <a:pt x="68" y="383"/>
                  </a:lnTo>
                  <a:lnTo>
                    <a:pt x="63" y="380"/>
                  </a:lnTo>
                  <a:lnTo>
                    <a:pt x="57" y="376"/>
                  </a:lnTo>
                  <a:lnTo>
                    <a:pt x="51" y="373"/>
                  </a:lnTo>
                  <a:lnTo>
                    <a:pt x="46" y="369"/>
                  </a:lnTo>
                  <a:lnTo>
                    <a:pt x="41" y="365"/>
                  </a:lnTo>
                  <a:lnTo>
                    <a:pt x="36" y="361"/>
                  </a:lnTo>
                  <a:lnTo>
                    <a:pt x="31" y="356"/>
                  </a:lnTo>
                  <a:lnTo>
                    <a:pt x="27" y="352"/>
                  </a:lnTo>
                  <a:lnTo>
                    <a:pt x="23" y="347"/>
                  </a:lnTo>
                  <a:lnTo>
                    <a:pt x="19" y="341"/>
                  </a:lnTo>
                  <a:lnTo>
                    <a:pt x="16" y="335"/>
                  </a:lnTo>
                  <a:lnTo>
                    <a:pt x="13" y="329"/>
                  </a:lnTo>
                  <a:lnTo>
                    <a:pt x="10" y="322"/>
                  </a:lnTo>
                  <a:lnTo>
                    <a:pt x="7" y="314"/>
                  </a:lnTo>
                  <a:lnTo>
                    <a:pt x="6" y="306"/>
                  </a:lnTo>
                  <a:lnTo>
                    <a:pt x="3" y="299"/>
                  </a:lnTo>
                  <a:lnTo>
                    <a:pt x="2" y="291"/>
                  </a:lnTo>
                  <a:lnTo>
                    <a:pt x="1" y="284"/>
                  </a:lnTo>
                  <a:lnTo>
                    <a:pt x="0" y="276"/>
                  </a:lnTo>
                  <a:lnTo>
                    <a:pt x="0" y="267"/>
                  </a:lnTo>
                  <a:lnTo>
                    <a:pt x="0" y="258"/>
                  </a:lnTo>
                  <a:lnTo>
                    <a:pt x="0" y="247"/>
                  </a:lnTo>
                  <a:lnTo>
                    <a:pt x="0" y="237"/>
                  </a:lnTo>
                  <a:lnTo>
                    <a:pt x="0" y="226"/>
                  </a:lnTo>
                  <a:lnTo>
                    <a:pt x="0" y="213"/>
                  </a:lnTo>
                  <a:lnTo>
                    <a:pt x="5" y="181"/>
                  </a:lnTo>
                  <a:lnTo>
                    <a:pt x="14" y="153"/>
                  </a:lnTo>
                  <a:lnTo>
                    <a:pt x="27" y="128"/>
                  </a:lnTo>
                  <a:lnTo>
                    <a:pt x="44" y="107"/>
                  </a:lnTo>
                  <a:lnTo>
                    <a:pt x="61" y="88"/>
                  </a:lnTo>
                  <a:lnTo>
                    <a:pt x="79" y="73"/>
                  </a:lnTo>
                  <a:lnTo>
                    <a:pt x="95" y="61"/>
                  </a:lnTo>
                  <a:lnTo>
                    <a:pt x="111" y="51"/>
                  </a:lnTo>
                  <a:lnTo>
                    <a:pt x="124" y="43"/>
                  </a:lnTo>
                  <a:lnTo>
                    <a:pt x="132" y="40"/>
                  </a:lnTo>
                  <a:lnTo>
                    <a:pt x="142" y="35"/>
                  </a:lnTo>
                  <a:lnTo>
                    <a:pt x="152" y="32"/>
                  </a:lnTo>
                  <a:lnTo>
                    <a:pt x="161" y="28"/>
                  </a:lnTo>
                  <a:lnTo>
                    <a:pt x="170" y="25"/>
                  </a:lnTo>
                  <a:lnTo>
                    <a:pt x="179" y="22"/>
                  </a:lnTo>
                  <a:lnTo>
                    <a:pt x="188" y="19"/>
                  </a:lnTo>
                  <a:lnTo>
                    <a:pt x="196" y="17"/>
                  </a:lnTo>
                  <a:lnTo>
                    <a:pt x="204" y="14"/>
                  </a:lnTo>
                  <a:lnTo>
                    <a:pt x="213" y="12"/>
                  </a:lnTo>
                  <a:lnTo>
                    <a:pt x="220" y="10"/>
                  </a:lnTo>
                  <a:lnTo>
                    <a:pt x="223" y="9"/>
                  </a:lnTo>
                  <a:lnTo>
                    <a:pt x="228" y="8"/>
                  </a:lnTo>
                  <a:lnTo>
                    <a:pt x="232" y="8"/>
                  </a:lnTo>
                  <a:lnTo>
                    <a:pt x="238" y="7"/>
                  </a:lnTo>
                  <a:lnTo>
                    <a:pt x="244" y="6"/>
                  </a:lnTo>
                  <a:lnTo>
                    <a:pt x="250" y="5"/>
                  </a:lnTo>
                  <a:lnTo>
                    <a:pt x="256" y="5"/>
                  </a:lnTo>
                  <a:lnTo>
                    <a:pt x="264" y="3"/>
                  </a:lnTo>
                  <a:lnTo>
                    <a:pt x="270" y="3"/>
                  </a:lnTo>
                  <a:lnTo>
                    <a:pt x="278" y="2"/>
                  </a:lnTo>
                  <a:lnTo>
                    <a:pt x="287" y="2"/>
                  </a:lnTo>
                  <a:lnTo>
                    <a:pt x="295" y="2"/>
                  </a:lnTo>
                  <a:lnTo>
                    <a:pt x="302" y="1"/>
                  </a:lnTo>
                  <a:lnTo>
                    <a:pt x="308" y="0"/>
                  </a:lnTo>
                  <a:lnTo>
                    <a:pt x="313" y="0"/>
                  </a:lnTo>
                  <a:lnTo>
                    <a:pt x="317" y="0"/>
                  </a:lnTo>
                  <a:lnTo>
                    <a:pt x="321" y="0"/>
                  </a:lnTo>
                  <a:lnTo>
                    <a:pt x="326" y="0"/>
                  </a:lnTo>
                  <a:lnTo>
                    <a:pt x="329" y="0"/>
                  </a:lnTo>
                  <a:lnTo>
                    <a:pt x="333" y="2"/>
                  </a:lnTo>
                  <a:lnTo>
                    <a:pt x="338" y="2"/>
                  </a:lnTo>
                  <a:lnTo>
                    <a:pt x="343" y="3"/>
                  </a:lnTo>
                  <a:lnTo>
                    <a:pt x="350" y="3"/>
                  </a:lnTo>
                  <a:lnTo>
                    <a:pt x="357" y="5"/>
                  </a:lnTo>
                  <a:lnTo>
                    <a:pt x="363" y="5"/>
                  </a:lnTo>
                  <a:lnTo>
                    <a:pt x="370" y="6"/>
                  </a:lnTo>
                  <a:lnTo>
                    <a:pt x="376" y="8"/>
                  </a:lnTo>
                  <a:lnTo>
                    <a:pt x="381" y="9"/>
                  </a:lnTo>
                  <a:lnTo>
                    <a:pt x="386" y="10"/>
                  </a:lnTo>
                  <a:lnTo>
                    <a:pt x="390" y="11"/>
                  </a:lnTo>
                  <a:lnTo>
                    <a:pt x="408" y="19"/>
                  </a:lnTo>
                  <a:lnTo>
                    <a:pt x="424" y="27"/>
                  </a:lnTo>
                  <a:lnTo>
                    <a:pt x="438" y="36"/>
                  </a:lnTo>
                  <a:lnTo>
                    <a:pt x="453" y="45"/>
                  </a:lnTo>
                  <a:lnTo>
                    <a:pt x="465" y="55"/>
                  </a:lnTo>
                  <a:lnTo>
                    <a:pt x="475" y="65"/>
                  </a:lnTo>
                  <a:lnTo>
                    <a:pt x="485" y="75"/>
                  </a:lnTo>
                  <a:lnTo>
                    <a:pt x="494" y="86"/>
                  </a:lnTo>
                  <a:lnTo>
                    <a:pt x="501" y="96"/>
                  </a:lnTo>
                  <a:lnTo>
                    <a:pt x="507" y="107"/>
                  </a:lnTo>
                  <a:lnTo>
                    <a:pt x="513" y="117"/>
                  </a:lnTo>
                  <a:lnTo>
                    <a:pt x="518" y="128"/>
                  </a:lnTo>
                  <a:lnTo>
                    <a:pt x="522" y="140"/>
                  </a:lnTo>
                  <a:lnTo>
                    <a:pt x="525" y="151"/>
                  </a:lnTo>
                  <a:lnTo>
                    <a:pt x="527" y="162"/>
                  </a:lnTo>
                  <a:lnTo>
                    <a:pt x="529" y="173"/>
                  </a:lnTo>
                  <a:lnTo>
                    <a:pt x="530" y="183"/>
                  </a:lnTo>
                  <a:lnTo>
                    <a:pt x="531" y="192"/>
                  </a:lnTo>
                  <a:lnTo>
                    <a:pt x="531" y="200"/>
                  </a:lnTo>
                  <a:lnTo>
                    <a:pt x="531" y="205"/>
                  </a:lnTo>
                  <a:lnTo>
                    <a:pt x="531" y="207"/>
                  </a:lnTo>
                  <a:lnTo>
                    <a:pt x="530" y="209"/>
                  </a:lnTo>
                  <a:lnTo>
                    <a:pt x="529" y="211"/>
                  </a:lnTo>
                  <a:lnTo>
                    <a:pt x="528" y="214"/>
                  </a:lnTo>
                  <a:lnTo>
                    <a:pt x="527" y="217"/>
                  </a:lnTo>
                  <a:lnTo>
                    <a:pt x="526" y="220"/>
                  </a:lnTo>
                  <a:lnTo>
                    <a:pt x="525" y="223"/>
                  </a:lnTo>
                  <a:lnTo>
                    <a:pt x="524" y="225"/>
                  </a:lnTo>
                  <a:lnTo>
                    <a:pt x="523" y="227"/>
                  </a:lnTo>
                  <a:lnTo>
                    <a:pt x="523" y="229"/>
                  </a:lnTo>
                  <a:lnTo>
                    <a:pt x="525" y="233"/>
                  </a:lnTo>
                  <a:lnTo>
                    <a:pt x="526" y="237"/>
                  </a:lnTo>
                  <a:lnTo>
                    <a:pt x="528" y="240"/>
                  </a:lnTo>
                  <a:lnTo>
                    <a:pt x="530" y="244"/>
                  </a:lnTo>
                  <a:lnTo>
                    <a:pt x="532" y="247"/>
                  </a:lnTo>
                  <a:lnTo>
                    <a:pt x="534" y="250"/>
                  </a:lnTo>
                  <a:lnTo>
                    <a:pt x="535" y="253"/>
                  </a:lnTo>
                  <a:lnTo>
                    <a:pt x="537" y="256"/>
                  </a:lnTo>
                  <a:lnTo>
                    <a:pt x="538" y="259"/>
                  </a:lnTo>
                  <a:lnTo>
                    <a:pt x="539" y="263"/>
                  </a:lnTo>
                  <a:lnTo>
                    <a:pt x="541" y="267"/>
                  </a:lnTo>
                  <a:lnTo>
                    <a:pt x="542" y="270"/>
                  </a:lnTo>
                  <a:lnTo>
                    <a:pt x="545" y="274"/>
                  </a:lnTo>
                  <a:lnTo>
                    <a:pt x="547" y="277"/>
                  </a:lnTo>
                  <a:lnTo>
                    <a:pt x="549" y="280"/>
                  </a:lnTo>
                  <a:lnTo>
                    <a:pt x="551" y="283"/>
                  </a:lnTo>
                  <a:lnTo>
                    <a:pt x="553" y="285"/>
                  </a:lnTo>
                  <a:lnTo>
                    <a:pt x="554" y="286"/>
                  </a:lnTo>
                  <a:lnTo>
                    <a:pt x="555" y="287"/>
                  </a:lnTo>
                  <a:lnTo>
                    <a:pt x="555" y="288"/>
                  </a:lnTo>
                  <a:lnTo>
                    <a:pt x="554" y="288"/>
                  </a:lnTo>
                  <a:lnTo>
                    <a:pt x="552" y="291"/>
                  </a:lnTo>
                  <a:lnTo>
                    <a:pt x="548" y="294"/>
                  </a:lnTo>
                  <a:lnTo>
                    <a:pt x="545" y="299"/>
                  </a:lnTo>
                  <a:lnTo>
                    <a:pt x="539" y="304"/>
                  </a:lnTo>
                  <a:lnTo>
                    <a:pt x="535" y="310"/>
                  </a:lnTo>
                  <a:lnTo>
                    <a:pt x="530" y="316"/>
                  </a:lnTo>
                  <a:lnTo>
                    <a:pt x="526" y="323"/>
                  </a:lnTo>
                  <a:lnTo>
                    <a:pt x="522" y="329"/>
                  </a:lnTo>
                  <a:lnTo>
                    <a:pt x="520" y="334"/>
                  </a:lnTo>
                  <a:lnTo>
                    <a:pt x="518" y="340"/>
                  </a:lnTo>
                  <a:lnTo>
                    <a:pt x="518" y="345"/>
                  </a:lnTo>
                  <a:lnTo>
                    <a:pt x="517" y="350"/>
                  </a:lnTo>
                  <a:lnTo>
                    <a:pt x="517" y="355"/>
                  </a:lnTo>
                  <a:lnTo>
                    <a:pt x="518" y="359"/>
                  </a:lnTo>
                  <a:lnTo>
                    <a:pt x="518" y="363"/>
                  </a:lnTo>
                  <a:lnTo>
                    <a:pt x="519" y="366"/>
                  </a:lnTo>
                  <a:lnTo>
                    <a:pt x="520" y="368"/>
                  </a:lnTo>
                  <a:lnTo>
                    <a:pt x="521" y="370"/>
                  </a:lnTo>
                  <a:lnTo>
                    <a:pt x="523" y="371"/>
                  </a:lnTo>
                  <a:lnTo>
                    <a:pt x="525" y="373"/>
                  </a:lnTo>
                  <a:lnTo>
                    <a:pt x="528" y="373"/>
                  </a:lnTo>
                  <a:lnTo>
                    <a:pt x="530" y="374"/>
                  </a:lnTo>
                  <a:lnTo>
                    <a:pt x="533" y="375"/>
                  </a:lnTo>
                  <a:lnTo>
                    <a:pt x="535" y="375"/>
                  </a:lnTo>
                  <a:lnTo>
                    <a:pt x="538" y="375"/>
                  </a:lnTo>
                  <a:lnTo>
                    <a:pt x="539" y="375"/>
                  </a:lnTo>
                  <a:lnTo>
                    <a:pt x="541" y="375"/>
                  </a:lnTo>
                  <a:lnTo>
                    <a:pt x="542" y="375"/>
                  </a:lnTo>
                  <a:lnTo>
                    <a:pt x="542" y="377"/>
                  </a:lnTo>
                  <a:lnTo>
                    <a:pt x="541" y="380"/>
                  </a:lnTo>
                  <a:lnTo>
                    <a:pt x="541" y="383"/>
                  </a:lnTo>
                  <a:lnTo>
                    <a:pt x="540" y="387"/>
                  </a:lnTo>
                  <a:lnTo>
                    <a:pt x="539" y="390"/>
                  </a:lnTo>
                  <a:lnTo>
                    <a:pt x="539" y="394"/>
                  </a:lnTo>
                  <a:lnTo>
                    <a:pt x="539" y="398"/>
                  </a:lnTo>
                  <a:lnTo>
                    <a:pt x="539" y="402"/>
                  </a:lnTo>
                  <a:lnTo>
                    <a:pt x="539" y="406"/>
                  </a:lnTo>
                  <a:lnTo>
                    <a:pt x="539" y="409"/>
                  </a:lnTo>
                  <a:lnTo>
                    <a:pt x="540" y="412"/>
                  </a:lnTo>
                  <a:lnTo>
                    <a:pt x="541" y="416"/>
                  </a:lnTo>
                  <a:lnTo>
                    <a:pt x="542" y="419"/>
                  </a:lnTo>
                  <a:lnTo>
                    <a:pt x="543" y="423"/>
                  </a:lnTo>
                  <a:lnTo>
                    <a:pt x="544" y="426"/>
                  </a:lnTo>
                  <a:lnTo>
                    <a:pt x="545" y="430"/>
                  </a:lnTo>
                  <a:lnTo>
                    <a:pt x="547" y="433"/>
                  </a:lnTo>
                  <a:lnTo>
                    <a:pt x="548" y="438"/>
                  </a:lnTo>
                  <a:lnTo>
                    <a:pt x="548" y="441"/>
                  </a:lnTo>
                  <a:lnTo>
                    <a:pt x="550" y="444"/>
                  </a:lnTo>
                  <a:lnTo>
                    <a:pt x="550" y="446"/>
                  </a:lnTo>
                  <a:lnTo>
                    <a:pt x="550" y="449"/>
                  </a:lnTo>
                  <a:lnTo>
                    <a:pt x="550" y="451"/>
                  </a:lnTo>
                  <a:lnTo>
                    <a:pt x="550" y="453"/>
                  </a:lnTo>
                  <a:lnTo>
                    <a:pt x="550" y="455"/>
                  </a:lnTo>
                  <a:lnTo>
                    <a:pt x="550" y="457"/>
                  </a:lnTo>
                  <a:lnTo>
                    <a:pt x="550" y="459"/>
                  </a:lnTo>
                  <a:lnTo>
                    <a:pt x="549" y="461"/>
                  </a:lnTo>
                  <a:lnTo>
                    <a:pt x="549" y="462"/>
                  </a:lnTo>
                  <a:lnTo>
                    <a:pt x="548" y="464"/>
                  </a:lnTo>
                  <a:lnTo>
                    <a:pt x="548" y="465"/>
                  </a:lnTo>
                  <a:lnTo>
                    <a:pt x="548" y="466"/>
                  </a:lnTo>
                  <a:lnTo>
                    <a:pt x="547" y="468"/>
                  </a:lnTo>
                  <a:lnTo>
                    <a:pt x="547" y="469"/>
                  </a:lnTo>
                  <a:lnTo>
                    <a:pt x="546" y="471"/>
                  </a:lnTo>
                  <a:lnTo>
                    <a:pt x="545" y="473"/>
                  </a:lnTo>
                  <a:lnTo>
                    <a:pt x="545" y="475"/>
                  </a:lnTo>
                  <a:lnTo>
                    <a:pt x="544" y="476"/>
                  </a:lnTo>
                  <a:lnTo>
                    <a:pt x="544" y="478"/>
                  </a:lnTo>
                  <a:lnTo>
                    <a:pt x="543" y="480"/>
                  </a:lnTo>
                  <a:lnTo>
                    <a:pt x="543" y="482"/>
                  </a:lnTo>
                  <a:lnTo>
                    <a:pt x="542" y="485"/>
                  </a:lnTo>
                  <a:lnTo>
                    <a:pt x="542" y="486"/>
                  </a:lnTo>
                  <a:lnTo>
                    <a:pt x="542" y="489"/>
                  </a:lnTo>
                  <a:lnTo>
                    <a:pt x="542" y="491"/>
                  </a:lnTo>
                  <a:lnTo>
                    <a:pt x="542" y="494"/>
                  </a:lnTo>
                  <a:lnTo>
                    <a:pt x="542" y="497"/>
                  </a:lnTo>
                  <a:lnTo>
                    <a:pt x="542" y="500"/>
                  </a:lnTo>
                  <a:lnTo>
                    <a:pt x="542" y="504"/>
                  </a:lnTo>
                  <a:lnTo>
                    <a:pt x="542" y="507"/>
                  </a:lnTo>
                  <a:lnTo>
                    <a:pt x="542" y="512"/>
                  </a:lnTo>
                  <a:lnTo>
                    <a:pt x="542" y="517"/>
                  </a:lnTo>
                  <a:lnTo>
                    <a:pt x="542" y="521"/>
                  </a:lnTo>
                  <a:lnTo>
                    <a:pt x="543" y="526"/>
                  </a:lnTo>
                  <a:lnTo>
                    <a:pt x="543" y="530"/>
                  </a:lnTo>
                  <a:lnTo>
                    <a:pt x="542" y="534"/>
                  </a:lnTo>
                  <a:lnTo>
                    <a:pt x="542" y="538"/>
                  </a:lnTo>
                  <a:lnTo>
                    <a:pt x="539" y="543"/>
                  </a:lnTo>
                  <a:lnTo>
                    <a:pt x="538" y="547"/>
                  </a:lnTo>
                  <a:lnTo>
                    <a:pt x="534" y="552"/>
                  </a:lnTo>
                  <a:lnTo>
                    <a:pt x="530" y="557"/>
                  </a:lnTo>
                  <a:lnTo>
                    <a:pt x="524" y="562"/>
                  </a:lnTo>
                  <a:lnTo>
                    <a:pt x="518" y="565"/>
                  </a:lnTo>
                  <a:lnTo>
                    <a:pt x="511" y="569"/>
                  </a:lnTo>
                  <a:lnTo>
                    <a:pt x="503" y="571"/>
                  </a:lnTo>
                  <a:lnTo>
                    <a:pt x="496" y="574"/>
                  </a:lnTo>
                  <a:lnTo>
                    <a:pt x="488" y="575"/>
                  </a:lnTo>
                  <a:lnTo>
                    <a:pt x="482" y="575"/>
                  </a:lnTo>
                  <a:lnTo>
                    <a:pt x="475" y="575"/>
                  </a:lnTo>
                  <a:lnTo>
                    <a:pt x="470" y="574"/>
                  </a:lnTo>
                  <a:lnTo>
                    <a:pt x="464" y="571"/>
                  </a:lnTo>
                  <a:lnTo>
                    <a:pt x="457" y="570"/>
                  </a:lnTo>
                  <a:lnTo>
                    <a:pt x="450" y="568"/>
                  </a:lnTo>
                  <a:lnTo>
                    <a:pt x="441" y="567"/>
                  </a:lnTo>
                  <a:lnTo>
                    <a:pt x="433" y="565"/>
                  </a:lnTo>
                  <a:lnTo>
                    <a:pt x="424" y="563"/>
                  </a:lnTo>
                  <a:lnTo>
                    <a:pt x="415" y="561"/>
                  </a:lnTo>
                  <a:lnTo>
                    <a:pt x="406" y="560"/>
                  </a:lnTo>
                  <a:lnTo>
                    <a:pt x="397" y="558"/>
                  </a:lnTo>
                  <a:lnTo>
                    <a:pt x="390" y="556"/>
                  </a:lnTo>
                  <a:lnTo>
                    <a:pt x="382" y="554"/>
                  </a:lnTo>
                  <a:lnTo>
                    <a:pt x="376" y="554"/>
                  </a:lnTo>
                  <a:lnTo>
                    <a:pt x="369" y="553"/>
                  </a:lnTo>
                  <a:lnTo>
                    <a:pt x="362" y="553"/>
                  </a:lnTo>
                  <a:lnTo>
                    <a:pt x="357" y="553"/>
                  </a:lnTo>
                  <a:lnTo>
                    <a:pt x="351" y="552"/>
                  </a:lnTo>
                  <a:lnTo>
                    <a:pt x="345" y="550"/>
                  </a:lnTo>
                  <a:lnTo>
                    <a:pt x="339" y="547"/>
                  </a:lnTo>
                  <a:lnTo>
                    <a:pt x="333" y="541"/>
                  </a:lnTo>
                  <a:lnTo>
                    <a:pt x="326" y="535"/>
                  </a:lnTo>
                  <a:lnTo>
                    <a:pt x="324" y="531"/>
                  </a:lnTo>
                  <a:lnTo>
                    <a:pt x="322" y="527"/>
                  </a:lnTo>
                  <a:lnTo>
                    <a:pt x="320" y="523"/>
                  </a:lnTo>
                  <a:lnTo>
                    <a:pt x="318" y="518"/>
                  </a:lnTo>
                  <a:lnTo>
                    <a:pt x="316" y="512"/>
                  </a:lnTo>
                  <a:lnTo>
                    <a:pt x="314" y="505"/>
                  </a:lnTo>
                  <a:lnTo>
                    <a:pt x="313" y="496"/>
                  </a:lnTo>
                  <a:lnTo>
                    <a:pt x="311" y="486"/>
                  </a:lnTo>
                  <a:lnTo>
                    <a:pt x="309" y="475"/>
                  </a:lnTo>
                  <a:lnTo>
                    <a:pt x="307" y="462"/>
                  </a:lnTo>
                  <a:lnTo>
                    <a:pt x="305" y="450"/>
                  </a:lnTo>
                  <a:lnTo>
                    <a:pt x="302" y="439"/>
                  </a:lnTo>
                  <a:lnTo>
                    <a:pt x="299" y="430"/>
                  </a:lnTo>
                  <a:lnTo>
                    <a:pt x="296" y="423"/>
                  </a:lnTo>
                  <a:lnTo>
                    <a:pt x="293" y="417"/>
                  </a:lnTo>
                  <a:lnTo>
                    <a:pt x="290" y="412"/>
                  </a:lnTo>
                  <a:lnTo>
                    <a:pt x="288" y="407"/>
                  </a:lnTo>
                  <a:lnTo>
                    <a:pt x="285" y="403"/>
                  </a:lnTo>
                  <a:lnTo>
                    <a:pt x="284" y="399"/>
                  </a:lnTo>
                  <a:lnTo>
                    <a:pt x="283" y="394"/>
                  </a:lnTo>
                  <a:lnTo>
                    <a:pt x="282" y="389"/>
                  </a:lnTo>
                  <a:lnTo>
                    <a:pt x="280" y="385"/>
                  </a:lnTo>
                  <a:lnTo>
                    <a:pt x="278" y="383"/>
                  </a:lnTo>
                  <a:lnTo>
                    <a:pt x="276" y="382"/>
                  </a:lnTo>
                  <a:lnTo>
                    <a:pt x="273" y="380"/>
                  </a:lnTo>
                  <a:lnTo>
                    <a:pt x="271" y="380"/>
                  </a:lnTo>
                  <a:lnTo>
                    <a:pt x="269" y="380"/>
                  </a:lnTo>
                  <a:lnTo>
                    <a:pt x="266" y="379"/>
                  </a:lnTo>
                  <a:lnTo>
                    <a:pt x="264" y="379"/>
                  </a:lnTo>
                  <a:lnTo>
                    <a:pt x="262" y="379"/>
                  </a:lnTo>
                  <a:lnTo>
                    <a:pt x="261" y="378"/>
                  </a:lnTo>
                  <a:lnTo>
                    <a:pt x="260" y="377"/>
                  </a:lnTo>
                  <a:lnTo>
                    <a:pt x="258" y="376"/>
                  </a:lnTo>
                  <a:lnTo>
                    <a:pt x="256" y="376"/>
                  </a:lnTo>
                  <a:lnTo>
                    <a:pt x="254" y="376"/>
                  </a:lnTo>
                  <a:lnTo>
                    <a:pt x="252" y="375"/>
                  </a:lnTo>
                  <a:lnTo>
                    <a:pt x="248" y="375"/>
                  </a:lnTo>
                  <a:lnTo>
                    <a:pt x="245" y="375"/>
                  </a:lnTo>
                  <a:lnTo>
                    <a:pt x="240" y="375"/>
                  </a:lnTo>
                  <a:lnTo>
                    <a:pt x="235" y="37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50"/>
            <p:cNvSpPr>
              <a:spLocks/>
            </p:cNvSpPr>
            <p:nvPr/>
          </p:nvSpPr>
          <p:spPr bwMode="auto">
            <a:xfrm>
              <a:off x="2912" y="1602"/>
              <a:ext cx="555" cy="575"/>
            </a:xfrm>
            <a:custGeom>
              <a:avLst/>
              <a:gdLst>
                <a:gd name="T0" fmla="*/ 215 w 555"/>
                <a:gd name="T1" fmla="*/ 384 h 575"/>
                <a:gd name="T2" fmla="*/ 199 w 555"/>
                <a:gd name="T3" fmla="*/ 393 h 575"/>
                <a:gd name="T4" fmla="*/ 187 w 555"/>
                <a:gd name="T5" fmla="*/ 396 h 575"/>
                <a:gd name="T6" fmla="*/ 150 w 555"/>
                <a:gd name="T7" fmla="*/ 399 h 575"/>
                <a:gd name="T8" fmla="*/ 110 w 555"/>
                <a:gd name="T9" fmla="*/ 395 h 575"/>
                <a:gd name="T10" fmla="*/ 68 w 555"/>
                <a:gd name="T11" fmla="*/ 383 h 575"/>
                <a:gd name="T12" fmla="*/ 36 w 555"/>
                <a:gd name="T13" fmla="*/ 361 h 575"/>
                <a:gd name="T14" fmla="*/ 13 w 555"/>
                <a:gd name="T15" fmla="*/ 329 h 575"/>
                <a:gd name="T16" fmla="*/ 1 w 555"/>
                <a:gd name="T17" fmla="*/ 284 h 575"/>
                <a:gd name="T18" fmla="*/ 0 w 555"/>
                <a:gd name="T19" fmla="*/ 226 h 575"/>
                <a:gd name="T20" fmla="*/ 61 w 555"/>
                <a:gd name="T21" fmla="*/ 88 h 575"/>
                <a:gd name="T22" fmla="*/ 142 w 555"/>
                <a:gd name="T23" fmla="*/ 35 h 575"/>
                <a:gd name="T24" fmla="*/ 196 w 555"/>
                <a:gd name="T25" fmla="*/ 17 h 575"/>
                <a:gd name="T26" fmla="*/ 232 w 555"/>
                <a:gd name="T27" fmla="*/ 8 h 575"/>
                <a:gd name="T28" fmla="*/ 270 w 555"/>
                <a:gd name="T29" fmla="*/ 3 h 575"/>
                <a:gd name="T30" fmla="*/ 313 w 555"/>
                <a:gd name="T31" fmla="*/ 0 h 575"/>
                <a:gd name="T32" fmla="*/ 338 w 555"/>
                <a:gd name="T33" fmla="*/ 2 h 575"/>
                <a:gd name="T34" fmla="*/ 376 w 555"/>
                <a:gd name="T35" fmla="*/ 8 h 575"/>
                <a:gd name="T36" fmla="*/ 438 w 555"/>
                <a:gd name="T37" fmla="*/ 36 h 575"/>
                <a:gd name="T38" fmla="*/ 501 w 555"/>
                <a:gd name="T39" fmla="*/ 96 h 575"/>
                <a:gd name="T40" fmla="*/ 527 w 555"/>
                <a:gd name="T41" fmla="*/ 162 h 575"/>
                <a:gd name="T42" fmla="*/ 531 w 555"/>
                <a:gd name="T43" fmla="*/ 207 h 575"/>
                <a:gd name="T44" fmla="*/ 525 w 555"/>
                <a:gd name="T45" fmla="*/ 223 h 575"/>
                <a:gd name="T46" fmla="*/ 528 w 555"/>
                <a:gd name="T47" fmla="*/ 240 h 575"/>
                <a:gd name="T48" fmla="*/ 538 w 555"/>
                <a:gd name="T49" fmla="*/ 259 h 575"/>
                <a:gd name="T50" fmla="*/ 549 w 555"/>
                <a:gd name="T51" fmla="*/ 280 h 575"/>
                <a:gd name="T52" fmla="*/ 554 w 555"/>
                <a:gd name="T53" fmla="*/ 288 h 575"/>
                <a:gd name="T54" fmla="*/ 530 w 555"/>
                <a:gd name="T55" fmla="*/ 316 h 575"/>
                <a:gd name="T56" fmla="*/ 517 w 555"/>
                <a:gd name="T57" fmla="*/ 350 h 575"/>
                <a:gd name="T58" fmla="*/ 521 w 555"/>
                <a:gd name="T59" fmla="*/ 370 h 575"/>
                <a:gd name="T60" fmla="*/ 535 w 555"/>
                <a:gd name="T61" fmla="*/ 375 h 575"/>
                <a:gd name="T62" fmla="*/ 541 w 555"/>
                <a:gd name="T63" fmla="*/ 380 h 575"/>
                <a:gd name="T64" fmla="*/ 539 w 555"/>
                <a:gd name="T65" fmla="*/ 402 h 575"/>
                <a:gd name="T66" fmla="*/ 543 w 555"/>
                <a:gd name="T67" fmla="*/ 423 h 575"/>
                <a:gd name="T68" fmla="*/ 550 w 555"/>
                <a:gd name="T69" fmla="*/ 444 h 575"/>
                <a:gd name="T70" fmla="*/ 550 w 555"/>
                <a:gd name="T71" fmla="*/ 457 h 575"/>
                <a:gd name="T72" fmla="*/ 548 w 555"/>
                <a:gd name="T73" fmla="*/ 466 h 575"/>
                <a:gd name="T74" fmla="*/ 544 w 555"/>
                <a:gd name="T75" fmla="*/ 476 h 575"/>
                <a:gd name="T76" fmla="*/ 542 w 555"/>
                <a:gd name="T77" fmla="*/ 489 h 575"/>
                <a:gd name="T78" fmla="*/ 542 w 555"/>
                <a:gd name="T79" fmla="*/ 507 h 575"/>
                <a:gd name="T80" fmla="*/ 542 w 555"/>
                <a:gd name="T81" fmla="*/ 534 h 575"/>
                <a:gd name="T82" fmla="*/ 524 w 555"/>
                <a:gd name="T83" fmla="*/ 562 h 575"/>
                <a:gd name="T84" fmla="*/ 482 w 555"/>
                <a:gd name="T85" fmla="*/ 575 h 575"/>
                <a:gd name="T86" fmla="*/ 441 w 555"/>
                <a:gd name="T87" fmla="*/ 567 h 575"/>
                <a:gd name="T88" fmla="*/ 390 w 555"/>
                <a:gd name="T89" fmla="*/ 556 h 575"/>
                <a:gd name="T90" fmla="*/ 351 w 555"/>
                <a:gd name="T91" fmla="*/ 552 h 575"/>
                <a:gd name="T92" fmla="*/ 322 w 555"/>
                <a:gd name="T93" fmla="*/ 527 h 575"/>
                <a:gd name="T94" fmla="*/ 311 w 555"/>
                <a:gd name="T95" fmla="*/ 486 h 575"/>
                <a:gd name="T96" fmla="*/ 296 w 555"/>
                <a:gd name="T97" fmla="*/ 423 h 575"/>
                <a:gd name="T98" fmla="*/ 283 w 555"/>
                <a:gd name="T99" fmla="*/ 394 h 575"/>
                <a:gd name="T100" fmla="*/ 271 w 555"/>
                <a:gd name="T101" fmla="*/ 380 h 575"/>
                <a:gd name="T102" fmla="*/ 260 w 555"/>
                <a:gd name="T103" fmla="*/ 377 h 575"/>
                <a:gd name="T104" fmla="*/ 245 w 555"/>
                <a:gd name="T105" fmla="*/ 375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5"/>
                <a:gd name="T160" fmla="*/ 0 h 575"/>
                <a:gd name="T161" fmla="*/ 555 w 555"/>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5" h="575">
                  <a:moveTo>
                    <a:pt x="235" y="376"/>
                  </a:moveTo>
                  <a:lnTo>
                    <a:pt x="229" y="377"/>
                  </a:lnTo>
                  <a:lnTo>
                    <a:pt x="225" y="379"/>
                  </a:lnTo>
                  <a:lnTo>
                    <a:pt x="221" y="380"/>
                  </a:lnTo>
                  <a:lnTo>
                    <a:pt x="218" y="382"/>
                  </a:lnTo>
                  <a:lnTo>
                    <a:pt x="215" y="384"/>
                  </a:lnTo>
                  <a:lnTo>
                    <a:pt x="212" y="386"/>
                  </a:lnTo>
                  <a:lnTo>
                    <a:pt x="210" y="388"/>
                  </a:lnTo>
                  <a:lnTo>
                    <a:pt x="207" y="390"/>
                  </a:lnTo>
                  <a:lnTo>
                    <a:pt x="204" y="391"/>
                  </a:lnTo>
                  <a:lnTo>
                    <a:pt x="202" y="392"/>
                  </a:lnTo>
                  <a:lnTo>
                    <a:pt x="199" y="393"/>
                  </a:lnTo>
                  <a:lnTo>
                    <a:pt x="197" y="394"/>
                  </a:lnTo>
                  <a:lnTo>
                    <a:pt x="195" y="394"/>
                  </a:lnTo>
                  <a:lnTo>
                    <a:pt x="193" y="394"/>
                  </a:lnTo>
                  <a:lnTo>
                    <a:pt x="191" y="395"/>
                  </a:lnTo>
                  <a:lnTo>
                    <a:pt x="190" y="395"/>
                  </a:lnTo>
                  <a:lnTo>
                    <a:pt x="187" y="396"/>
                  </a:lnTo>
                  <a:lnTo>
                    <a:pt x="183" y="396"/>
                  </a:lnTo>
                  <a:lnTo>
                    <a:pt x="178" y="397"/>
                  </a:lnTo>
                  <a:lnTo>
                    <a:pt x="172" y="397"/>
                  </a:lnTo>
                  <a:lnTo>
                    <a:pt x="164" y="398"/>
                  </a:lnTo>
                  <a:lnTo>
                    <a:pt x="157" y="399"/>
                  </a:lnTo>
                  <a:lnTo>
                    <a:pt x="150" y="399"/>
                  </a:lnTo>
                  <a:lnTo>
                    <a:pt x="143" y="399"/>
                  </a:lnTo>
                  <a:lnTo>
                    <a:pt x="136" y="399"/>
                  </a:lnTo>
                  <a:lnTo>
                    <a:pt x="130" y="398"/>
                  </a:lnTo>
                  <a:lnTo>
                    <a:pt x="124" y="397"/>
                  </a:lnTo>
                  <a:lnTo>
                    <a:pt x="117" y="397"/>
                  </a:lnTo>
                  <a:lnTo>
                    <a:pt x="110" y="395"/>
                  </a:lnTo>
                  <a:lnTo>
                    <a:pt x="103" y="394"/>
                  </a:lnTo>
                  <a:lnTo>
                    <a:pt x="95" y="392"/>
                  </a:lnTo>
                  <a:lnTo>
                    <a:pt x="88" y="390"/>
                  </a:lnTo>
                  <a:lnTo>
                    <a:pt x="82" y="388"/>
                  </a:lnTo>
                  <a:lnTo>
                    <a:pt x="74" y="386"/>
                  </a:lnTo>
                  <a:lnTo>
                    <a:pt x="68" y="383"/>
                  </a:lnTo>
                  <a:lnTo>
                    <a:pt x="63" y="380"/>
                  </a:lnTo>
                  <a:lnTo>
                    <a:pt x="57" y="376"/>
                  </a:lnTo>
                  <a:lnTo>
                    <a:pt x="51" y="373"/>
                  </a:lnTo>
                  <a:lnTo>
                    <a:pt x="46" y="369"/>
                  </a:lnTo>
                  <a:lnTo>
                    <a:pt x="41" y="365"/>
                  </a:lnTo>
                  <a:lnTo>
                    <a:pt x="36" y="361"/>
                  </a:lnTo>
                  <a:lnTo>
                    <a:pt x="31" y="356"/>
                  </a:lnTo>
                  <a:lnTo>
                    <a:pt x="27" y="352"/>
                  </a:lnTo>
                  <a:lnTo>
                    <a:pt x="23" y="347"/>
                  </a:lnTo>
                  <a:lnTo>
                    <a:pt x="19" y="341"/>
                  </a:lnTo>
                  <a:lnTo>
                    <a:pt x="16" y="335"/>
                  </a:lnTo>
                  <a:lnTo>
                    <a:pt x="13" y="329"/>
                  </a:lnTo>
                  <a:lnTo>
                    <a:pt x="10" y="322"/>
                  </a:lnTo>
                  <a:lnTo>
                    <a:pt x="7" y="314"/>
                  </a:lnTo>
                  <a:lnTo>
                    <a:pt x="6" y="306"/>
                  </a:lnTo>
                  <a:lnTo>
                    <a:pt x="3" y="299"/>
                  </a:lnTo>
                  <a:lnTo>
                    <a:pt x="2" y="291"/>
                  </a:lnTo>
                  <a:lnTo>
                    <a:pt x="1" y="284"/>
                  </a:lnTo>
                  <a:lnTo>
                    <a:pt x="0" y="276"/>
                  </a:lnTo>
                  <a:lnTo>
                    <a:pt x="0" y="267"/>
                  </a:lnTo>
                  <a:lnTo>
                    <a:pt x="0" y="258"/>
                  </a:lnTo>
                  <a:lnTo>
                    <a:pt x="0" y="247"/>
                  </a:lnTo>
                  <a:lnTo>
                    <a:pt x="0" y="237"/>
                  </a:lnTo>
                  <a:lnTo>
                    <a:pt x="0" y="226"/>
                  </a:lnTo>
                  <a:lnTo>
                    <a:pt x="0" y="213"/>
                  </a:lnTo>
                  <a:lnTo>
                    <a:pt x="5" y="181"/>
                  </a:lnTo>
                  <a:lnTo>
                    <a:pt x="14" y="153"/>
                  </a:lnTo>
                  <a:lnTo>
                    <a:pt x="27" y="128"/>
                  </a:lnTo>
                  <a:lnTo>
                    <a:pt x="44" y="107"/>
                  </a:lnTo>
                  <a:lnTo>
                    <a:pt x="61" y="88"/>
                  </a:lnTo>
                  <a:lnTo>
                    <a:pt x="79" y="73"/>
                  </a:lnTo>
                  <a:lnTo>
                    <a:pt x="95" y="61"/>
                  </a:lnTo>
                  <a:lnTo>
                    <a:pt x="111" y="51"/>
                  </a:lnTo>
                  <a:lnTo>
                    <a:pt x="124" y="43"/>
                  </a:lnTo>
                  <a:lnTo>
                    <a:pt x="132" y="40"/>
                  </a:lnTo>
                  <a:lnTo>
                    <a:pt x="142" y="35"/>
                  </a:lnTo>
                  <a:lnTo>
                    <a:pt x="152" y="32"/>
                  </a:lnTo>
                  <a:lnTo>
                    <a:pt x="161" y="28"/>
                  </a:lnTo>
                  <a:lnTo>
                    <a:pt x="170" y="25"/>
                  </a:lnTo>
                  <a:lnTo>
                    <a:pt x="179" y="22"/>
                  </a:lnTo>
                  <a:lnTo>
                    <a:pt x="188" y="19"/>
                  </a:lnTo>
                  <a:lnTo>
                    <a:pt x="196" y="17"/>
                  </a:lnTo>
                  <a:lnTo>
                    <a:pt x="204" y="14"/>
                  </a:lnTo>
                  <a:lnTo>
                    <a:pt x="213" y="12"/>
                  </a:lnTo>
                  <a:lnTo>
                    <a:pt x="220" y="10"/>
                  </a:lnTo>
                  <a:lnTo>
                    <a:pt x="223" y="9"/>
                  </a:lnTo>
                  <a:lnTo>
                    <a:pt x="228" y="8"/>
                  </a:lnTo>
                  <a:lnTo>
                    <a:pt x="232" y="8"/>
                  </a:lnTo>
                  <a:lnTo>
                    <a:pt x="238" y="7"/>
                  </a:lnTo>
                  <a:lnTo>
                    <a:pt x="244" y="6"/>
                  </a:lnTo>
                  <a:lnTo>
                    <a:pt x="250" y="5"/>
                  </a:lnTo>
                  <a:lnTo>
                    <a:pt x="256" y="5"/>
                  </a:lnTo>
                  <a:lnTo>
                    <a:pt x="264" y="3"/>
                  </a:lnTo>
                  <a:lnTo>
                    <a:pt x="270" y="3"/>
                  </a:lnTo>
                  <a:lnTo>
                    <a:pt x="278" y="2"/>
                  </a:lnTo>
                  <a:lnTo>
                    <a:pt x="287" y="2"/>
                  </a:lnTo>
                  <a:lnTo>
                    <a:pt x="295" y="2"/>
                  </a:lnTo>
                  <a:lnTo>
                    <a:pt x="302" y="1"/>
                  </a:lnTo>
                  <a:lnTo>
                    <a:pt x="308" y="0"/>
                  </a:lnTo>
                  <a:lnTo>
                    <a:pt x="313" y="0"/>
                  </a:lnTo>
                  <a:lnTo>
                    <a:pt x="317" y="0"/>
                  </a:lnTo>
                  <a:lnTo>
                    <a:pt x="321" y="0"/>
                  </a:lnTo>
                  <a:lnTo>
                    <a:pt x="326" y="0"/>
                  </a:lnTo>
                  <a:lnTo>
                    <a:pt x="329" y="0"/>
                  </a:lnTo>
                  <a:lnTo>
                    <a:pt x="333" y="2"/>
                  </a:lnTo>
                  <a:lnTo>
                    <a:pt x="338" y="2"/>
                  </a:lnTo>
                  <a:lnTo>
                    <a:pt x="343" y="3"/>
                  </a:lnTo>
                  <a:lnTo>
                    <a:pt x="350" y="3"/>
                  </a:lnTo>
                  <a:lnTo>
                    <a:pt x="357" y="5"/>
                  </a:lnTo>
                  <a:lnTo>
                    <a:pt x="363" y="5"/>
                  </a:lnTo>
                  <a:lnTo>
                    <a:pt x="370" y="6"/>
                  </a:lnTo>
                  <a:lnTo>
                    <a:pt x="376" y="8"/>
                  </a:lnTo>
                  <a:lnTo>
                    <a:pt x="381" y="9"/>
                  </a:lnTo>
                  <a:lnTo>
                    <a:pt x="386" y="10"/>
                  </a:lnTo>
                  <a:lnTo>
                    <a:pt x="390" y="11"/>
                  </a:lnTo>
                  <a:lnTo>
                    <a:pt x="408" y="19"/>
                  </a:lnTo>
                  <a:lnTo>
                    <a:pt x="424" y="27"/>
                  </a:lnTo>
                  <a:lnTo>
                    <a:pt x="438" y="36"/>
                  </a:lnTo>
                  <a:lnTo>
                    <a:pt x="453" y="45"/>
                  </a:lnTo>
                  <a:lnTo>
                    <a:pt x="465" y="55"/>
                  </a:lnTo>
                  <a:lnTo>
                    <a:pt x="475" y="65"/>
                  </a:lnTo>
                  <a:lnTo>
                    <a:pt x="485" y="75"/>
                  </a:lnTo>
                  <a:lnTo>
                    <a:pt x="494" y="86"/>
                  </a:lnTo>
                  <a:lnTo>
                    <a:pt x="501" y="96"/>
                  </a:lnTo>
                  <a:lnTo>
                    <a:pt x="507" y="107"/>
                  </a:lnTo>
                  <a:lnTo>
                    <a:pt x="513" y="117"/>
                  </a:lnTo>
                  <a:lnTo>
                    <a:pt x="518" y="128"/>
                  </a:lnTo>
                  <a:lnTo>
                    <a:pt x="522" y="140"/>
                  </a:lnTo>
                  <a:lnTo>
                    <a:pt x="525" y="151"/>
                  </a:lnTo>
                  <a:lnTo>
                    <a:pt x="527" y="162"/>
                  </a:lnTo>
                  <a:lnTo>
                    <a:pt x="529" y="173"/>
                  </a:lnTo>
                  <a:lnTo>
                    <a:pt x="530" y="183"/>
                  </a:lnTo>
                  <a:lnTo>
                    <a:pt x="531" y="192"/>
                  </a:lnTo>
                  <a:lnTo>
                    <a:pt x="531" y="200"/>
                  </a:lnTo>
                  <a:lnTo>
                    <a:pt x="531" y="205"/>
                  </a:lnTo>
                  <a:lnTo>
                    <a:pt x="531" y="207"/>
                  </a:lnTo>
                  <a:lnTo>
                    <a:pt x="530" y="209"/>
                  </a:lnTo>
                  <a:lnTo>
                    <a:pt x="529" y="211"/>
                  </a:lnTo>
                  <a:lnTo>
                    <a:pt x="528" y="214"/>
                  </a:lnTo>
                  <a:lnTo>
                    <a:pt x="527" y="217"/>
                  </a:lnTo>
                  <a:lnTo>
                    <a:pt x="526" y="220"/>
                  </a:lnTo>
                  <a:lnTo>
                    <a:pt x="525" y="223"/>
                  </a:lnTo>
                  <a:lnTo>
                    <a:pt x="524" y="225"/>
                  </a:lnTo>
                  <a:lnTo>
                    <a:pt x="523" y="227"/>
                  </a:lnTo>
                  <a:lnTo>
                    <a:pt x="523" y="229"/>
                  </a:lnTo>
                  <a:lnTo>
                    <a:pt x="525" y="233"/>
                  </a:lnTo>
                  <a:lnTo>
                    <a:pt x="526" y="237"/>
                  </a:lnTo>
                  <a:lnTo>
                    <a:pt x="528" y="240"/>
                  </a:lnTo>
                  <a:lnTo>
                    <a:pt x="530" y="244"/>
                  </a:lnTo>
                  <a:lnTo>
                    <a:pt x="532" y="247"/>
                  </a:lnTo>
                  <a:lnTo>
                    <a:pt x="534" y="250"/>
                  </a:lnTo>
                  <a:lnTo>
                    <a:pt x="535" y="253"/>
                  </a:lnTo>
                  <a:lnTo>
                    <a:pt x="537" y="256"/>
                  </a:lnTo>
                  <a:lnTo>
                    <a:pt x="538" y="259"/>
                  </a:lnTo>
                  <a:lnTo>
                    <a:pt x="539" y="263"/>
                  </a:lnTo>
                  <a:lnTo>
                    <a:pt x="541" y="267"/>
                  </a:lnTo>
                  <a:lnTo>
                    <a:pt x="542" y="270"/>
                  </a:lnTo>
                  <a:lnTo>
                    <a:pt x="545" y="274"/>
                  </a:lnTo>
                  <a:lnTo>
                    <a:pt x="547" y="277"/>
                  </a:lnTo>
                  <a:lnTo>
                    <a:pt x="549" y="280"/>
                  </a:lnTo>
                  <a:lnTo>
                    <a:pt x="551" y="283"/>
                  </a:lnTo>
                  <a:lnTo>
                    <a:pt x="553" y="285"/>
                  </a:lnTo>
                  <a:lnTo>
                    <a:pt x="554" y="286"/>
                  </a:lnTo>
                  <a:lnTo>
                    <a:pt x="555" y="287"/>
                  </a:lnTo>
                  <a:lnTo>
                    <a:pt x="555" y="288"/>
                  </a:lnTo>
                  <a:lnTo>
                    <a:pt x="554" y="288"/>
                  </a:lnTo>
                  <a:lnTo>
                    <a:pt x="552" y="291"/>
                  </a:lnTo>
                  <a:lnTo>
                    <a:pt x="548" y="294"/>
                  </a:lnTo>
                  <a:lnTo>
                    <a:pt x="545" y="299"/>
                  </a:lnTo>
                  <a:lnTo>
                    <a:pt x="539" y="304"/>
                  </a:lnTo>
                  <a:lnTo>
                    <a:pt x="535" y="310"/>
                  </a:lnTo>
                  <a:lnTo>
                    <a:pt x="530" y="316"/>
                  </a:lnTo>
                  <a:lnTo>
                    <a:pt x="526" y="323"/>
                  </a:lnTo>
                  <a:lnTo>
                    <a:pt x="522" y="329"/>
                  </a:lnTo>
                  <a:lnTo>
                    <a:pt x="520" y="334"/>
                  </a:lnTo>
                  <a:lnTo>
                    <a:pt x="518" y="340"/>
                  </a:lnTo>
                  <a:lnTo>
                    <a:pt x="518" y="345"/>
                  </a:lnTo>
                  <a:lnTo>
                    <a:pt x="517" y="350"/>
                  </a:lnTo>
                  <a:lnTo>
                    <a:pt x="517" y="355"/>
                  </a:lnTo>
                  <a:lnTo>
                    <a:pt x="518" y="359"/>
                  </a:lnTo>
                  <a:lnTo>
                    <a:pt x="518" y="363"/>
                  </a:lnTo>
                  <a:lnTo>
                    <a:pt x="519" y="366"/>
                  </a:lnTo>
                  <a:lnTo>
                    <a:pt x="520" y="368"/>
                  </a:lnTo>
                  <a:lnTo>
                    <a:pt x="521" y="370"/>
                  </a:lnTo>
                  <a:lnTo>
                    <a:pt x="523" y="371"/>
                  </a:lnTo>
                  <a:lnTo>
                    <a:pt x="525" y="373"/>
                  </a:lnTo>
                  <a:lnTo>
                    <a:pt x="528" y="373"/>
                  </a:lnTo>
                  <a:lnTo>
                    <a:pt x="530" y="374"/>
                  </a:lnTo>
                  <a:lnTo>
                    <a:pt x="533" y="375"/>
                  </a:lnTo>
                  <a:lnTo>
                    <a:pt x="535" y="375"/>
                  </a:lnTo>
                  <a:lnTo>
                    <a:pt x="538" y="375"/>
                  </a:lnTo>
                  <a:lnTo>
                    <a:pt x="539" y="375"/>
                  </a:lnTo>
                  <a:lnTo>
                    <a:pt x="541" y="375"/>
                  </a:lnTo>
                  <a:lnTo>
                    <a:pt x="542" y="375"/>
                  </a:lnTo>
                  <a:lnTo>
                    <a:pt x="542" y="377"/>
                  </a:lnTo>
                  <a:lnTo>
                    <a:pt x="541" y="380"/>
                  </a:lnTo>
                  <a:lnTo>
                    <a:pt x="541" y="383"/>
                  </a:lnTo>
                  <a:lnTo>
                    <a:pt x="540" y="387"/>
                  </a:lnTo>
                  <a:lnTo>
                    <a:pt x="539" y="390"/>
                  </a:lnTo>
                  <a:lnTo>
                    <a:pt x="539" y="394"/>
                  </a:lnTo>
                  <a:lnTo>
                    <a:pt x="539" y="398"/>
                  </a:lnTo>
                  <a:lnTo>
                    <a:pt x="539" y="402"/>
                  </a:lnTo>
                  <a:lnTo>
                    <a:pt x="539" y="406"/>
                  </a:lnTo>
                  <a:lnTo>
                    <a:pt x="539" y="409"/>
                  </a:lnTo>
                  <a:lnTo>
                    <a:pt x="540" y="412"/>
                  </a:lnTo>
                  <a:lnTo>
                    <a:pt x="541" y="416"/>
                  </a:lnTo>
                  <a:lnTo>
                    <a:pt x="542" y="419"/>
                  </a:lnTo>
                  <a:lnTo>
                    <a:pt x="543" y="423"/>
                  </a:lnTo>
                  <a:lnTo>
                    <a:pt x="544" y="426"/>
                  </a:lnTo>
                  <a:lnTo>
                    <a:pt x="545" y="430"/>
                  </a:lnTo>
                  <a:lnTo>
                    <a:pt x="547" y="433"/>
                  </a:lnTo>
                  <a:lnTo>
                    <a:pt x="548" y="438"/>
                  </a:lnTo>
                  <a:lnTo>
                    <a:pt x="548" y="441"/>
                  </a:lnTo>
                  <a:lnTo>
                    <a:pt x="550" y="444"/>
                  </a:lnTo>
                  <a:lnTo>
                    <a:pt x="550" y="446"/>
                  </a:lnTo>
                  <a:lnTo>
                    <a:pt x="550" y="449"/>
                  </a:lnTo>
                  <a:lnTo>
                    <a:pt x="550" y="451"/>
                  </a:lnTo>
                  <a:lnTo>
                    <a:pt x="550" y="453"/>
                  </a:lnTo>
                  <a:lnTo>
                    <a:pt x="550" y="455"/>
                  </a:lnTo>
                  <a:lnTo>
                    <a:pt x="550" y="457"/>
                  </a:lnTo>
                  <a:lnTo>
                    <a:pt x="550" y="459"/>
                  </a:lnTo>
                  <a:lnTo>
                    <a:pt x="549" y="461"/>
                  </a:lnTo>
                  <a:lnTo>
                    <a:pt x="549" y="462"/>
                  </a:lnTo>
                  <a:lnTo>
                    <a:pt x="548" y="464"/>
                  </a:lnTo>
                  <a:lnTo>
                    <a:pt x="548" y="465"/>
                  </a:lnTo>
                  <a:lnTo>
                    <a:pt x="548" y="466"/>
                  </a:lnTo>
                  <a:lnTo>
                    <a:pt x="547" y="468"/>
                  </a:lnTo>
                  <a:lnTo>
                    <a:pt x="547" y="469"/>
                  </a:lnTo>
                  <a:lnTo>
                    <a:pt x="546" y="471"/>
                  </a:lnTo>
                  <a:lnTo>
                    <a:pt x="545" y="473"/>
                  </a:lnTo>
                  <a:lnTo>
                    <a:pt x="545" y="475"/>
                  </a:lnTo>
                  <a:lnTo>
                    <a:pt x="544" y="476"/>
                  </a:lnTo>
                  <a:lnTo>
                    <a:pt x="544" y="478"/>
                  </a:lnTo>
                  <a:lnTo>
                    <a:pt x="543" y="480"/>
                  </a:lnTo>
                  <a:lnTo>
                    <a:pt x="543" y="482"/>
                  </a:lnTo>
                  <a:lnTo>
                    <a:pt x="542" y="485"/>
                  </a:lnTo>
                  <a:lnTo>
                    <a:pt x="542" y="486"/>
                  </a:lnTo>
                  <a:lnTo>
                    <a:pt x="542" y="489"/>
                  </a:lnTo>
                  <a:lnTo>
                    <a:pt x="542" y="491"/>
                  </a:lnTo>
                  <a:lnTo>
                    <a:pt x="542" y="494"/>
                  </a:lnTo>
                  <a:lnTo>
                    <a:pt x="542" y="497"/>
                  </a:lnTo>
                  <a:lnTo>
                    <a:pt x="542" y="500"/>
                  </a:lnTo>
                  <a:lnTo>
                    <a:pt x="542" y="504"/>
                  </a:lnTo>
                  <a:lnTo>
                    <a:pt x="542" y="507"/>
                  </a:lnTo>
                  <a:lnTo>
                    <a:pt x="542" y="512"/>
                  </a:lnTo>
                  <a:lnTo>
                    <a:pt x="542" y="517"/>
                  </a:lnTo>
                  <a:lnTo>
                    <a:pt x="542" y="521"/>
                  </a:lnTo>
                  <a:lnTo>
                    <a:pt x="543" y="526"/>
                  </a:lnTo>
                  <a:lnTo>
                    <a:pt x="543" y="530"/>
                  </a:lnTo>
                  <a:lnTo>
                    <a:pt x="542" y="534"/>
                  </a:lnTo>
                  <a:lnTo>
                    <a:pt x="542" y="538"/>
                  </a:lnTo>
                  <a:lnTo>
                    <a:pt x="539" y="543"/>
                  </a:lnTo>
                  <a:lnTo>
                    <a:pt x="538" y="547"/>
                  </a:lnTo>
                  <a:lnTo>
                    <a:pt x="534" y="552"/>
                  </a:lnTo>
                  <a:lnTo>
                    <a:pt x="530" y="557"/>
                  </a:lnTo>
                  <a:lnTo>
                    <a:pt x="524" y="562"/>
                  </a:lnTo>
                  <a:lnTo>
                    <a:pt x="518" y="565"/>
                  </a:lnTo>
                  <a:lnTo>
                    <a:pt x="511" y="569"/>
                  </a:lnTo>
                  <a:lnTo>
                    <a:pt x="503" y="571"/>
                  </a:lnTo>
                  <a:lnTo>
                    <a:pt x="496" y="574"/>
                  </a:lnTo>
                  <a:lnTo>
                    <a:pt x="488" y="575"/>
                  </a:lnTo>
                  <a:lnTo>
                    <a:pt x="482" y="575"/>
                  </a:lnTo>
                  <a:lnTo>
                    <a:pt x="475" y="575"/>
                  </a:lnTo>
                  <a:lnTo>
                    <a:pt x="470" y="574"/>
                  </a:lnTo>
                  <a:lnTo>
                    <a:pt x="464" y="571"/>
                  </a:lnTo>
                  <a:lnTo>
                    <a:pt x="457" y="570"/>
                  </a:lnTo>
                  <a:lnTo>
                    <a:pt x="450" y="568"/>
                  </a:lnTo>
                  <a:lnTo>
                    <a:pt x="441" y="567"/>
                  </a:lnTo>
                  <a:lnTo>
                    <a:pt x="433" y="565"/>
                  </a:lnTo>
                  <a:lnTo>
                    <a:pt x="424" y="563"/>
                  </a:lnTo>
                  <a:lnTo>
                    <a:pt x="415" y="561"/>
                  </a:lnTo>
                  <a:lnTo>
                    <a:pt x="406" y="560"/>
                  </a:lnTo>
                  <a:lnTo>
                    <a:pt x="397" y="558"/>
                  </a:lnTo>
                  <a:lnTo>
                    <a:pt x="390" y="556"/>
                  </a:lnTo>
                  <a:lnTo>
                    <a:pt x="382" y="554"/>
                  </a:lnTo>
                  <a:lnTo>
                    <a:pt x="376" y="554"/>
                  </a:lnTo>
                  <a:lnTo>
                    <a:pt x="369" y="553"/>
                  </a:lnTo>
                  <a:lnTo>
                    <a:pt x="362" y="553"/>
                  </a:lnTo>
                  <a:lnTo>
                    <a:pt x="357" y="553"/>
                  </a:lnTo>
                  <a:lnTo>
                    <a:pt x="351" y="552"/>
                  </a:lnTo>
                  <a:lnTo>
                    <a:pt x="345" y="550"/>
                  </a:lnTo>
                  <a:lnTo>
                    <a:pt x="339" y="547"/>
                  </a:lnTo>
                  <a:lnTo>
                    <a:pt x="333" y="541"/>
                  </a:lnTo>
                  <a:lnTo>
                    <a:pt x="326" y="535"/>
                  </a:lnTo>
                  <a:lnTo>
                    <a:pt x="324" y="531"/>
                  </a:lnTo>
                  <a:lnTo>
                    <a:pt x="322" y="527"/>
                  </a:lnTo>
                  <a:lnTo>
                    <a:pt x="320" y="523"/>
                  </a:lnTo>
                  <a:lnTo>
                    <a:pt x="318" y="518"/>
                  </a:lnTo>
                  <a:lnTo>
                    <a:pt x="316" y="512"/>
                  </a:lnTo>
                  <a:lnTo>
                    <a:pt x="314" y="505"/>
                  </a:lnTo>
                  <a:lnTo>
                    <a:pt x="313" y="496"/>
                  </a:lnTo>
                  <a:lnTo>
                    <a:pt x="311" y="486"/>
                  </a:lnTo>
                  <a:lnTo>
                    <a:pt x="309" y="475"/>
                  </a:lnTo>
                  <a:lnTo>
                    <a:pt x="307" y="462"/>
                  </a:lnTo>
                  <a:lnTo>
                    <a:pt x="305" y="450"/>
                  </a:lnTo>
                  <a:lnTo>
                    <a:pt x="302" y="439"/>
                  </a:lnTo>
                  <a:lnTo>
                    <a:pt x="299" y="430"/>
                  </a:lnTo>
                  <a:lnTo>
                    <a:pt x="296" y="423"/>
                  </a:lnTo>
                  <a:lnTo>
                    <a:pt x="293" y="417"/>
                  </a:lnTo>
                  <a:lnTo>
                    <a:pt x="290" y="412"/>
                  </a:lnTo>
                  <a:lnTo>
                    <a:pt x="288" y="407"/>
                  </a:lnTo>
                  <a:lnTo>
                    <a:pt x="285" y="403"/>
                  </a:lnTo>
                  <a:lnTo>
                    <a:pt x="284" y="399"/>
                  </a:lnTo>
                  <a:lnTo>
                    <a:pt x="283" y="394"/>
                  </a:lnTo>
                  <a:lnTo>
                    <a:pt x="282" y="389"/>
                  </a:lnTo>
                  <a:lnTo>
                    <a:pt x="280" y="385"/>
                  </a:lnTo>
                  <a:lnTo>
                    <a:pt x="278" y="383"/>
                  </a:lnTo>
                  <a:lnTo>
                    <a:pt x="276" y="382"/>
                  </a:lnTo>
                  <a:lnTo>
                    <a:pt x="273" y="380"/>
                  </a:lnTo>
                  <a:lnTo>
                    <a:pt x="271" y="380"/>
                  </a:lnTo>
                  <a:lnTo>
                    <a:pt x="269" y="380"/>
                  </a:lnTo>
                  <a:lnTo>
                    <a:pt x="266" y="379"/>
                  </a:lnTo>
                  <a:lnTo>
                    <a:pt x="264" y="379"/>
                  </a:lnTo>
                  <a:lnTo>
                    <a:pt x="262" y="379"/>
                  </a:lnTo>
                  <a:lnTo>
                    <a:pt x="261" y="378"/>
                  </a:lnTo>
                  <a:lnTo>
                    <a:pt x="260" y="377"/>
                  </a:lnTo>
                  <a:lnTo>
                    <a:pt x="258" y="376"/>
                  </a:lnTo>
                  <a:lnTo>
                    <a:pt x="256" y="376"/>
                  </a:lnTo>
                  <a:lnTo>
                    <a:pt x="254" y="376"/>
                  </a:lnTo>
                  <a:lnTo>
                    <a:pt x="252" y="375"/>
                  </a:lnTo>
                  <a:lnTo>
                    <a:pt x="248" y="375"/>
                  </a:lnTo>
                  <a:lnTo>
                    <a:pt x="245" y="375"/>
                  </a:lnTo>
                  <a:lnTo>
                    <a:pt x="240" y="375"/>
                  </a:lnTo>
                  <a:lnTo>
                    <a:pt x="235" y="376"/>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51"/>
            <p:cNvSpPr>
              <a:spLocks/>
            </p:cNvSpPr>
            <p:nvPr/>
          </p:nvSpPr>
          <p:spPr bwMode="auto">
            <a:xfrm>
              <a:off x="2912" y="1602"/>
              <a:ext cx="555" cy="575"/>
            </a:xfrm>
            <a:custGeom>
              <a:avLst/>
              <a:gdLst>
                <a:gd name="T0" fmla="*/ 215 w 555"/>
                <a:gd name="T1" fmla="*/ 384 h 575"/>
                <a:gd name="T2" fmla="*/ 199 w 555"/>
                <a:gd name="T3" fmla="*/ 393 h 575"/>
                <a:gd name="T4" fmla="*/ 187 w 555"/>
                <a:gd name="T5" fmla="*/ 396 h 575"/>
                <a:gd name="T6" fmla="*/ 150 w 555"/>
                <a:gd name="T7" fmla="*/ 399 h 575"/>
                <a:gd name="T8" fmla="*/ 110 w 555"/>
                <a:gd name="T9" fmla="*/ 395 h 575"/>
                <a:gd name="T10" fmla="*/ 68 w 555"/>
                <a:gd name="T11" fmla="*/ 383 h 575"/>
                <a:gd name="T12" fmla="*/ 36 w 555"/>
                <a:gd name="T13" fmla="*/ 361 h 575"/>
                <a:gd name="T14" fmla="*/ 13 w 555"/>
                <a:gd name="T15" fmla="*/ 329 h 575"/>
                <a:gd name="T16" fmla="*/ 1 w 555"/>
                <a:gd name="T17" fmla="*/ 284 h 575"/>
                <a:gd name="T18" fmla="*/ 0 w 555"/>
                <a:gd name="T19" fmla="*/ 226 h 575"/>
                <a:gd name="T20" fmla="*/ 61 w 555"/>
                <a:gd name="T21" fmla="*/ 88 h 575"/>
                <a:gd name="T22" fmla="*/ 142 w 555"/>
                <a:gd name="T23" fmla="*/ 35 h 575"/>
                <a:gd name="T24" fmla="*/ 196 w 555"/>
                <a:gd name="T25" fmla="*/ 17 h 575"/>
                <a:gd name="T26" fmla="*/ 232 w 555"/>
                <a:gd name="T27" fmla="*/ 8 h 575"/>
                <a:gd name="T28" fmla="*/ 270 w 555"/>
                <a:gd name="T29" fmla="*/ 3 h 575"/>
                <a:gd name="T30" fmla="*/ 313 w 555"/>
                <a:gd name="T31" fmla="*/ 0 h 575"/>
                <a:gd name="T32" fmla="*/ 338 w 555"/>
                <a:gd name="T33" fmla="*/ 2 h 575"/>
                <a:gd name="T34" fmla="*/ 376 w 555"/>
                <a:gd name="T35" fmla="*/ 8 h 575"/>
                <a:gd name="T36" fmla="*/ 438 w 555"/>
                <a:gd name="T37" fmla="*/ 36 h 575"/>
                <a:gd name="T38" fmla="*/ 501 w 555"/>
                <a:gd name="T39" fmla="*/ 96 h 575"/>
                <a:gd name="T40" fmla="*/ 527 w 555"/>
                <a:gd name="T41" fmla="*/ 162 h 575"/>
                <a:gd name="T42" fmla="*/ 531 w 555"/>
                <a:gd name="T43" fmla="*/ 207 h 575"/>
                <a:gd name="T44" fmla="*/ 525 w 555"/>
                <a:gd name="T45" fmla="*/ 223 h 575"/>
                <a:gd name="T46" fmla="*/ 528 w 555"/>
                <a:gd name="T47" fmla="*/ 240 h 575"/>
                <a:gd name="T48" fmla="*/ 538 w 555"/>
                <a:gd name="T49" fmla="*/ 259 h 575"/>
                <a:gd name="T50" fmla="*/ 549 w 555"/>
                <a:gd name="T51" fmla="*/ 280 h 575"/>
                <a:gd name="T52" fmla="*/ 554 w 555"/>
                <a:gd name="T53" fmla="*/ 288 h 575"/>
                <a:gd name="T54" fmla="*/ 530 w 555"/>
                <a:gd name="T55" fmla="*/ 316 h 575"/>
                <a:gd name="T56" fmla="*/ 517 w 555"/>
                <a:gd name="T57" fmla="*/ 350 h 575"/>
                <a:gd name="T58" fmla="*/ 521 w 555"/>
                <a:gd name="T59" fmla="*/ 370 h 575"/>
                <a:gd name="T60" fmla="*/ 535 w 555"/>
                <a:gd name="T61" fmla="*/ 375 h 575"/>
                <a:gd name="T62" fmla="*/ 541 w 555"/>
                <a:gd name="T63" fmla="*/ 380 h 575"/>
                <a:gd name="T64" fmla="*/ 539 w 555"/>
                <a:gd name="T65" fmla="*/ 402 h 575"/>
                <a:gd name="T66" fmla="*/ 543 w 555"/>
                <a:gd name="T67" fmla="*/ 423 h 575"/>
                <a:gd name="T68" fmla="*/ 550 w 555"/>
                <a:gd name="T69" fmla="*/ 444 h 575"/>
                <a:gd name="T70" fmla="*/ 550 w 555"/>
                <a:gd name="T71" fmla="*/ 457 h 575"/>
                <a:gd name="T72" fmla="*/ 548 w 555"/>
                <a:gd name="T73" fmla="*/ 466 h 575"/>
                <a:gd name="T74" fmla="*/ 544 w 555"/>
                <a:gd name="T75" fmla="*/ 476 h 575"/>
                <a:gd name="T76" fmla="*/ 542 w 555"/>
                <a:gd name="T77" fmla="*/ 489 h 575"/>
                <a:gd name="T78" fmla="*/ 542 w 555"/>
                <a:gd name="T79" fmla="*/ 507 h 575"/>
                <a:gd name="T80" fmla="*/ 542 w 555"/>
                <a:gd name="T81" fmla="*/ 534 h 575"/>
                <a:gd name="T82" fmla="*/ 524 w 555"/>
                <a:gd name="T83" fmla="*/ 562 h 575"/>
                <a:gd name="T84" fmla="*/ 482 w 555"/>
                <a:gd name="T85" fmla="*/ 575 h 575"/>
                <a:gd name="T86" fmla="*/ 441 w 555"/>
                <a:gd name="T87" fmla="*/ 567 h 575"/>
                <a:gd name="T88" fmla="*/ 390 w 555"/>
                <a:gd name="T89" fmla="*/ 556 h 575"/>
                <a:gd name="T90" fmla="*/ 351 w 555"/>
                <a:gd name="T91" fmla="*/ 552 h 575"/>
                <a:gd name="T92" fmla="*/ 322 w 555"/>
                <a:gd name="T93" fmla="*/ 527 h 575"/>
                <a:gd name="T94" fmla="*/ 311 w 555"/>
                <a:gd name="T95" fmla="*/ 486 h 575"/>
                <a:gd name="T96" fmla="*/ 296 w 555"/>
                <a:gd name="T97" fmla="*/ 423 h 575"/>
                <a:gd name="T98" fmla="*/ 283 w 555"/>
                <a:gd name="T99" fmla="*/ 394 h 575"/>
                <a:gd name="T100" fmla="*/ 271 w 555"/>
                <a:gd name="T101" fmla="*/ 380 h 575"/>
                <a:gd name="T102" fmla="*/ 260 w 555"/>
                <a:gd name="T103" fmla="*/ 377 h 575"/>
                <a:gd name="T104" fmla="*/ 245 w 555"/>
                <a:gd name="T105" fmla="*/ 375 h 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5"/>
                <a:gd name="T160" fmla="*/ 0 h 575"/>
                <a:gd name="T161" fmla="*/ 555 w 555"/>
                <a:gd name="T162" fmla="*/ 575 h 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5" h="575">
                  <a:moveTo>
                    <a:pt x="235" y="376"/>
                  </a:moveTo>
                  <a:lnTo>
                    <a:pt x="229" y="377"/>
                  </a:lnTo>
                  <a:lnTo>
                    <a:pt x="225" y="379"/>
                  </a:lnTo>
                  <a:lnTo>
                    <a:pt x="221" y="380"/>
                  </a:lnTo>
                  <a:lnTo>
                    <a:pt x="218" y="382"/>
                  </a:lnTo>
                  <a:lnTo>
                    <a:pt x="215" y="384"/>
                  </a:lnTo>
                  <a:lnTo>
                    <a:pt x="212" y="386"/>
                  </a:lnTo>
                  <a:lnTo>
                    <a:pt x="210" y="388"/>
                  </a:lnTo>
                  <a:lnTo>
                    <a:pt x="207" y="390"/>
                  </a:lnTo>
                  <a:lnTo>
                    <a:pt x="204" y="391"/>
                  </a:lnTo>
                  <a:lnTo>
                    <a:pt x="202" y="392"/>
                  </a:lnTo>
                  <a:lnTo>
                    <a:pt x="199" y="393"/>
                  </a:lnTo>
                  <a:lnTo>
                    <a:pt x="197" y="394"/>
                  </a:lnTo>
                  <a:lnTo>
                    <a:pt x="195" y="394"/>
                  </a:lnTo>
                  <a:lnTo>
                    <a:pt x="193" y="394"/>
                  </a:lnTo>
                  <a:lnTo>
                    <a:pt x="191" y="395"/>
                  </a:lnTo>
                  <a:lnTo>
                    <a:pt x="190" y="395"/>
                  </a:lnTo>
                  <a:lnTo>
                    <a:pt x="187" y="396"/>
                  </a:lnTo>
                  <a:lnTo>
                    <a:pt x="183" y="396"/>
                  </a:lnTo>
                  <a:lnTo>
                    <a:pt x="178" y="397"/>
                  </a:lnTo>
                  <a:lnTo>
                    <a:pt x="172" y="397"/>
                  </a:lnTo>
                  <a:lnTo>
                    <a:pt x="164" y="398"/>
                  </a:lnTo>
                  <a:lnTo>
                    <a:pt x="157" y="399"/>
                  </a:lnTo>
                  <a:lnTo>
                    <a:pt x="150" y="399"/>
                  </a:lnTo>
                  <a:lnTo>
                    <a:pt x="143" y="399"/>
                  </a:lnTo>
                  <a:lnTo>
                    <a:pt x="136" y="399"/>
                  </a:lnTo>
                  <a:lnTo>
                    <a:pt x="130" y="398"/>
                  </a:lnTo>
                  <a:lnTo>
                    <a:pt x="124" y="397"/>
                  </a:lnTo>
                  <a:lnTo>
                    <a:pt x="117" y="397"/>
                  </a:lnTo>
                  <a:lnTo>
                    <a:pt x="110" y="395"/>
                  </a:lnTo>
                  <a:lnTo>
                    <a:pt x="103" y="394"/>
                  </a:lnTo>
                  <a:lnTo>
                    <a:pt x="95" y="392"/>
                  </a:lnTo>
                  <a:lnTo>
                    <a:pt x="88" y="390"/>
                  </a:lnTo>
                  <a:lnTo>
                    <a:pt x="82" y="388"/>
                  </a:lnTo>
                  <a:lnTo>
                    <a:pt x="74" y="386"/>
                  </a:lnTo>
                  <a:lnTo>
                    <a:pt x="68" y="383"/>
                  </a:lnTo>
                  <a:lnTo>
                    <a:pt x="63" y="380"/>
                  </a:lnTo>
                  <a:lnTo>
                    <a:pt x="57" y="376"/>
                  </a:lnTo>
                  <a:lnTo>
                    <a:pt x="51" y="373"/>
                  </a:lnTo>
                  <a:lnTo>
                    <a:pt x="46" y="369"/>
                  </a:lnTo>
                  <a:lnTo>
                    <a:pt x="41" y="365"/>
                  </a:lnTo>
                  <a:lnTo>
                    <a:pt x="36" y="361"/>
                  </a:lnTo>
                  <a:lnTo>
                    <a:pt x="31" y="356"/>
                  </a:lnTo>
                  <a:lnTo>
                    <a:pt x="27" y="352"/>
                  </a:lnTo>
                  <a:lnTo>
                    <a:pt x="23" y="347"/>
                  </a:lnTo>
                  <a:lnTo>
                    <a:pt x="19" y="341"/>
                  </a:lnTo>
                  <a:lnTo>
                    <a:pt x="16" y="335"/>
                  </a:lnTo>
                  <a:lnTo>
                    <a:pt x="13" y="329"/>
                  </a:lnTo>
                  <a:lnTo>
                    <a:pt x="10" y="322"/>
                  </a:lnTo>
                  <a:lnTo>
                    <a:pt x="7" y="314"/>
                  </a:lnTo>
                  <a:lnTo>
                    <a:pt x="6" y="306"/>
                  </a:lnTo>
                  <a:lnTo>
                    <a:pt x="3" y="299"/>
                  </a:lnTo>
                  <a:lnTo>
                    <a:pt x="2" y="291"/>
                  </a:lnTo>
                  <a:lnTo>
                    <a:pt x="1" y="284"/>
                  </a:lnTo>
                  <a:lnTo>
                    <a:pt x="0" y="276"/>
                  </a:lnTo>
                  <a:lnTo>
                    <a:pt x="0" y="267"/>
                  </a:lnTo>
                  <a:lnTo>
                    <a:pt x="0" y="258"/>
                  </a:lnTo>
                  <a:lnTo>
                    <a:pt x="0" y="247"/>
                  </a:lnTo>
                  <a:lnTo>
                    <a:pt x="0" y="237"/>
                  </a:lnTo>
                  <a:lnTo>
                    <a:pt x="0" y="226"/>
                  </a:lnTo>
                  <a:lnTo>
                    <a:pt x="0" y="213"/>
                  </a:lnTo>
                  <a:lnTo>
                    <a:pt x="5" y="181"/>
                  </a:lnTo>
                  <a:lnTo>
                    <a:pt x="14" y="153"/>
                  </a:lnTo>
                  <a:lnTo>
                    <a:pt x="27" y="128"/>
                  </a:lnTo>
                  <a:lnTo>
                    <a:pt x="44" y="107"/>
                  </a:lnTo>
                  <a:lnTo>
                    <a:pt x="61" y="88"/>
                  </a:lnTo>
                  <a:lnTo>
                    <a:pt x="79" y="73"/>
                  </a:lnTo>
                  <a:lnTo>
                    <a:pt x="95" y="61"/>
                  </a:lnTo>
                  <a:lnTo>
                    <a:pt x="111" y="51"/>
                  </a:lnTo>
                  <a:lnTo>
                    <a:pt x="124" y="43"/>
                  </a:lnTo>
                  <a:lnTo>
                    <a:pt x="132" y="40"/>
                  </a:lnTo>
                  <a:lnTo>
                    <a:pt x="142" y="35"/>
                  </a:lnTo>
                  <a:lnTo>
                    <a:pt x="152" y="32"/>
                  </a:lnTo>
                  <a:lnTo>
                    <a:pt x="161" y="28"/>
                  </a:lnTo>
                  <a:lnTo>
                    <a:pt x="170" y="25"/>
                  </a:lnTo>
                  <a:lnTo>
                    <a:pt x="179" y="22"/>
                  </a:lnTo>
                  <a:lnTo>
                    <a:pt x="188" y="19"/>
                  </a:lnTo>
                  <a:lnTo>
                    <a:pt x="196" y="17"/>
                  </a:lnTo>
                  <a:lnTo>
                    <a:pt x="204" y="14"/>
                  </a:lnTo>
                  <a:lnTo>
                    <a:pt x="213" y="12"/>
                  </a:lnTo>
                  <a:lnTo>
                    <a:pt x="220" y="10"/>
                  </a:lnTo>
                  <a:lnTo>
                    <a:pt x="223" y="9"/>
                  </a:lnTo>
                  <a:lnTo>
                    <a:pt x="228" y="8"/>
                  </a:lnTo>
                  <a:lnTo>
                    <a:pt x="232" y="8"/>
                  </a:lnTo>
                  <a:lnTo>
                    <a:pt x="238" y="7"/>
                  </a:lnTo>
                  <a:lnTo>
                    <a:pt x="244" y="6"/>
                  </a:lnTo>
                  <a:lnTo>
                    <a:pt x="250" y="5"/>
                  </a:lnTo>
                  <a:lnTo>
                    <a:pt x="256" y="5"/>
                  </a:lnTo>
                  <a:lnTo>
                    <a:pt x="264" y="3"/>
                  </a:lnTo>
                  <a:lnTo>
                    <a:pt x="270" y="3"/>
                  </a:lnTo>
                  <a:lnTo>
                    <a:pt x="278" y="2"/>
                  </a:lnTo>
                  <a:lnTo>
                    <a:pt x="287" y="2"/>
                  </a:lnTo>
                  <a:lnTo>
                    <a:pt x="295" y="2"/>
                  </a:lnTo>
                  <a:lnTo>
                    <a:pt x="302" y="1"/>
                  </a:lnTo>
                  <a:lnTo>
                    <a:pt x="308" y="0"/>
                  </a:lnTo>
                  <a:lnTo>
                    <a:pt x="313" y="0"/>
                  </a:lnTo>
                  <a:lnTo>
                    <a:pt x="317" y="0"/>
                  </a:lnTo>
                  <a:lnTo>
                    <a:pt x="321" y="0"/>
                  </a:lnTo>
                  <a:lnTo>
                    <a:pt x="326" y="0"/>
                  </a:lnTo>
                  <a:lnTo>
                    <a:pt x="329" y="0"/>
                  </a:lnTo>
                  <a:lnTo>
                    <a:pt x="333" y="2"/>
                  </a:lnTo>
                  <a:lnTo>
                    <a:pt x="338" y="2"/>
                  </a:lnTo>
                  <a:lnTo>
                    <a:pt x="343" y="3"/>
                  </a:lnTo>
                  <a:lnTo>
                    <a:pt x="350" y="3"/>
                  </a:lnTo>
                  <a:lnTo>
                    <a:pt x="357" y="5"/>
                  </a:lnTo>
                  <a:lnTo>
                    <a:pt x="363" y="5"/>
                  </a:lnTo>
                  <a:lnTo>
                    <a:pt x="370" y="6"/>
                  </a:lnTo>
                  <a:lnTo>
                    <a:pt x="376" y="8"/>
                  </a:lnTo>
                  <a:lnTo>
                    <a:pt x="381" y="9"/>
                  </a:lnTo>
                  <a:lnTo>
                    <a:pt x="386" y="10"/>
                  </a:lnTo>
                  <a:lnTo>
                    <a:pt x="390" y="11"/>
                  </a:lnTo>
                  <a:lnTo>
                    <a:pt x="408" y="19"/>
                  </a:lnTo>
                  <a:lnTo>
                    <a:pt x="424" y="27"/>
                  </a:lnTo>
                  <a:lnTo>
                    <a:pt x="438" y="36"/>
                  </a:lnTo>
                  <a:lnTo>
                    <a:pt x="453" y="45"/>
                  </a:lnTo>
                  <a:lnTo>
                    <a:pt x="465" y="55"/>
                  </a:lnTo>
                  <a:lnTo>
                    <a:pt x="475" y="65"/>
                  </a:lnTo>
                  <a:lnTo>
                    <a:pt x="485" y="75"/>
                  </a:lnTo>
                  <a:lnTo>
                    <a:pt x="494" y="86"/>
                  </a:lnTo>
                  <a:lnTo>
                    <a:pt x="501" y="96"/>
                  </a:lnTo>
                  <a:lnTo>
                    <a:pt x="507" y="107"/>
                  </a:lnTo>
                  <a:lnTo>
                    <a:pt x="513" y="117"/>
                  </a:lnTo>
                  <a:lnTo>
                    <a:pt x="518" y="128"/>
                  </a:lnTo>
                  <a:lnTo>
                    <a:pt x="522" y="140"/>
                  </a:lnTo>
                  <a:lnTo>
                    <a:pt x="525" y="151"/>
                  </a:lnTo>
                  <a:lnTo>
                    <a:pt x="527" y="162"/>
                  </a:lnTo>
                  <a:lnTo>
                    <a:pt x="529" y="173"/>
                  </a:lnTo>
                  <a:lnTo>
                    <a:pt x="530" y="183"/>
                  </a:lnTo>
                  <a:lnTo>
                    <a:pt x="531" y="192"/>
                  </a:lnTo>
                  <a:lnTo>
                    <a:pt x="531" y="200"/>
                  </a:lnTo>
                  <a:lnTo>
                    <a:pt x="531" y="205"/>
                  </a:lnTo>
                  <a:lnTo>
                    <a:pt x="531" y="207"/>
                  </a:lnTo>
                  <a:lnTo>
                    <a:pt x="530" y="209"/>
                  </a:lnTo>
                  <a:lnTo>
                    <a:pt x="529" y="211"/>
                  </a:lnTo>
                  <a:lnTo>
                    <a:pt x="528" y="214"/>
                  </a:lnTo>
                  <a:lnTo>
                    <a:pt x="527" y="217"/>
                  </a:lnTo>
                  <a:lnTo>
                    <a:pt x="526" y="220"/>
                  </a:lnTo>
                  <a:lnTo>
                    <a:pt x="525" y="223"/>
                  </a:lnTo>
                  <a:lnTo>
                    <a:pt x="524" y="225"/>
                  </a:lnTo>
                  <a:lnTo>
                    <a:pt x="523" y="227"/>
                  </a:lnTo>
                  <a:lnTo>
                    <a:pt x="523" y="229"/>
                  </a:lnTo>
                  <a:lnTo>
                    <a:pt x="525" y="233"/>
                  </a:lnTo>
                  <a:lnTo>
                    <a:pt x="526" y="237"/>
                  </a:lnTo>
                  <a:lnTo>
                    <a:pt x="528" y="240"/>
                  </a:lnTo>
                  <a:lnTo>
                    <a:pt x="530" y="244"/>
                  </a:lnTo>
                  <a:lnTo>
                    <a:pt x="532" y="247"/>
                  </a:lnTo>
                  <a:lnTo>
                    <a:pt x="534" y="250"/>
                  </a:lnTo>
                  <a:lnTo>
                    <a:pt x="535" y="253"/>
                  </a:lnTo>
                  <a:lnTo>
                    <a:pt x="537" y="256"/>
                  </a:lnTo>
                  <a:lnTo>
                    <a:pt x="538" y="259"/>
                  </a:lnTo>
                  <a:lnTo>
                    <a:pt x="539" y="263"/>
                  </a:lnTo>
                  <a:lnTo>
                    <a:pt x="541" y="267"/>
                  </a:lnTo>
                  <a:lnTo>
                    <a:pt x="542" y="270"/>
                  </a:lnTo>
                  <a:lnTo>
                    <a:pt x="545" y="274"/>
                  </a:lnTo>
                  <a:lnTo>
                    <a:pt x="547" y="277"/>
                  </a:lnTo>
                  <a:lnTo>
                    <a:pt x="549" y="280"/>
                  </a:lnTo>
                  <a:lnTo>
                    <a:pt x="551" y="283"/>
                  </a:lnTo>
                  <a:lnTo>
                    <a:pt x="553" y="285"/>
                  </a:lnTo>
                  <a:lnTo>
                    <a:pt x="554" y="286"/>
                  </a:lnTo>
                  <a:lnTo>
                    <a:pt x="555" y="287"/>
                  </a:lnTo>
                  <a:lnTo>
                    <a:pt x="555" y="288"/>
                  </a:lnTo>
                  <a:lnTo>
                    <a:pt x="554" y="288"/>
                  </a:lnTo>
                  <a:lnTo>
                    <a:pt x="552" y="291"/>
                  </a:lnTo>
                  <a:lnTo>
                    <a:pt x="548" y="294"/>
                  </a:lnTo>
                  <a:lnTo>
                    <a:pt x="545" y="299"/>
                  </a:lnTo>
                  <a:lnTo>
                    <a:pt x="539" y="304"/>
                  </a:lnTo>
                  <a:lnTo>
                    <a:pt x="535" y="310"/>
                  </a:lnTo>
                  <a:lnTo>
                    <a:pt x="530" y="316"/>
                  </a:lnTo>
                  <a:lnTo>
                    <a:pt x="526" y="323"/>
                  </a:lnTo>
                  <a:lnTo>
                    <a:pt x="522" y="329"/>
                  </a:lnTo>
                  <a:lnTo>
                    <a:pt x="520" y="334"/>
                  </a:lnTo>
                  <a:lnTo>
                    <a:pt x="518" y="340"/>
                  </a:lnTo>
                  <a:lnTo>
                    <a:pt x="518" y="345"/>
                  </a:lnTo>
                  <a:lnTo>
                    <a:pt x="517" y="350"/>
                  </a:lnTo>
                  <a:lnTo>
                    <a:pt x="517" y="355"/>
                  </a:lnTo>
                  <a:lnTo>
                    <a:pt x="518" y="359"/>
                  </a:lnTo>
                  <a:lnTo>
                    <a:pt x="518" y="363"/>
                  </a:lnTo>
                  <a:lnTo>
                    <a:pt x="519" y="366"/>
                  </a:lnTo>
                  <a:lnTo>
                    <a:pt x="520" y="368"/>
                  </a:lnTo>
                  <a:lnTo>
                    <a:pt x="521" y="370"/>
                  </a:lnTo>
                  <a:lnTo>
                    <a:pt x="523" y="371"/>
                  </a:lnTo>
                  <a:lnTo>
                    <a:pt x="525" y="373"/>
                  </a:lnTo>
                  <a:lnTo>
                    <a:pt x="528" y="373"/>
                  </a:lnTo>
                  <a:lnTo>
                    <a:pt x="530" y="374"/>
                  </a:lnTo>
                  <a:lnTo>
                    <a:pt x="533" y="375"/>
                  </a:lnTo>
                  <a:lnTo>
                    <a:pt x="535" y="375"/>
                  </a:lnTo>
                  <a:lnTo>
                    <a:pt x="538" y="375"/>
                  </a:lnTo>
                  <a:lnTo>
                    <a:pt x="539" y="375"/>
                  </a:lnTo>
                  <a:lnTo>
                    <a:pt x="541" y="375"/>
                  </a:lnTo>
                  <a:lnTo>
                    <a:pt x="542" y="375"/>
                  </a:lnTo>
                  <a:lnTo>
                    <a:pt x="542" y="377"/>
                  </a:lnTo>
                  <a:lnTo>
                    <a:pt x="541" y="380"/>
                  </a:lnTo>
                  <a:lnTo>
                    <a:pt x="541" y="383"/>
                  </a:lnTo>
                  <a:lnTo>
                    <a:pt x="540" y="387"/>
                  </a:lnTo>
                  <a:lnTo>
                    <a:pt x="539" y="390"/>
                  </a:lnTo>
                  <a:lnTo>
                    <a:pt x="539" y="394"/>
                  </a:lnTo>
                  <a:lnTo>
                    <a:pt x="539" y="398"/>
                  </a:lnTo>
                  <a:lnTo>
                    <a:pt x="539" y="402"/>
                  </a:lnTo>
                  <a:lnTo>
                    <a:pt x="539" y="406"/>
                  </a:lnTo>
                  <a:lnTo>
                    <a:pt x="539" y="409"/>
                  </a:lnTo>
                  <a:lnTo>
                    <a:pt x="540" y="412"/>
                  </a:lnTo>
                  <a:lnTo>
                    <a:pt x="541" y="416"/>
                  </a:lnTo>
                  <a:lnTo>
                    <a:pt x="542" y="419"/>
                  </a:lnTo>
                  <a:lnTo>
                    <a:pt x="543" y="423"/>
                  </a:lnTo>
                  <a:lnTo>
                    <a:pt x="544" y="426"/>
                  </a:lnTo>
                  <a:lnTo>
                    <a:pt x="545" y="430"/>
                  </a:lnTo>
                  <a:lnTo>
                    <a:pt x="547" y="433"/>
                  </a:lnTo>
                  <a:lnTo>
                    <a:pt x="548" y="438"/>
                  </a:lnTo>
                  <a:lnTo>
                    <a:pt x="548" y="441"/>
                  </a:lnTo>
                  <a:lnTo>
                    <a:pt x="550" y="444"/>
                  </a:lnTo>
                  <a:lnTo>
                    <a:pt x="550" y="446"/>
                  </a:lnTo>
                  <a:lnTo>
                    <a:pt x="550" y="449"/>
                  </a:lnTo>
                  <a:lnTo>
                    <a:pt x="550" y="451"/>
                  </a:lnTo>
                  <a:lnTo>
                    <a:pt x="550" y="453"/>
                  </a:lnTo>
                  <a:lnTo>
                    <a:pt x="550" y="455"/>
                  </a:lnTo>
                  <a:lnTo>
                    <a:pt x="550" y="457"/>
                  </a:lnTo>
                  <a:lnTo>
                    <a:pt x="550" y="459"/>
                  </a:lnTo>
                  <a:lnTo>
                    <a:pt x="549" y="461"/>
                  </a:lnTo>
                  <a:lnTo>
                    <a:pt x="549" y="462"/>
                  </a:lnTo>
                  <a:lnTo>
                    <a:pt x="548" y="464"/>
                  </a:lnTo>
                  <a:lnTo>
                    <a:pt x="548" y="465"/>
                  </a:lnTo>
                  <a:lnTo>
                    <a:pt x="548" y="466"/>
                  </a:lnTo>
                  <a:lnTo>
                    <a:pt x="547" y="468"/>
                  </a:lnTo>
                  <a:lnTo>
                    <a:pt x="547" y="469"/>
                  </a:lnTo>
                  <a:lnTo>
                    <a:pt x="546" y="471"/>
                  </a:lnTo>
                  <a:lnTo>
                    <a:pt x="545" y="473"/>
                  </a:lnTo>
                  <a:lnTo>
                    <a:pt x="545" y="475"/>
                  </a:lnTo>
                  <a:lnTo>
                    <a:pt x="544" y="476"/>
                  </a:lnTo>
                  <a:lnTo>
                    <a:pt x="544" y="478"/>
                  </a:lnTo>
                  <a:lnTo>
                    <a:pt x="543" y="480"/>
                  </a:lnTo>
                  <a:lnTo>
                    <a:pt x="543" y="482"/>
                  </a:lnTo>
                  <a:lnTo>
                    <a:pt x="542" y="485"/>
                  </a:lnTo>
                  <a:lnTo>
                    <a:pt x="542" y="486"/>
                  </a:lnTo>
                  <a:lnTo>
                    <a:pt x="542" y="489"/>
                  </a:lnTo>
                  <a:lnTo>
                    <a:pt x="542" y="491"/>
                  </a:lnTo>
                  <a:lnTo>
                    <a:pt x="542" y="494"/>
                  </a:lnTo>
                  <a:lnTo>
                    <a:pt x="542" y="497"/>
                  </a:lnTo>
                  <a:lnTo>
                    <a:pt x="542" y="500"/>
                  </a:lnTo>
                  <a:lnTo>
                    <a:pt x="542" y="504"/>
                  </a:lnTo>
                  <a:lnTo>
                    <a:pt x="542" y="507"/>
                  </a:lnTo>
                  <a:lnTo>
                    <a:pt x="542" y="512"/>
                  </a:lnTo>
                  <a:lnTo>
                    <a:pt x="542" y="517"/>
                  </a:lnTo>
                  <a:lnTo>
                    <a:pt x="542" y="521"/>
                  </a:lnTo>
                  <a:lnTo>
                    <a:pt x="543" y="526"/>
                  </a:lnTo>
                  <a:lnTo>
                    <a:pt x="543" y="530"/>
                  </a:lnTo>
                  <a:lnTo>
                    <a:pt x="542" y="534"/>
                  </a:lnTo>
                  <a:lnTo>
                    <a:pt x="542" y="538"/>
                  </a:lnTo>
                  <a:lnTo>
                    <a:pt x="539" y="543"/>
                  </a:lnTo>
                  <a:lnTo>
                    <a:pt x="538" y="547"/>
                  </a:lnTo>
                  <a:lnTo>
                    <a:pt x="534" y="552"/>
                  </a:lnTo>
                  <a:lnTo>
                    <a:pt x="530" y="557"/>
                  </a:lnTo>
                  <a:lnTo>
                    <a:pt x="524" y="562"/>
                  </a:lnTo>
                  <a:lnTo>
                    <a:pt x="518" y="565"/>
                  </a:lnTo>
                  <a:lnTo>
                    <a:pt x="511" y="569"/>
                  </a:lnTo>
                  <a:lnTo>
                    <a:pt x="503" y="571"/>
                  </a:lnTo>
                  <a:lnTo>
                    <a:pt x="496" y="574"/>
                  </a:lnTo>
                  <a:lnTo>
                    <a:pt x="488" y="575"/>
                  </a:lnTo>
                  <a:lnTo>
                    <a:pt x="482" y="575"/>
                  </a:lnTo>
                  <a:lnTo>
                    <a:pt x="475" y="575"/>
                  </a:lnTo>
                  <a:lnTo>
                    <a:pt x="470" y="574"/>
                  </a:lnTo>
                  <a:lnTo>
                    <a:pt x="464" y="571"/>
                  </a:lnTo>
                  <a:lnTo>
                    <a:pt x="457" y="570"/>
                  </a:lnTo>
                  <a:lnTo>
                    <a:pt x="450" y="568"/>
                  </a:lnTo>
                  <a:lnTo>
                    <a:pt x="441" y="567"/>
                  </a:lnTo>
                  <a:lnTo>
                    <a:pt x="433" y="565"/>
                  </a:lnTo>
                  <a:lnTo>
                    <a:pt x="424" y="563"/>
                  </a:lnTo>
                  <a:lnTo>
                    <a:pt x="415" y="561"/>
                  </a:lnTo>
                  <a:lnTo>
                    <a:pt x="406" y="560"/>
                  </a:lnTo>
                  <a:lnTo>
                    <a:pt x="397" y="558"/>
                  </a:lnTo>
                  <a:lnTo>
                    <a:pt x="390" y="556"/>
                  </a:lnTo>
                  <a:lnTo>
                    <a:pt x="382" y="554"/>
                  </a:lnTo>
                  <a:lnTo>
                    <a:pt x="376" y="554"/>
                  </a:lnTo>
                  <a:lnTo>
                    <a:pt x="369" y="553"/>
                  </a:lnTo>
                  <a:lnTo>
                    <a:pt x="362" y="553"/>
                  </a:lnTo>
                  <a:lnTo>
                    <a:pt x="357" y="553"/>
                  </a:lnTo>
                  <a:lnTo>
                    <a:pt x="351" y="552"/>
                  </a:lnTo>
                  <a:lnTo>
                    <a:pt x="345" y="550"/>
                  </a:lnTo>
                  <a:lnTo>
                    <a:pt x="339" y="547"/>
                  </a:lnTo>
                  <a:lnTo>
                    <a:pt x="333" y="541"/>
                  </a:lnTo>
                  <a:lnTo>
                    <a:pt x="326" y="535"/>
                  </a:lnTo>
                  <a:lnTo>
                    <a:pt x="324" y="531"/>
                  </a:lnTo>
                  <a:lnTo>
                    <a:pt x="322" y="527"/>
                  </a:lnTo>
                  <a:lnTo>
                    <a:pt x="320" y="523"/>
                  </a:lnTo>
                  <a:lnTo>
                    <a:pt x="318" y="518"/>
                  </a:lnTo>
                  <a:lnTo>
                    <a:pt x="316" y="512"/>
                  </a:lnTo>
                  <a:lnTo>
                    <a:pt x="314" y="505"/>
                  </a:lnTo>
                  <a:lnTo>
                    <a:pt x="313" y="496"/>
                  </a:lnTo>
                  <a:lnTo>
                    <a:pt x="311" y="486"/>
                  </a:lnTo>
                  <a:lnTo>
                    <a:pt x="309" y="475"/>
                  </a:lnTo>
                  <a:lnTo>
                    <a:pt x="307" y="462"/>
                  </a:lnTo>
                  <a:lnTo>
                    <a:pt x="305" y="450"/>
                  </a:lnTo>
                  <a:lnTo>
                    <a:pt x="302" y="439"/>
                  </a:lnTo>
                  <a:lnTo>
                    <a:pt x="299" y="430"/>
                  </a:lnTo>
                  <a:lnTo>
                    <a:pt x="296" y="423"/>
                  </a:lnTo>
                  <a:lnTo>
                    <a:pt x="293" y="417"/>
                  </a:lnTo>
                  <a:lnTo>
                    <a:pt x="290" y="412"/>
                  </a:lnTo>
                  <a:lnTo>
                    <a:pt x="288" y="407"/>
                  </a:lnTo>
                  <a:lnTo>
                    <a:pt x="285" y="403"/>
                  </a:lnTo>
                  <a:lnTo>
                    <a:pt x="284" y="399"/>
                  </a:lnTo>
                  <a:lnTo>
                    <a:pt x="283" y="394"/>
                  </a:lnTo>
                  <a:lnTo>
                    <a:pt x="282" y="389"/>
                  </a:lnTo>
                  <a:lnTo>
                    <a:pt x="280" y="385"/>
                  </a:lnTo>
                  <a:lnTo>
                    <a:pt x="278" y="383"/>
                  </a:lnTo>
                  <a:lnTo>
                    <a:pt x="276" y="382"/>
                  </a:lnTo>
                  <a:lnTo>
                    <a:pt x="273" y="380"/>
                  </a:lnTo>
                  <a:lnTo>
                    <a:pt x="271" y="380"/>
                  </a:lnTo>
                  <a:lnTo>
                    <a:pt x="269" y="380"/>
                  </a:lnTo>
                  <a:lnTo>
                    <a:pt x="266" y="379"/>
                  </a:lnTo>
                  <a:lnTo>
                    <a:pt x="264" y="379"/>
                  </a:lnTo>
                  <a:lnTo>
                    <a:pt x="262" y="379"/>
                  </a:lnTo>
                  <a:lnTo>
                    <a:pt x="261" y="378"/>
                  </a:lnTo>
                  <a:lnTo>
                    <a:pt x="260" y="377"/>
                  </a:lnTo>
                  <a:lnTo>
                    <a:pt x="258" y="376"/>
                  </a:lnTo>
                  <a:lnTo>
                    <a:pt x="256" y="376"/>
                  </a:lnTo>
                  <a:lnTo>
                    <a:pt x="254" y="376"/>
                  </a:lnTo>
                  <a:lnTo>
                    <a:pt x="252" y="375"/>
                  </a:lnTo>
                  <a:lnTo>
                    <a:pt x="248" y="375"/>
                  </a:lnTo>
                  <a:lnTo>
                    <a:pt x="245" y="375"/>
                  </a:lnTo>
                  <a:lnTo>
                    <a:pt x="240" y="375"/>
                  </a:lnTo>
                  <a:lnTo>
                    <a:pt x="235" y="376"/>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52"/>
            <p:cNvSpPr>
              <a:spLocks/>
            </p:cNvSpPr>
            <p:nvPr/>
          </p:nvSpPr>
          <p:spPr bwMode="auto">
            <a:xfrm>
              <a:off x="3173" y="1978"/>
              <a:ext cx="22" cy="27"/>
            </a:xfrm>
            <a:custGeom>
              <a:avLst/>
              <a:gdLst>
                <a:gd name="T0" fmla="*/ 8 w 22"/>
                <a:gd name="T1" fmla="*/ 0 h 27"/>
                <a:gd name="T2" fmla="*/ 9 w 22"/>
                <a:gd name="T3" fmla="*/ 0 h 27"/>
                <a:gd name="T4" fmla="*/ 11 w 22"/>
                <a:gd name="T5" fmla="*/ 0 h 27"/>
                <a:gd name="T6" fmla="*/ 12 w 22"/>
                <a:gd name="T7" fmla="*/ 0 h 27"/>
                <a:gd name="T8" fmla="*/ 14 w 22"/>
                <a:gd name="T9" fmla="*/ 1 h 27"/>
                <a:gd name="T10" fmla="*/ 15 w 22"/>
                <a:gd name="T11" fmla="*/ 3 h 27"/>
                <a:gd name="T12" fmla="*/ 17 w 22"/>
                <a:gd name="T13" fmla="*/ 4 h 27"/>
                <a:gd name="T14" fmla="*/ 19 w 22"/>
                <a:gd name="T15" fmla="*/ 6 h 27"/>
                <a:gd name="T16" fmla="*/ 20 w 22"/>
                <a:gd name="T17" fmla="*/ 9 h 27"/>
                <a:gd name="T18" fmla="*/ 21 w 22"/>
                <a:gd name="T19" fmla="*/ 12 h 27"/>
                <a:gd name="T20" fmla="*/ 22 w 22"/>
                <a:gd name="T21" fmla="*/ 15 h 27"/>
                <a:gd name="T22" fmla="*/ 22 w 22"/>
                <a:gd name="T23" fmla="*/ 16 h 27"/>
                <a:gd name="T24" fmla="*/ 21 w 22"/>
                <a:gd name="T25" fmla="*/ 18 h 27"/>
                <a:gd name="T26" fmla="*/ 21 w 22"/>
                <a:gd name="T27" fmla="*/ 19 h 27"/>
                <a:gd name="T28" fmla="*/ 21 w 22"/>
                <a:gd name="T29" fmla="*/ 21 h 27"/>
                <a:gd name="T30" fmla="*/ 20 w 22"/>
                <a:gd name="T31" fmla="*/ 22 h 27"/>
                <a:gd name="T32" fmla="*/ 19 w 22"/>
                <a:gd name="T33" fmla="*/ 23 h 27"/>
                <a:gd name="T34" fmla="*/ 18 w 22"/>
                <a:gd name="T35" fmla="*/ 24 h 27"/>
                <a:gd name="T36" fmla="*/ 17 w 22"/>
                <a:gd name="T37" fmla="*/ 24 h 27"/>
                <a:gd name="T38" fmla="*/ 17 w 22"/>
                <a:gd name="T39" fmla="*/ 25 h 27"/>
                <a:gd name="T40" fmla="*/ 15 w 22"/>
                <a:gd name="T41" fmla="*/ 26 h 27"/>
                <a:gd name="T42" fmla="*/ 14 w 22"/>
                <a:gd name="T43" fmla="*/ 26 h 27"/>
                <a:gd name="T44" fmla="*/ 12 w 22"/>
                <a:gd name="T45" fmla="*/ 26 h 27"/>
                <a:gd name="T46" fmla="*/ 12 w 22"/>
                <a:gd name="T47" fmla="*/ 27 h 27"/>
                <a:gd name="T48" fmla="*/ 11 w 22"/>
                <a:gd name="T49" fmla="*/ 27 h 27"/>
                <a:gd name="T50" fmla="*/ 10 w 22"/>
                <a:gd name="T51" fmla="*/ 27 h 27"/>
                <a:gd name="T52" fmla="*/ 9 w 22"/>
                <a:gd name="T53" fmla="*/ 27 h 27"/>
                <a:gd name="T54" fmla="*/ 9 w 22"/>
                <a:gd name="T55" fmla="*/ 26 h 27"/>
                <a:gd name="T56" fmla="*/ 8 w 22"/>
                <a:gd name="T57" fmla="*/ 26 h 27"/>
                <a:gd name="T58" fmla="*/ 7 w 22"/>
                <a:gd name="T59" fmla="*/ 26 h 27"/>
                <a:gd name="T60" fmla="*/ 6 w 22"/>
                <a:gd name="T61" fmla="*/ 25 h 27"/>
                <a:gd name="T62" fmla="*/ 6 w 22"/>
                <a:gd name="T63" fmla="*/ 24 h 27"/>
                <a:gd name="T64" fmla="*/ 5 w 22"/>
                <a:gd name="T65" fmla="*/ 24 h 27"/>
                <a:gd name="T66" fmla="*/ 4 w 22"/>
                <a:gd name="T67" fmla="*/ 23 h 27"/>
                <a:gd name="T68" fmla="*/ 3 w 22"/>
                <a:gd name="T69" fmla="*/ 22 h 27"/>
                <a:gd name="T70" fmla="*/ 3 w 22"/>
                <a:gd name="T71" fmla="*/ 21 h 27"/>
                <a:gd name="T72" fmla="*/ 2 w 22"/>
                <a:gd name="T73" fmla="*/ 20 h 27"/>
                <a:gd name="T74" fmla="*/ 2 w 22"/>
                <a:gd name="T75" fmla="*/ 18 h 27"/>
                <a:gd name="T76" fmla="*/ 1 w 22"/>
                <a:gd name="T77" fmla="*/ 16 h 27"/>
                <a:gd name="T78" fmla="*/ 1 w 22"/>
                <a:gd name="T79" fmla="*/ 14 h 27"/>
                <a:gd name="T80" fmla="*/ 0 w 22"/>
                <a:gd name="T81" fmla="*/ 12 h 27"/>
                <a:gd name="T82" fmla="*/ 0 w 22"/>
                <a:gd name="T83" fmla="*/ 9 h 27"/>
                <a:gd name="T84" fmla="*/ 0 w 22"/>
                <a:gd name="T85" fmla="*/ 6 h 27"/>
                <a:gd name="T86" fmla="*/ 2 w 22"/>
                <a:gd name="T87" fmla="*/ 4 h 27"/>
                <a:gd name="T88" fmla="*/ 2 w 22"/>
                <a:gd name="T89" fmla="*/ 3 h 27"/>
                <a:gd name="T90" fmla="*/ 3 w 22"/>
                <a:gd name="T91" fmla="*/ 1 h 27"/>
                <a:gd name="T92" fmla="*/ 4 w 22"/>
                <a:gd name="T93" fmla="*/ 0 h 27"/>
                <a:gd name="T94" fmla="*/ 5 w 22"/>
                <a:gd name="T95" fmla="*/ 0 h 27"/>
                <a:gd name="T96" fmla="*/ 6 w 22"/>
                <a:gd name="T97" fmla="*/ 0 h 27"/>
                <a:gd name="T98" fmla="*/ 7 w 22"/>
                <a:gd name="T99" fmla="*/ 0 h 27"/>
                <a:gd name="T100" fmla="*/ 8 w 22"/>
                <a:gd name="T101" fmla="*/ 0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7"/>
                <a:gd name="T155" fmla="*/ 22 w 22"/>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7">
                  <a:moveTo>
                    <a:pt x="8" y="0"/>
                  </a:moveTo>
                  <a:lnTo>
                    <a:pt x="9" y="0"/>
                  </a:lnTo>
                  <a:lnTo>
                    <a:pt x="11" y="0"/>
                  </a:lnTo>
                  <a:lnTo>
                    <a:pt x="12" y="0"/>
                  </a:lnTo>
                  <a:lnTo>
                    <a:pt x="14" y="1"/>
                  </a:lnTo>
                  <a:lnTo>
                    <a:pt x="15" y="3"/>
                  </a:lnTo>
                  <a:lnTo>
                    <a:pt x="17" y="4"/>
                  </a:lnTo>
                  <a:lnTo>
                    <a:pt x="19" y="6"/>
                  </a:lnTo>
                  <a:lnTo>
                    <a:pt x="20" y="9"/>
                  </a:lnTo>
                  <a:lnTo>
                    <a:pt x="21" y="12"/>
                  </a:lnTo>
                  <a:lnTo>
                    <a:pt x="22" y="15"/>
                  </a:lnTo>
                  <a:lnTo>
                    <a:pt x="22" y="16"/>
                  </a:lnTo>
                  <a:lnTo>
                    <a:pt x="21" y="18"/>
                  </a:lnTo>
                  <a:lnTo>
                    <a:pt x="21" y="19"/>
                  </a:lnTo>
                  <a:lnTo>
                    <a:pt x="21" y="21"/>
                  </a:lnTo>
                  <a:lnTo>
                    <a:pt x="20" y="22"/>
                  </a:lnTo>
                  <a:lnTo>
                    <a:pt x="19" y="23"/>
                  </a:lnTo>
                  <a:lnTo>
                    <a:pt x="18" y="24"/>
                  </a:lnTo>
                  <a:lnTo>
                    <a:pt x="17" y="24"/>
                  </a:lnTo>
                  <a:lnTo>
                    <a:pt x="17" y="25"/>
                  </a:lnTo>
                  <a:lnTo>
                    <a:pt x="15" y="26"/>
                  </a:lnTo>
                  <a:lnTo>
                    <a:pt x="14" y="26"/>
                  </a:lnTo>
                  <a:lnTo>
                    <a:pt x="12" y="26"/>
                  </a:lnTo>
                  <a:lnTo>
                    <a:pt x="12" y="27"/>
                  </a:lnTo>
                  <a:lnTo>
                    <a:pt x="11" y="27"/>
                  </a:lnTo>
                  <a:lnTo>
                    <a:pt x="10" y="27"/>
                  </a:lnTo>
                  <a:lnTo>
                    <a:pt x="9" y="27"/>
                  </a:lnTo>
                  <a:lnTo>
                    <a:pt x="9" y="26"/>
                  </a:lnTo>
                  <a:lnTo>
                    <a:pt x="8" y="26"/>
                  </a:lnTo>
                  <a:lnTo>
                    <a:pt x="7" y="26"/>
                  </a:lnTo>
                  <a:lnTo>
                    <a:pt x="6" y="25"/>
                  </a:lnTo>
                  <a:lnTo>
                    <a:pt x="6" y="24"/>
                  </a:lnTo>
                  <a:lnTo>
                    <a:pt x="5" y="24"/>
                  </a:lnTo>
                  <a:lnTo>
                    <a:pt x="4" y="23"/>
                  </a:lnTo>
                  <a:lnTo>
                    <a:pt x="3" y="22"/>
                  </a:lnTo>
                  <a:lnTo>
                    <a:pt x="3" y="21"/>
                  </a:lnTo>
                  <a:lnTo>
                    <a:pt x="2" y="20"/>
                  </a:lnTo>
                  <a:lnTo>
                    <a:pt x="2" y="18"/>
                  </a:lnTo>
                  <a:lnTo>
                    <a:pt x="1" y="16"/>
                  </a:lnTo>
                  <a:lnTo>
                    <a:pt x="1" y="14"/>
                  </a:lnTo>
                  <a:lnTo>
                    <a:pt x="0" y="12"/>
                  </a:lnTo>
                  <a:lnTo>
                    <a:pt x="0" y="9"/>
                  </a:lnTo>
                  <a:lnTo>
                    <a:pt x="0" y="6"/>
                  </a:lnTo>
                  <a:lnTo>
                    <a:pt x="2" y="4"/>
                  </a:lnTo>
                  <a:lnTo>
                    <a:pt x="2" y="3"/>
                  </a:lnTo>
                  <a:lnTo>
                    <a:pt x="3" y="1"/>
                  </a:lnTo>
                  <a:lnTo>
                    <a:pt x="4" y="0"/>
                  </a:lnTo>
                  <a:lnTo>
                    <a:pt x="5" y="0"/>
                  </a:lnTo>
                  <a:lnTo>
                    <a:pt x="6" y="0"/>
                  </a:lnTo>
                  <a:lnTo>
                    <a:pt x="7" y="0"/>
                  </a:lnTo>
                  <a:lnTo>
                    <a:pt x="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53"/>
            <p:cNvSpPr>
              <a:spLocks/>
            </p:cNvSpPr>
            <p:nvPr/>
          </p:nvSpPr>
          <p:spPr bwMode="auto">
            <a:xfrm>
              <a:off x="3173" y="1978"/>
              <a:ext cx="22" cy="27"/>
            </a:xfrm>
            <a:custGeom>
              <a:avLst/>
              <a:gdLst>
                <a:gd name="T0" fmla="*/ 8 w 22"/>
                <a:gd name="T1" fmla="*/ 0 h 27"/>
                <a:gd name="T2" fmla="*/ 9 w 22"/>
                <a:gd name="T3" fmla="*/ 0 h 27"/>
                <a:gd name="T4" fmla="*/ 11 w 22"/>
                <a:gd name="T5" fmla="*/ 0 h 27"/>
                <a:gd name="T6" fmla="*/ 12 w 22"/>
                <a:gd name="T7" fmla="*/ 0 h 27"/>
                <a:gd name="T8" fmla="*/ 14 w 22"/>
                <a:gd name="T9" fmla="*/ 1 h 27"/>
                <a:gd name="T10" fmla="*/ 15 w 22"/>
                <a:gd name="T11" fmla="*/ 3 h 27"/>
                <a:gd name="T12" fmla="*/ 17 w 22"/>
                <a:gd name="T13" fmla="*/ 4 h 27"/>
                <a:gd name="T14" fmla="*/ 19 w 22"/>
                <a:gd name="T15" fmla="*/ 6 h 27"/>
                <a:gd name="T16" fmla="*/ 20 w 22"/>
                <a:gd name="T17" fmla="*/ 9 h 27"/>
                <a:gd name="T18" fmla="*/ 21 w 22"/>
                <a:gd name="T19" fmla="*/ 12 h 27"/>
                <a:gd name="T20" fmla="*/ 22 w 22"/>
                <a:gd name="T21" fmla="*/ 15 h 27"/>
                <a:gd name="T22" fmla="*/ 22 w 22"/>
                <a:gd name="T23" fmla="*/ 16 h 27"/>
                <a:gd name="T24" fmla="*/ 21 w 22"/>
                <a:gd name="T25" fmla="*/ 18 h 27"/>
                <a:gd name="T26" fmla="*/ 21 w 22"/>
                <a:gd name="T27" fmla="*/ 19 h 27"/>
                <a:gd name="T28" fmla="*/ 21 w 22"/>
                <a:gd name="T29" fmla="*/ 21 h 27"/>
                <a:gd name="T30" fmla="*/ 20 w 22"/>
                <a:gd name="T31" fmla="*/ 22 h 27"/>
                <a:gd name="T32" fmla="*/ 19 w 22"/>
                <a:gd name="T33" fmla="*/ 23 h 27"/>
                <a:gd name="T34" fmla="*/ 18 w 22"/>
                <a:gd name="T35" fmla="*/ 24 h 27"/>
                <a:gd name="T36" fmla="*/ 17 w 22"/>
                <a:gd name="T37" fmla="*/ 24 h 27"/>
                <a:gd name="T38" fmla="*/ 17 w 22"/>
                <a:gd name="T39" fmla="*/ 25 h 27"/>
                <a:gd name="T40" fmla="*/ 15 w 22"/>
                <a:gd name="T41" fmla="*/ 26 h 27"/>
                <a:gd name="T42" fmla="*/ 14 w 22"/>
                <a:gd name="T43" fmla="*/ 26 h 27"/>
                <a:gd name="T44" fmla="*/ 12 w 22"/>
                <a:gd name="T45" fmla="*/ 26 h 27"/>
                <a:gd name="T46" fmla="*/ 12 w 22"/>
                <a:gd name="T47" fmla="*/ 27 h 27"/>
                <a:gd name="T48" fmla="*/ 11 w 22"/>
                <a:gd name="T49" fmla="*/ 27 h 27"/>
                <a:gd name="T50" fmla="*/ 10 w 22"/>
                <a:gd name="T51" fmla="*/ 27 h 27"/>
                <a:gd name="T52" fmla="*/ 9 w 22"/>
                <a:gd name="T53" fmla="*/ 27 h 27"/>
                <a:gd name="T54" fmla="*/ 9 w 22"/>
                <a:gd name="T55" fmla="*/ 26 h 27"/>
                <a:gd name="T56" fmla="*/ 8 w 22"/>
                <a:gd name="T57" fmla="*/ 26 h 27"/>
                <a:gd name="T58" fmla="*/ 7 w 22"/>
                <a:gd name="T59" fmla="*/ 26 h 27"/>
                <a:gd name="T60" fmla="*/ 6 w 22"/>
                <a:gd name="T61" fmla="*/ 25 h 27"/>
                <a:gd name="T62" fmla="*/ 6 w 22"/>
                <a:gd name="T63" fmla="*/ 24 h 27"/>
                <a:gd name="T64" fmla="*/ 5 w 22"/>
                <a:gd name="T65" fmla="*/ 24 h 27"/>
                <a:gd name="T66" fmla="*/ 4 w 22"/>
                <a:gd name="T67" fmla="*/ 23 h 27"/>
                <a:gd name="T68" fmla="*/ 3 w 22"/>
                <a:gd name="T69" fmla="*/ 22 h 27"/>
                <a:gd name="T70" fmla="*/ 3 w 22"/>
                <a:gd name="T71" fmla="*/ 21 h 27"/>
                <a:gd name="T72" fmla="*/ 2 w 22"/>
                <a:gd name="T73" fmla="*/ 20 h 27"/>
                <a:gd name="T74" fmla="*/ 2 w 22"/>
                <a:gd name="T75" fmla="*/ 18 h 27"/>
                <a:gd name="T76" fmla="*/ 1 w 22"/>
                <a:gd name="T77" fmla="*/ 16 h 27"/>
                <a:gd name="T78" fmla="*/ 1 w 22"/>
                <a:gd name="T79" fmla="*/ 14 h 27"/>
                <a:gd name="T80" fmla="*/ 0 w 22"/>
                <a:gd name="T81" fmla="*/ 12 h 27"/>
                <a:gd name="T82" fmla="*/ 0 w 22"/>
                <a:gd name="T83" fmla="*/ 9 h 27"/>
                <a:gd name="T84" fmla="*/ 0 w 22"/>
                <a:gd name="T85" fmla="*/ 6 h 27"/>
                <a:gd name="T86" fmla="*/ 2 w 22"/>
                <a:gd name="T87" fmla="*/ 4 h 27"/>
                <a:gd name="T88" fmla="*/ 2 w 22"/>
                <a:gd name="T89" fmla="*/ 3 h 27"/>
                <a:gd name="T90" fmla="*/ 3 w 22"/>
                <a:gd name="T91" fmla="*/ 1 h 27"/>
                <a:gd name="T92" fmla="*/ 4 w 22"/>
                <a:gd name="T93" fmla="*/ 0 h 27"/>
                <a:gd name="T94" fmla="*/ 5 w 22"/>
                <a:gd name="T95" fmla="*/ 0 h 27"/>
                <a:gd name="T96" fmla="*/ 6 w 22"/>
                <a:gd name="T97" fmla="*/ 0 h 27"/>
                <a:gd name="T98" fmla="*/ 7 w 22"/>
                <a:gd name="T99" fmla="*/ 0 h 27"/>
                <a:gd name="T100" fmla="*/ 8 w 22"/>
                <a:gd name="T101" fmla="*/ 0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7"/>
                <a:gd name="T155" fmla="*/ 22 w 22"/>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7">
                  <a:moveTo>
                    <a:pt x="8" y="0"/>
                  </a:moveTo>
                  <a:lnTo>
                    <a:pt x="9" y="0"/>
                  </a:lnTo>
                  <a:lnTo>
                    <a:pt x="11" y="0"/>
                  </a:lnTo>
                  <a:lnTo>
                    <a:pt x="12" y="0"/>
                  </a:lnTo>
                  <a:lnTo>
                    <a:pt x="14" y="1"/>
                  </a:lnTo>
                  <a:lnTo>
                    <a:pt x="15" y="3"/>
                  </a:lnTo>
                  <a:lnTo>
                    <a:pt x="17" y="4"/>
                  </a:lnTo>
                  <a:lnTo>
                    <a:pt x="19" y="6"/>
                  </a:lnTo>
                  <a:lnTo>
                    <a:pt x="20" y="9"/>
                  </a:lnTo>
                  <a:lnTo>
                    <a:pt x="21" y="12"/>
                  </a:lnTo>
                  <a:lnTo>
                    <a:pt x="22" y="15"/>
                  </a:lnTo>
                  <a:lnTo>
                    <a:pt x="22" y="16"/>
                  </a:lnTo>
                  <a:lnTo>
                    <a:pt x="21" y="18"/>
                  </a:lnTo>
                  <a:lnTo>
                    <a:pt x="21" y="19"/>
                  </a:lnTo>
                  <a:lnTo>
                    <a:pt x="21" y="21"/>
                  </a:lnTo>
                  <a:lnTo>
                    <a:pt x="20" y="22"/>
                  </a:lnTo>
                  <a:lnTo>
                    <a:pt x="19" y="23"/>
                  </a:lnTo>
                  <a:lnTo>
                    <a:pt x="18" y="24"/>
                  </a:lnTo>
                  <a:lnTo>
                    <a:pt x="17" y="24"/>
                  </a:lnTo>
                  <a:lnTo>
                    <a:pt x="17" y="25"/>
                  </a:lnTo>
                  <a:lnTo>
                    <a:pt x="15" y="26"/>
                  </a:lnTo>
                  <a:lnTo>
                    <a:pt x="14" y="26"/>
                  </a:lnTo>
                  <a:lnTo>
                    <a:pt x="12" y="26"/>
                  </a:lnTo>
                  <a:lnTo>
                    <a:pt x="12" y="27"/>
                  </a:lnTo>
                  <a:lnTo>
                    <a:pt x="11" y="27"/>
                  </a:lnTo>
                  <a:lnTo>
                    <a:pt x="10" y="27"/>
                  </a:lnTo>
                  <a:lnTo>
                    <a:pt x="9" y="27"/>
                  </a:lnTo>
                  <a:lnTo>
                    <a:pt x="9" y="26"/>
                  </a:lnTo>
                  <a:lnTo>
                    <a:pt x="8" y="26"/>
                  </a:lnTo>
                  <a:lnTo>
                    <a:pt x="7" y="26"/>
                  </a:lnTo>
                  <a:lnTo>
                    <a:pt x="6" y="25"/>
                  </a:lnTo>
                  <a:lnTo>
                    <a:pt x="6" y="24"/>
                  </a:lnTo>
                  <a:lnTo>
                    <a:pt x="5" y="24"/>
                  </a:lnTo>
                  <a:lnTo>
                    <a:pt x="4" y="23"/>
                  </a:lnTo>
                  <a:lnTo>
                    <a:pt x="3" y="22"/>
                  </a:lnTo>
                  <a:lnTo>
                    <a:pt x="3" y="21"/>
                  </a:lnTo>
                  <a:lnTo>
                    <a:pt x="2" y="20"/>
                  </a:lnTo>
                  <a:lnTo>
                    <a:pt x="2" y="18"/>
                  </a:lnTo>
                  <a:lnTo>
                    <a:pt x="1" y="16"/>
                  </a:lnTo>
                  <a:lnTo>
                    <a:pt x="1" y="14"/>
                  </a:lnTo>
                  <a:lnTo>
                    <a:pt x="0" y="12"/>
                  </a:lnTo>
                  <a:lnTo>
                    <a:pt x="0" y="9"/>
                  </a:lnTo>
                  <a:lnTo>
                    <a:pt x="0" y="6"/>
                  </a:lnTo>
                  <a:lnTo>
                    <a:pt x="2" y="4"/>
                  </a:lnTo>
                  <a:lnTo>
                    <a:pt x="2" y="3"/>
                  </a:lnTo>
                  <a:lnTo>
                    <a:pt x="3" y="1"/>
                  </a:lnTo>
                  <a:lnTo>
                    <a:pt x="4" y="0"/>
                  </a:lnTo>
                  <a:lnTo>
                    <a:pt x="5" y="0"/>
                  </a:lnTo>
                  <a:lnTo>
                    <a:pt x="6" y="0"/>
                  </a:lnTo>
                  <a:lnTo>
                    <a:pt x="7" y="0"/>
                  </a:lnTo>
                  <a:lnTo>
                    <a:pt x="8"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54"/>
            <p:cNvSpPr>
              <a:spLocks/>
            </p:cNvSpPr>
            <p:nvPr/>
          </p:nvSpPr>
          <p:spPr bwMode="auto">
            <a:xfrm>
              <a:off x="3173" y="1978"/>
              <a:ext cx="22" cy="27"/>
            </a:xfrm>
            <a:custGeom>
              <a:avLst/>
              <a:gdLst>
                <a:gd name="T0" fmla="*/ 8 w 22"/>
                <a:gd name="T1" fmla="*/ 0 h 27"/>
                <a:gd name="T2" fmla="*/ 9 w 22"/>
                <a:gd name="T3" fmla="*/ 0 h 27"/>
                <a:gd name="T4" fmla="*/ 11 w 22"/>
                <a:gd name="T5" fmla="*/ 0 h 27"/>
                <a:gd name="T6" fmla="*/ 12 w 22"/>
                <a:gd name="T7" fmla="*/ 0 h 27"/>
                <a:gd name="T8" fmla="*/ 14 w 22"/>
                <a:gd name="T9" fmla="*/ 1 h 27"/>
                <a:gd name="T10" fmla="*/ 15 w 22"/>
                <a:gd name="T11" fmla="*/ 3 h 27"/>
                <a:gd name="T12" fmla="*/ 17 w 22"/>
                <a:gd name="T13" fmla="*/ 4 h 27"/>
                <a:gd name="T14" fmla="*/ 19 w 22"/>
                <a:gd name="T15" fmla="*/ 6 h 27"/>
                <a:gd name="T16" fmla="*/ 20 w 22"/>
                <a:gd name="T17" fmla="*/ 9 h 27"/>
                <a:gd name="T18" fmla="*/ 21 w 22"/>
                <a:gd name="T19" fmla="*/ 12 h 27"/>
                <a:gd name="T20" fmla="*/ 22 w 22"/>
                <a:gd name="T21" fmla="*/ 15 h 27"/>
                <a:gd name="T22" fmla="*/ 22 w 22"/>
                <a:gd name="T23" fmla="*/ 16 h 27"/>
                <a:gd name="T24" fmla="*/ 21 w 22"/>
                <a:gd name="T25" fmla="*/ 18 h 27"/>
                <a:gd name="T26" fmla="*/ 21 w 22"/>
                <a:gd name="T27" fmla="*/ 19 h 27"/>
                <a:gd name="T28" fmla="*/ 21 w 22"/>
                <a:gd name="T29" fmla="*/ 21 h 27"/>
                <a:gd name="T30" fmla="*/ 20 w 22"/>
                <a:gd name="T31" fmla="*/ 22 h 27"/>
                <a:gd name="T32" fmla="*/ 19 w 22"/>
                <a:gd name="T33" fmla="*/ 23 h 27"/>
                <a:gd name="T34" fmla="*/ 18 w 22"/>
                <a:gd name="T35" fmla="*/ 24 h 27"/>
                <a:gd name="T36" fmla="*/ 17 w 22"/>
                <a:gd name="T37" fmla="*/ 24 h 27"/>
                <a:gd name="T38" fmla="*/ 17 w 22"/>
                <a:gd name="T39" fmla="*/ 25 h 27"/>
                <a:gd name="T40" fmla="*/ 15 w 22"/>
                <a:gd name="T41" fmla="*/ 26 h 27"/>
                <a:gd name="T42" fmla="*/ 14 w 22"/>
                <a:gd name="T43" fmla="*/ 26 h 27"/>
                <a:gd name="T44" fmla="*/ 12 w 22"/>
                <a:gd name="T45" fmla="*/ 26 h 27"/>
                <a:gd name="T46" fmla="*/ 12 w 22"/>
                <a:gd name="T47" fmla="*/ 27 h 27"/>
                <a:gd name="T48" fmla="*/ 11 w 22"/>
                <a:gd name="T49" fmla="*/ 27 h 27"/>
                <a:gd name="T50" fmla="*/ 10 w 22"/>
                <a:gd name="T51" fmla="*/ 27 h 27"/>
                <a:gd name="T52" fmla="*/ 9 w 22"/>
                <a:gd name="T53" fmla="*/ 27 h 27"/>
                <a:gd name="T54" fmla="*/ 9 w 22"/>
                <a:gd name="T55" fmla="*/ 26 h 27"/>
                <a:gd name="T56" fmla="*/ 8 w 22"/>
                <a:gd name="T57" fmla="*/ 26 h 27"/>
                <a:gd name="T58" fmla="*/ 7 w 22"/>
                <a:gd name="T59" fmla="*/ 26 h 27"/>
                <a:gd name="T60" fmla="*/ 6 w 22"/>
                <a:gd name="T61" fmla="*/ 25 h 27"/>
                <a:gd name="T62" fmla="*/ 6 w 22"/>
                <a:gd name="T63" fmla="*/ 24 h 27"/>
                <a:gd name="T64" fmla="*/ 5 w 22"/>
                <a:gd name="T65" fmla="*/ 24 h 27"/>
                <a:gd name="T66" fmla="*/ 4 w 22"/>
                <a:gd name="T67" fmla="*/ 23 h 27"/>
                <a:gd name="T68" fmla="*/ 3 w 22"/>
                <a:gd name="T69" fmla="*/ 22 h 27"/>
                <a:gd name="T70" fmla="*/ 3 w 22"/>
                <a:gd name="T71" fmla="*/ 21 h 27"/>
                <a:gd name="T72" fmla="*/ 2 w 22"/>
                <a:gd name="T73" fmla="*/ 20 h 27"/>
                <a:gd name="T74" fmla="*/ 2 w 22"/>
                <a:gd name="T75" fmla="*/ 18 h 27"/>
                <a:gd name="T76" fmla="*/ 1 w 22"/>
                <a:gd name="T77" fmla="*/ 16 h 27"/>
                <a:gd name="T78" fmla="*/ 1 w 22"/>
                <a:gd name="T79" fmla="*/ 14 h 27"/>
                <a:gd name="T80" fmla="*/ 0 w 22"/>
                <a:gd name="T81" fmla="*/ 12 h 27"/>
                <a:gd name="T82" fmla="*/ 0 w 22"/>
                <a:gd name="T83" fmla="*/ 9 h 27"/>
                <a:gd name="T84" fmla="*/ 0 w 22"/>
                <a:gd name="T85" fmla="*/ 6 h 27"/>
                <a:gd name="T86" fmla="*/ 2 w 22"/>
                <a:gd name="T87" fmla="*/ 4 h 27"/>
                <a:gd name="T88" fmla="*/ 2 w 22"/>
                <a:gd name="T89" fmla="*/ 3 h 27"/>
                <a:gd name="T90" fmla="*/ 3 w 22"/>
                <a:gd name="T91" fmla="*/ 1 h 27"/>
                <a:gd name="T92" fmla="*/ 4 w 22"/>
                <a:gd name="T93" fmla="*/ 0 h 27"/>
                <a:gd name="T94" fmla="*/ 5 w 22"/>
                <a:gd name="T95" fmla="*/ 0 h 27"/>
                <a:gd name="T96" fmla="*/ 6 w 22"/>
                <a:gd name="T97" fmla="*/ 0 h 27"/>
                <a:gd name="T98" fmla="*/ 7 w 22"/>
                <a:gd name="T99" fmla="*/ 0 h 27"/>
                <a:gd name="T100" fmla="*/ 8 w 22"/>
                <a:gd name="T101" fmla="*/ 0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7"/>
                <a:gd name="T155" fmla="*/ 22 w 22"/>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7">
                  <a:moveTo>
                    <a:pt x="8" y="0"/>
                  </a:moveTo>
                  <a:lnTo>
                    <a:pt x="9" y="0"/>
                  </a:lnTo>
                  <a:lnTo>
                    <a:pt x="11" y="0"/>
                  </a:lnTo>
                  <a:lnTo>
                    <a:pt x="12" y="0"/>
                  </a:lnTo>
                  <a:lnTo>
                    <a:pt x="14" y="1"/>
                  </a:lnTo>
                  <a:lnTo>
                    <a:pt x="15" y="3"/>
                  </a:lnTo>
                  <a:lnTo>
                    <a:pt x="17" y="4"/>
                  </a:lnTo>
                  <a:lnTo>
                    <a:pt x="19" y="6"/>
                  </a:lnTo>
                  <a:lnTo>
                    <a:pt x="20" y="9"/>
                  </a:lnTo>
                  <a:lnTo>
                    <a:pt x="21" y="12"/>
                  </a:lnTo>
                  <a:lnTo>
                    <a:pt x="22" y="15"/>
                  </a:lnTo>
                  <a:lnTo>
                    <a:pt x="22" y="16"/>
                  </a:lnTo>
                  <a:lnTo>
                    <a:pt x="21" y="18"/>
                  </a:lnTo>
                  <a:lnTo>
                    <a:pt x="21" y="19"/>
                  </a:lnTo>
                  <a:lnTo>
                    <a:pt x="21" y="21"/>
                  </a:lnTo>
                  <a:lnTo>
                    <a:pt x="20" y="22"/>
                  </a:lnTo>
                  <a:lnTo>
                    <a:pt x="19" y="23"/>
                  </a:lnTo>
                  <a:lnTo>
                    <a:pt x="18" y="24"/>
                  </a:lnTo>
                  <a:lnTo>
                    <a:pt x="17" y="24"/>
                  </a:lnTo>
                  <a:lnTo>
                    <a:pt x="17" y="25"/>
                  </a:lnTo>
                  <a:lnTo>
                    <a:pt x="15" y="26"/>
                  </a:lnTo>
                  <a:lnTo>
                    <a:pt x="14" y="26"/>
                  </a:lnTo>
                  <a:lnTo>
                    <a:pt x="12" y="26"/>
                  </a:lnTo>
                  <a:lnTo>
                    <a:pt x="12" y="27"/>
                  </a:lnTo>
                  <a:lnTo>
                    <a:pt x="11" y="27"/>
                  </a:lnTo>
                  <a:lnTo>
                    <a:pt x="10" y="27"/>
                  </a:lnTo>
                  <a:lnTo>
                    <a:pt x="9" y="27"/>
                  </a:lnTo>
                  <a:lnTo>
                    <a:pt x="9" y="26"/>
                  </a:lnTo>
                  <a:lnTo>
                    <a:pt x="8" y="26"/>
                  </a:lnTo>
                  <a:lnTo>
                    <a:pt x="7" y="26"/>
                  </a:lnTo>
                  <a:lnTo>
                    <a:pt x="6" y="25"/>
                  </a:lnTo>
                  <a:lnTo>
                    <a:pt x="6" y="24"/>
                  </a:lnTo>
                  <a:lnTo>
                    <a:pt x="5" y="24"/>
                  </a:lnTo>
                  <a:lnTo>
                    <a:pt x="4" y="23"/>
                  </a:lnTo>
                  <a:lnTo>
                    <a:pt x="3" y="22"/>
                  </a:lnTo>
                  <a:lnTo>
                    <a:pt x="3" y="21"/>
                  </a:lnTo>
                  <a:lnTo>
                    <a:pt x="2" y="20"/>
                  </a:lnTo>
                  <a:lnTo>
                    <a:pt x="2" y="18"/>
                  </a:lnTo>
                  <a:lnTo>
                    <a:pt x="1" y="16"/>
                  </a:lnTo>
                  <a:lnTo>
                    <a:pt x="1" y="14"/>
                  </a:lnTo>
                  <a:lnTo>
                    <a:pt x="0" y="12"/>
                  </a:lnTo>
                  <a:lnTo>
                    <a:pt x="0" y="9"/>
                  </a:lnTo>
                  <a:lnTo>
                    <a:pt x="0" y="6"/>
                  </a:lnTo>
                  <a:lnTo>
                    <a:pt x="2" y="4"/>
                  </a:lnTo>
                  <a:lnTo>
                    <a:pt x="2" y="3"/>
                  </a:lnTo>
                  <a:lnTo>
                    <a:pt x="3" y="1"/>
                  </a:lnTo>
                  <a:lnTo>
                    <a:pt x="4" y="0"/>
                  </a:lnTo>
                  <a:lnTo>
                    <a:pt x="5" y="0"/>
                  </a:lnTo>
                  <a:lnTo>
                    <a:pt x="6" y="0"/>
                  </a:lnTo>
                  <a:lnTo>
                    <a:pt x="7" y="0"/>
                  </a:lnTo>
                  <a:lnTo>
                    <a:pt x="8"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55"/>
            <p:cNvSpPr>
              <a:spLocks/>
            </p:cNvSpPr>
            <p:nvPr/>
          </p:nvSpPr>
          <p:spPr bwMode="auto">
            <a:xfrm>
              <a:off x="3107" y="1998"/>
              <a:ext cx="21" cy="30"/>
            </a:xfrm>
            <a:custGeom>
              <a:avLst/>
              <a:gdLst>
                <a:gd name="T0" fmla="*/ 5 w 21"/>
                <a:gd name="T1" fmla="*/ 0 h 30"/>
                <a:gd name="T2" fmla="*/ 7 w 21"/>
                <a:gd name="T3" fmla="*/ 0 h 30"/>
                <a:gd name="T4" fmla="*/ 8 w 21"/>
                <a:gd name="T5" fmla="*/ 0 h 30"/>
                <a:gd name="T6" fmla="*/ 9 w 21"/>
                <a:gd name="T7" fmla="*/ 0 h 30"/>
                <a:gd name="T8" fmla="*/ 11 w 21"/>
                <a:gd name="T9" fmla="*/ 1 h 30"/>
                <a:gd name="T10" fmla="*/ 12 w 21"/>
                <a:gd name="T11" fmla="*/ 2 h 30"/>
                <a:gd name="T12" fmla="*/ 14 w 21"/>
                <a:gd name="T13" fmla="*/ 3 h 30"/>
                <a:gd name="T14" fmla="*/ 15 w 21"/>
                <a:gd name="T15" fmla="*/ 4 h 30"/>
                <a:gd name="T16" fmla="*/ 17 w 21"/>
                <a:gd name="T17" fmla="*/ 4 h 30"/>
                <a:gd name="T18" fmla="*/ 18 w 21"/>
                <a:gd name="T19" fmla="*/ 6 h 30"/>
                <a:gd name="T20" fmla="*/ 18 w 21"/>
                <a:gd name="T21" fmla="*/ 7 h 30"/>
                <a:gd name="T22" fmla="*/ 18 w 21"/>
                <a:gd name="T23" fmla="*/ 7 h 30"/>
                <a:gd name="T24" fmla="*/ 19 w 21"/>
                <a:gd name="T25" fmla="*/ 9 h 30"/>
                <a:gd name="T26" fmla="*/ 20 w 21"/>
                <a:gd name="T27" fmla="*/ 10 h 30"/>
                <a:gd name="T28" fmla="*/ 20 w 21"/>
                <a:gd name="T29" fmla="*/ 12 h 30"/>
                <a:gd name="T30" fmla="*/ 21 w 21"/>
                <a:gd name="T31" fmla="*/ 14 h 30"/>
                <a:gd name="T32" fmla="*/ 21 w 21"/>
                <a:gd name="T33" fmla="*/ 16 h 30"/>
                <a:gd name="T34" fmla="*/ 21 w 21"/>
                <a:gd name="T35" fmla="*/ 17 h 30"/>
                <a:gd name="T36" fmla="*/ 21 w 21"/>
                <a:gd name="T37" fmla="*/ 19 h 30"/>
                <a:gd name="T38" fmla="*/ 21 w 21"/>
                <a:gd name="T39" fmla="*/ 21 h 30"/>
                <a:gd name="T40" fmla="*/ 21 w 21"/>
                <a:gd name="T41" fmla="*/ 22 h 30"/>
                <a:gd name="T42" fmla="*/ 20 w 21"/>
                <a:gd name="T43" fmla="*/ 23 h 30"/>
                <a:gd name="T44" fmla="*/ 19 w 21"/>
                <a:gd name="T45" fmla="*/ 24 h 30"/>
                <a:gd name="T46" fmla="*/ 18 w 21"/>
                <a:gd name="T47" fmla="*/ 26 h 30"/>
                <a:gd name="T48" fmla="*/ 17 w 21"/>
                <a:gd name="T49" fmla="*/ 27 h 30"/>
                <a:gd name="T50" fmla="*/ 16 w 21"/>
                <a:gd name="T51" fmla="*/ 28 h 30"/>
                <a:gd name="T52" fmla="*/ 15 w 21"/>
                <a:gd name="T53" fmla="*/ 29 h 30"/>
                <a:gd name="T54" fmla="*/ 13 w 21"/>
                <a:gd name="T55" fmla="*/ 30 h 30"/>
                <a:gd name="T56" fmla="*/ 12 w 21"/>
                <a:gd name="T57" fmla="*/ 30 h 30"/>
                <a:gd name="T58" fmla="*/ 11 w 21"/>
                <a:gd name="T59" fmla="*/ 30 h 30"/>
                <a:gd name="T60" fmla="*/ 9 w 21"/>
                <a:gd name="T61" fmla="*/ 30 h 30"/>
                <a:gd name="T62" fmla="*/ 8 w 21"/>
                <a:gd name="T63" fmla="*/ 30 h 30"/>
                <a:gd name="T64" fmla="*/ 7 w 21"/>
                <a:gd name="T65" fmla="*/ 30 h 30"/>
                <a:gd name="T66" fmla="*/ 6 w 21"/>
                <a:gd name="T67" fmla="*/ 29 h 30"/>
                <a:gd name="T68" fmla="*/ 5 w 21"/>
                <a:gd name="T69" fmla="*/ 27 h 30"/>
                <a:gd name="T70" fmla="*/ 4 w 21"/>
                <a:gd name="T71" fmla="*/ 25 h 30"/>
                <a:gd name="T72" fmla="*/ 3 w 21"/>
                <a:gd name="T73" fmla="*/ 23 h 30"/>
                <a:gd name="T74" fmla="*/ 2 w 21"/>
                <a:gd name="T75" fmla="*/ 21 h 30"/>
                <a:gd name="T76" fmla="*/ 1 w 21"/>
                <a:gd name="T77" fmla="*/ 19 h 30"/>
                <a:gd name="T78" fmla="*/ 1 w 21"/>
                <a:gd name="T79" fmla="*/ 16 h 30"/>
                <a:gd name="T80" fmla="*/ 0 w 21"/>
                <a:gd name="T81" fmla="*/ 13 h 30"/>
                <a:gd name="T82" fmla="*/ 0 w 21"/>
                <a:gd name="T83" fmla="*/ 10 h 30"/>
                <a:gd name="T84" fmla="*/ 0 w 21"/>
                <a:gd name="T85" fmla="*/ 8 h 30"/>
                <a:gd name="T86" fmla="*/ 1 w 21"/>
                <a:gd name="T87" fmla="*/ 6 h 30"/>
                <a:gd name="T88" fmla="*/ 1 w 21"/>
                <a:gd name="T89" fmla="*/ 4 h 30"/>
                <a:gd name="T90" fmla="*/ 1 w 21"/>
                <a:gd name="T91" fmla="*/ 3 h 30"/>
                <a:gd name="T92" fmla="*/ 2 w 21"/>
                <a:gd name="T93" fmla="*/ 2 h 30"/>
                <a:gd name="T94" fmla="*/ 3 w 21"/>
                <a:gd name="T95" fmla="*/ 1 h 30"/>
                <a:gd name="T96" fmla="*/ 4 w 21"/>
                <a:gd name="T97" fmla="*/ 1 h 30"/>
                <a:gd name="T98" fmla="*/ 5 w 21"/>
                <a:gd name="T99" fmla="*/ 0 h 30"/>
                <a:gd name="T100" fmla="*/ 5 w 21"/>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30"/>
                <a:gd name="T155" fmla="*/ 21 w 21"/>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30">
                  <a:moveTo>
                    <a:pt x="5" y="0"/>
                  </a:moveTo>
                  <a:lnTo>
                    <a:pt x="7" y="0"/>
                  </a:lnTo>
                  <a:lnTo>
                    <a:pt x="8" y="0"/>
                  </a:lnTo>
                  <a:lnTo>
                    <a:pt x="9" y="0"/>
                  </a:lnTo>
                  <a:lnTo>
                    <a:pt x="11" y="1"/>
                  </a:lnTo>
                  <a:lnTo>
                    <a:pt x="12" y="2"/>
                  </a:lnTo>
                  <a:lnTo>
                    <a:pt x="14" y="3"/>
                  </a:lnTo>
                  <a:lnTo>
                    <a:pt x="15" y="4"/>
                  </a:lnTo>
                  <a:lnTo>
                    <a:pt x="17" y="4"/>
                  </a:lnTo>
                  <a:lnTo>
                    <a:pt x="18" y="6"/>
                  </a:lnTo>
                  <a:lnTo>
                    <a:pt x="18" y="7"/>
                  </a:lnTo>
                  <a:lnTo>
                    <a:pt x="19" y="9"/>
                  </a:lnTo>
                  <a:lnTo>
                    <a:pt x="20" y="10"/>
                  </a:lnTo>
                  <a:lnTo>
                    <a:pt x="20" y="12"/>
                  </a:lnTo>
                  <a:lnTo>
                    <a:pt x="21" y="14"/>
                  </a:lnTo>
                  <a:lnTo>
                    <a:pt x="21" y="16"/>
                  </a:lnTo>
                  <a:lnTo>
                    <a:pt x="21" y="17"/>
                  </a:lnTo>
                  <a:lnTo>
                    <a:pt x="21" y="19"/>
                  </a:lnTo>
                  <a:lnTo>
                    <a:pt x="21" y="21"/>
                  </a:lnTo>
                  <a:lnTo>
                    <a:pt x="21" y="22"/>
                  </a:lnTo>
                  <a:lnTo>
                    <a:pt x="20" y="23"/>
                  </a:lnTo>
                  <a:lnTo>
                    <a:pt x="19" y="24"/>
                  </a:lnTo>
                  <a:lnTo>
                    <a:pt x="18" y="26"/>
                  </a:lnTo>
                  <a:lnTo>
                    <a:pt x="17" y="27"/>
                  </a:lnTo>
                  <a:lnTo>
                    <a:pt x="16" y="28"/>
                  </a:lnTo>
                  <a:lnTo>
                    <a:pt x="15" y="29"/>
                  </a:lnTo>
                  <a:lnTo>
                    <a:pt x="13" y="30"/>
                  </a:lnTo>
                  <a:lnTo>
                    <a:pt x="12" y="30"/>
                  </a:lnTo>
                  <a:lnTo>
                    <a:pt x="11" y="30"/>
                  </a:lnTo>
                  <a:lnTo>
                    <a:pt x="9" y="30"/>
                  </a:lnTo>
                  <a:lnTo>
                    <a:pt x="8" y="30"/>
                  </a:lnTo>
                  <a:lnTo>
                    <a:pt x="7" y="30"/>
                  </a:lnTo>
                  <a:lnTo>
                    <a:pt x="6" y="29"/>
                  </a:lnTo>
                  <a:lnTo>
                    <a:pt x="5" y="27"/>
                  </a:lnTo>
                  <a:lnTo>
                    <a:pt x="4" y="25"/>
                  </a:lnTo>
                  <a:lnTo>
                    <a:pt x="3" y="23"/>
                  </a:lnTo>
                  <a:lnTo>
                    <a:pt x="2" y="21"/>
                  </a:lnTo>
                  <a:lnTo>
                    <a:pt x="1" y="19"/>
                  </a:lnTo>
                  <a:lnTo>
                    <a:pt x="1" y="16"/>
                  </a:lnTo>
                  <a:lnTo>
                    <a:pt x="0" y="13"/>
                  </a:lnTo>
                  <a:lnTo>
                    <a:pt x="0" y="10"/>
                  </a:lnTo>
                  <a:lnTo>
                    <a:pt x="0" y="8"/>
                  </a:lnTo>
                  <a:lnTo>
                    <a:pt x="1" y="6"/>
                  </a:lnTo>
                  <a:lnTo>
                    <a:pt x="1" y="4"/>
                  </a:lnTo>
                  <a:lnTo>
                    <a:pt x="1" y="3"/>
                  </a:lnTo>
                  <a:lnTo>
                    <a:pt x="2" y="2"/>
                  </a:lnTo>
                  <a:lnTo>
                    <a:pt x="3" y="1"/>
                  </a:lnTo>
                  <a:lnTo>
                    <a:pt x="4" y="1"/>
                  </a:lnTo>
                  <a:lnTo>
                    <a:pt x="5"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56"/>
            <p:cNvSpPr>
              <a:spLocks/>
            </p:cNvSpPr>
            <p:nvPr/>
          </p:nvSpPr>
          <p:spPr bwMode="auto">
            <a:xfrm>
              <a:off x="3107" y="1998"/>
              <a:ext cx="21" cy="30"/>
            </a:xfrm>
            <a:custGeom>
              <a:avLst/>
              <a:gdLst>
                <a:gd name="T0" fmla="*/ 5 w 21"/>
                <a:gd name="T1" fmla="*/ 0 h 30"/>
                <a:gd name="T2" fmla="*/ 7 w 21"/>
                <a:gd name="T3" fmla="*/ 0 h 30"/>
                <a:gd name="T4" fmla="*/ 8 w 21"/>
                <a:gd name="T5" fmla="*/ 0 h 30"/>
                <a:gd name="T6" fmla="*/ 9 w 21"/>
                <a:gd name="T7" fmla="*/ 0 h 30"/>
                <a:gd name="T8" fmla="*/ 11 w 21"/>
                <a:gd name="T9" fmla="*/ 1 h 30"/>
                <a:gd name="T10" fmla="*/ 12 w 21"/>
                <a:gd name="T11" fmla="*/ 2 h 30"/>
                <a:gd name="T12" fmla="*/ 14 w 21"/>
                <a:gd name="T13" fmla="*/ 3 h 30"/>
                <a:gd name="T14" fmla="*/ 15 w 21"/>
                <a:gd name="T15" fmla="*/ 4 h 30"/>
                <a:gd name="T16" fmla="*/ 17 w 21"/>
                <a:gd name="T17" fmla="*/ 4 h 30"/>
                <a:gd name="T18" fmla="*/ 18 w 21"/>
                <a:gd name="T19" fmla="*/ 6 h 30"/>
                <a:gd name="T20" fmla="*/ 18 w 21"/>
                <a:gd name="T21" fmla="*/ 7 h 30"/>
                <a:gd name="T22" fmla="*/ 18 w 21"/>
                <a:gd name="T23" fmla="*/ 7 h 30"/>
                <a:gd name="T24" fmla="*/ 19 w 21"/>
                <a:gd name="T25" fmla="*/ 9 h 30"/>
                <a:gd name="T26" fmla="*/ 20 w 21"/>
                <a:gd name="T27" fmla="*/ 10 h 30"/>
                <a:gd name="T28" fmla="*/ 20 w 21"/>
                <a:gd name="T29" fmla="*/ 12 h 30"/>
                <a:gd name="T30" fmla="*/ 21 w 21"/>
                <a:gd name="T31" fmla="*/ 14 h 30"/>
                <a:gd name="T32" fmla="*/ 21 w 21"/>
                <a:gd name="T33" fmla="*/ 16 h 30"/>
                <a:gd name="T34" fmla="*/ 21 w 21"/>
                <a:gd name="T35" fmla="*/ 17 h 30"/>
                <a:gd name="T36" fmla="*/ 21 w 21"/>
                <a:gd name="T37" fmla="*/ 19 h 30"/>
                <a:gd name="T38" fmla="*/ 21 w 21"/>
                <a:gd name="T39" fmla="*/ 21 h 30"/>
                <a:gd name="T40" fmla="*/ 21 w 21"/>
                <a:gd name="T41" fmla="*/ 22 h 30"/>
                <a:gd name="T42" fmla="*/ 20 w 21"/>
                <a:gd name="T43" fmla="*/ 23 h 30"/>
                <a:gd name="T44" fmla="*/ 19 w 21"/>
                <a:gd name="T45" fmla="*/ 24 h 30"/>
                <a:gd name="T46" fmla="*/ 18 w 21"/>
                <a:gd name="T47" fmla="*/ 26 h 30"/>
                <a:gd name="T48" fmla="*/ 17 w 21"/>
                <a:gd name="T49" fmla="*/ 27 h 30"/>
                <a:gd name="T50" fmla="*/ 16 w 21"/>
                <a:gd name="T51" fmla="*/ 28 h 30"/>
                <a:gd name="T52" fmla="*/ 15 w 21"/>
                <a:gd name="T53" fmla="*/ 29 h 30"/>
                <a:gd name="T54" fmla="*/ 13 w 21"/>
                <a:gd name="T55" fmla="*/ 30 h 30"/>
                <a:gd name="T56" fmla="*/ 12 w 21"/>
                <a:gd name="T57" fmla="*/ 30 h 30"/>
                <a:gd name="T58" fmla="*/ 11 w 21"/>
                <a:gd name="T59" fmla="*/ 30 h 30"/>
                <a:gd name="T60" fmla="*/ 9 w 21"/>
                <a:gd name="T61" fmla="*/ 30 h 30"/>
                <a:gd name="T62" fmla="*/ 8 w 21"/>
                <a:gd name="T63" fmla="*/ 30 h 30"/>
                <a:gd name="T64" fmla="*/ 7 w 21"/>
                <a:gd name="T65" fmla="*/ 30 h 30"/>
                <a:gd name="T66" fmla="*/ 6 w 21"/>
                <a:gd name="T67" fmla="*/ 29 h 30"/>
                <a:gd name="T68" fmla="*/ 5 w 21"/>
                <a:gd name="T69" fmla="*/ 27 h 30"/>
                <a:gd name="T70" fmla="*/ 4 w 21"/>
                <a:gd name="T71" fmla="*/ 25 h 30"/>
                <a:gd name="T72" fmla="*/ 3 w 21"/>
                <a:gd name="T73" fmla="*/ 23 h 30"/>
                <a:gd name="T74" fmla="*/ 2 w 21"/>
                <a:gd name="T75" fmla="*/ 21 h 30"/>
                <a:gd name="T76" fmla="*/ 1 w 21"/>
                <a:gd name="T77" fmla="*/ 19 h 30"/>
                <a:gd name="T78" fmla="*/ 1 w 21"/>
                <a:gd name="T79" fmla="*/ 16 h 30"/>
                <a:gd name="T80" fmla="*/ 0 w 21"/>
                <a:gd name="T81" fmla="*/ 13 h 30"/>
                <a:gd name="T82" fmla="*/ 0 w 21"/>
                <a:gd name="T83" fmla="*/ 10 h 30"/>
                <a:gd name="T84" fmla="*/ 0 w 21"/>
                <a:gd name="T85" fmla="*/ 8 h 30"/>
                <a:gd name="T86" fmla="*/ 1 w 21"/>
                <a:gd name="T87" fmla="*/ 6 h 30"/>
                <a:gd name="T88" fmla="*/ 1 w 21"/>
                <a:gd name="T89" fmla="*/ 4 h 30"/>
                <a:gd name="T90" fmla="*/ 1 w 21"/>
                <a:gd name="T91" fmla="*/ 3 h 30"/>
                <a:gd name="T92" fmla="*/ 2 w 21"/>
                <a:gd name="T93" fmla="*/ 2 h 30"/>
                <a:gd name="T94" fmla="*/ 3 w 21"/>
                <a:gd name="T95" fmla="*/ 1 h 30"/>
                <a:gd name="T96" fmla="*/ 4 w 21"/>
                <a:gd name="T97" fmla="*/ 1 h 30"/>
                <a:gd name="T98" fmla="*/ 5 w 21"/>
                <a:gd name="T99" fmla="*/ 0 h 30"/>
                <a:gd name="T100" fmla="*/ 5 w 21"/>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30"/>
                <a:gd name="T155" fmla="*/ 21 w 21"/>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30">
                  <a:moveTo>
                    <a:pt x="5" y="0"/>
                  </a:moveTo>
                  <a:lnTo>
                    <a:pt x="7" y="0"/>
                  </a:lnTo>
                  <a:lnTo>
                    <a:pt x="8" y="0"/>
                  </a:lnTo>
                  <a:lnTo>
                    <a:pt x="9" y="0"/>
                  </a:lnTo>
                  <a:lnTo>
                    <a:pt x="11" y="1"/>
                  </a:lnTo>
                  <a:lnTo>
                    <a:pt x="12" y="2"/>
                  </a:lnTo>
                  <a:lnTo>
                    <a:pt x="14" y="3"/>
                  </a:lnTo>
                  <a:lnTo>
                    <a:pt x="15" y="4"/>
                  </a:lnTo>
                  <a:lnTo>
                    <a:pt x="17" y="4"/>
                  </a:lnTo>
                  <a:lnTo>
                    <a:pt x="18" y="6"/>
                  </a:lnTo>
                  <a:lnTo>
                    <a:pt x="18" y="7"/>
                  </a:lnTo>
                  <a:lnTo>
                    <a:pt x="19" y="9"/>
                  </a:lnTo>
                  <a:lnTo>
                    <a:pt x="20" y="10"/>
                  </a:lnTo>
                  <a:lnTo>
                    <a:pt x="20" y="12"/>
                  </a:lnTo>
                  <a:lnTo>
                    <a:pt x="21" y="14"/>
                  </a:lnTo>
                  <a:lnTo>
                    <a:pt x="21" y="16"/>
                  </a:lnTo>
                  <a:lnTo>
                    <a:pt x="21" y="17"/>
                  </a:lnTo>
                  <a:lnTo>
                    <a:pt x="21" y="19"/>
                  </a:lnTo>
                  <a:lnTo>
                    <a:pt x="21" y="21"/>
                  </a:lnTo>
                  <a:lnTo>
                    <a:pt x="21" y="22"/>
                  </a:lnTo>
                  <a:lnTo>
                    <a:pt x="20" y="23"/>
                  </a:lnTo>
                  <a:lnTo>
                    <a:pt x="19" y="24"/>
                  </a:lnTo>
                  <a:lnTo>
                    <a:pt x="18" y="26"/>
                  </a:lnTo>
                  <a:lnTo>
                    <a:pt x="17" y="27"/>
                  </a:lnTo>
                  <a:lnTo>
                    <a:pt x="16" y="28"/>
                  </a:lnTo>
                  <a:lnTo>
                    <a:pt x="15" y="29"/>
                  </a:lnTo>
                  <a:lnTo>
                    <a:pt x="13" y="30"/>
                  </a:lnTo>
                  <a:lnTo>
                    <a:pt x="12" y="30"/>
                  </a:lnTo>
                  <a:lnTo>
                    <a:pt x="11" y="30"/>
                  </a:lnTo>
                  <a:lnTo>
                    <a:pt x="9" y="30"/>
                  </a:lnTo>
                  <a:lnTo>
                    <a:pt x="8" y="30"/>
                  </a:lnTo>
                  <a:lnTo>
                    <a:pt x="7" y="30"/>
                  </a:lnTo>
                  <a:lnTo>
                    <a:pt x="6" y="29"/>
                  </a:lnTo>
                  <a:lnTo>
                    <a:pt x="5" y="27"/>
                  </a:lnTo>
                  <a:lnTo>
                    <a:pt x="4" y="25"/>
                  </a:lnTo>
                  <a:lnTo>
                    <a:pt x="3" y="23"/>
                  </a:lnTo>
                  <a:lnTo>
                    <a:pt x="2" y="21"/>
                  </a:lnTo>
                  <a:lnTo>
                    <a:pt x="1" y="19"/>
                  </a:lnTo>
                  <a:lnTo>
                    <a:pt x="1" y="16"/>
                  </a:lnTo>
                  <a:lnTo>
                    <a:pt x="0" y="13"/>
                  </a:lnTo>
                  <a:lnTo>
                    <a:pt x="0" y="10"/>
                  </a:lnTo>
                  <a:lnTo>
                    <a:pt x="0" y="8"/>
                  </a:lnTo>
                  <a:lnTo>
                    <a:pt x="1" y="6"/>
                  </a:lnTo>
                  <a:lnTo>
                    <a:pt x="1" y="4"/>
                  </a:lnTo>
                  <a:lnTo>
                    <a:pt x="1" y="3"/>
                  </a:lnTo>
                  <a:lnTo>
                    <a:pt x="2" y="2"/>
                  </a:lnTo>
                  <a:lnTo>
                    <a:pt x="3" y="1"/>
                  </a:lnTo>
                  <a:lnTo>
                    <a:pt x="4" y="1"/>
                  </a:lnTo>
                  <a:lnTo>
                    <a:pt x="5"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57"/>
            <p:cNvSpPr>
              <a:spLocks/>
            </p:cNvSpPr>
            <p:nvPr/>
          </p:nvSpPr>
          <p:spPr bwMode="auto">
            <a:xfrm>
              <a:off x="3107" y="1998"/>
              <a:ext cx="21" cy="30"/>
            </a:xfrm>
            <a:custGeom>
              <a:avLst/>
              <a:gdLst>
                <a:gd name="T0" fmla="*/ 5 w 21"/>
                <a:gd name="T1" fmla="*/ 0 h 30"/>
                <a:gd name="T2" fmla="*/ 7 w 21"/>
                <a:gd name="T3" fmla="*/ 0 h 30"/>
                <a:gd name="T4" fmla="*/ 8 w 21"/>
                <a:gd name="T5" fmla="*/ 0 h 30"/>
                <a:gd name="T6" fmla="*/ 9 w 21"/>
                <a:gd name="T7" fmla="*/ 0 h 30"/>
                <a:gd name="T8" fmla="*/ 11 w 21"/>
                <a:gd name="T9" fmla="*/ 1 h 30"/>
                <a:gd name="T10" fmla="*/ 12 w 21"/>
                <a:gd name="T11" fmla="*/ 2 h 30"/>
                <a:gd name="T12" fmla="*/ 14 w 21"/>
                <a:gd name="T13" fmla="*/ 3 h 30"/>
                <a:gd name="T14" fmla="*/ 15 w 21"/>
                <a:gd name="T15" fmla="*/ 4 h 30"/>
                <a:gd name="T16" fmla="*/ 17 w 21"/>
                <a:gd name="T17" fmla="*/ 4 h 30"/>
                <a:gd name="T18" fmla="*/ 18 w 21"/>
                <a:gd name="T19" fmla="*/ 6 h 30"/>
                <a:gd name="T20" fmla="*/ 18 w 21"/>
                <a:gd name="T21" fmla="*/ 7 h 30"/>
                <a:gd name="T22" fmla="*/ 18 w 21"/>
                <a:gd name="T23" fmla="*/ 7 h 30"/>
                <a:gd name="T24" fmla="*/ 19 w 21"/>
                <a:gd name="T25" fmla="*/ 9 h 30"/>
                <a:gd name="T26" fmla="*/ 20 w 21"/>
                <a:gd name="T27" fmla="*/ 10 h 30"/>
                <a:gd name="T28" fmla="*/ 20 w 21"/>
                <a:gd name="T29" fmla="*/ 12 h 30"/>
                <a:gd name="T30" fmla="*/ 21 w 21"/>
                <a:gd name="T31" fmla="*/ 14 h 30"/>
                <a:gd name="T32" fmla="*/ 21 w 21"/>
                <a:gd name="T33" fmla="*/ 16 h 30"/>
                <a:gd name="T34" fmla="*/ 21 w 21"/>
                <a:gd name="T35" fmla="*/ 17 h 30"/>
                <a:gd name="T36" fmla="*/ 21 w 21"/>
                <a:gd name="T37" fmla="*/ 19 h 30"/>
                <a:gd name="T38" fmla="*/ 21 w 21"/>
                <a:gd name="T39" fmla="*/ 21 h 30"/>
                <a:gd name="T40" fmla="*/ 21 w 21"/>
                <a:gd name="T41" fmla="*/ 22 h 30"/>
                <a:gd name="T42" fmla="*/ 20 w 21"/>
                <a:gd name="T43" fmla="*/ 23 h 30"/>
                <a:gd name="T44" fmla="*/ 19 w 21"/>
                <a:gd name="T45" fmla="*/ 24 h 30"/>
                <a:gd name="T46" fmla="*/ 18 w 21"/>
                <a:gd name="T47" fmla="*/ 26 h 30"/>
                <a:gd name="T48" fmla="*/ 17 w 21"/>
                <a:gd name="T49" fmla="*/ 27 h 30"/>
                <a:gd name="T50" fmla="*/ 16 w 21"/>
                <a:gd name="T51" fmla="*/ 28 h 30"/>
                <a:gd name="T52" fmla="*/ 15 w 21"/>
                <a:gd name="T53" fmla="*/ 29 h 30"/>
                <a:gd name="T54" fmla="*/ 13 w 21"/>
                <a:gd name="T55" fmla="*/ 30 h 30"/>
                <a:gd name="T56" fmla="*/ 12 w 21"/>
                <a:gd name="T57" fmla="*/ 30 h 30"/>
                <a:gd name="T58" fmla="*/ 11 w 21"/>
                <a:gd name="T59" fmla="*/ 30 h 30"/>
                <a:gd name="T60" fmla="*/ 9 w 21"/>
                <a:gd name="T61" fmla="*/ 30 h 30"/>
                <a:gd name="T62" fmla="*/ 8 w 21"/>
                <a:gd name="T63" fmla="*/ 30 h 30"/>
                <a:gd name="T64" fmla="*/ 7 w 21"/>
                <a:gd name="T65" fmla="*/ 30 h 30"/>
                <a:gd name="T66" fmla="*/ 6 w 21"/>
                <a:gd name="T67" fmla="*/ 29 h 30"/>
                <a:gd name="T68" fmla="*/ 5 w 21"/>
                <a:gd name="T69" fmla="*/ 27 h 30"/>
                <a:gd name="T70" fmla="*/ 4 w 21"/>
                <a:gd name="T71" fmla="*/ 25 h 30"/>
                <a:gd name="T72" fmla="*/ 3 w 21"/>
                <a:gd name="T73" fmla="*/ 23 h 30"/>
                <a:gd name="T74" fmla="*/ 2 w 21"/>
                <a:gd name="T75" fmla="*/ 21 h 30"/>
                <a:gd name="T76" fmla="*/ 1 w 21"/>
                <a:gd name="T77" fmla="*/ 19 h 30"/>
                <a:gd name="T78" fmla="*/ 1 w 21"/>
                <a:gd name="T79" fmla="*/ 16 h 30"/>
                <a:gd name="T80" fmla="*/ 0 w 21"/>
                <a:gd name="T81" fmla="*/ 13 h 30"/>
                <a:gd name="T82" fmla="*/ 0 w 21"/>
                <a:gd name="T83" fmla="*/ 10 h 30"/>
                <a:gd name="T84" fmla="*/ 0 w 21"/>
                <a:gd name="T85" fmla="*/ 8 h 30"/>
                <a:gd name="T86" fmla="*/ 1 w 21"/>
                <a:gd name="T87" fmla="*/ 6 h 30"/>
                <a:gd name="T88" fmla="*/ 1 w 21"/>
                <a:gd name="T89" fmla="*/ 4 h 30"/>
                <a:gd name="T90" fmla="*/ 1 w 21"/>
                <a:gd name="T91" fmla="*/ 3 h 30"/>
                <a:gd name="T92" fmla="*/ 2 w 21"/>
                <a:gd name="T93" fmla="*/ 2 h 30"/>
                <a:gd name="T94" fmla="*/ 3 w 21"/>
                <a:gd name="T95" fmla="*/ 1 h 30"/>
                <a:gd name="T96" fmla="*/ 4 w 21"/>
                <a:gd name="T97" fmla="*/ 1 h 30"/>
                <a:gd name="T98" fmla="*/ 5 w 21"/>
                <a:gd name="T99" fmla="*/ 0 h 30"/>
                <a:gd name="T100" fmla="*/ 5 w 21"/>
                <a:gd name="T101" fmla="*/ 0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30"/>
                <a:gd name="T155" fmla="*/ 21 w 21"/>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30">
                  <a:moveTo>
                    <a:pt x="5" y="0"/>
                  </a:moveTo>
                  <a:lnTo>
                    <a:pt x="7" y="0"/>
                  </a:lnTo>
                  <a:lnTo>
                    <a:pt x="8" y="0"/>
                  </a:lnTo>
                  <a:lnTo>
                    <a:pt x="9" y="0"/>
                  </a:lnTo>
                  <a:lnTo>
                    <a:pt x="11" y="1"/>
                  </a:lnTo>
                  <a:lnTo>
                    <a:pt x="12" y="2"/>
                  </a:lnTo>
                  <a:lnTo>
                    <a:pt x="14" y="3"/>
                  </a:lnTo>
                  <a:lnTo>
                    <a:pt x="15" y="4"/>
                  </a:lnTo>
                  <a:lnTo>
                    <a:pt x="17" y="4"/>
                  </a:lnTo>
                  <a:lnTo>
                    <a:pt x="18" y="6"/>
                  </a:lnTo>
                  <a:lnTo>
                    <a:pt x="18" y="7"/>
                  </a:lnTo>
                  <a:lnTo>
                    <a:pt x="19" y="9"/>
                  </a:lnTo>
                  <a:lnTo>
                    <a:pt x="20" y="10"/>
                  </a:lnTo>
                  <a:lnTo>
                    <a:pt x="20" y="12"/>
                  </a:lnTo>
                  <a:lnTo>
                    <a:pt x="21" y="14"/>
                  </a:lnTo>
                  <a:lnTo>
                    <a:pt x="21" y="16"/>
                  </a:lnTo>
                  <a:lnTo>
                    <a:pt x="21" y="17"/>
                  </a:lnTo>
                  <a:lnTo>
                    <a:pt x="21" y="19"/>
                  </a:lnTo>
                  <a:lnTo>
                    <a:pt x="21" y="21"/>
                  </a:lnTo>
                  <a:lnTo>
                    <a:pt x="21" y="22"/>
                  </a:lnTo>
                  <a:lnTo>
                    <a:pt x="20" y="23"/>
                  </a:lnTo>
                  <a:lnTo>
                    <a:pt x="19" y="24"/>
                  </a:lnTo>
                  <a:lnTo>
                    <a:pt x="18" y="26"/>
                  </a:lnTo>
                  <a:lnTo>
                    <a:pt x="17" y="27"/>
                  </a:lnTo>
                  <a:lnTo>
                    <a:pt x="16" y="28"/>
                  </a:lnTo>
                  <a:lnTo>
                    <a:pt x="15" y="29"/>
                  </a:lnTo>
                  <a:lnTo>
                    <a:pt x="13" y="30"/>
                  </a:lnTo>
                  <a:lnTo>
                    <a:pt x="12" y="30"/>
                  </a:lnTo>
                  <a:lnTo>
                    <a:pt x="11" y="30"/>
                  </a:lnTo>
                  <a:lnTo>
                    <a:pt x="9" y="30"/>
                  </a:lnTo>
                  <a:lnTo>
                    <a:pt x="8" y="30"/>
                  </a:lnTo>
                  <a:lnTo>
                    <a:pt x="7" y="30"/>
                  </a:lnTo>
                  <a:lnTo>
                    <a:pt x="6" y="29"/>
                  </a:lnTo>
                  <a:lnTo>
                    <a:pt x="5" y="27"/>
                  </a:lnTo>
                  <a:lnTo>
                    <a:pt x="4" y="25"/>
                  </a:lnTo>
                  <a:lnTo>
                    <a:pt x="3" y="23"/>
                  </a:lnTo>
                  <a:lnTo>
                    <a:pt x="2" y="21"/>
                  </a:lnTo>
                  <a:lnTo>
                    <a:pt x="1" y="19"/>
                  </a:lnTo>
                  <a:lnTo>
                    <a:pt x="1" y="16"/>
                  </a:lnTo>
                  <a:lnTo>
                    <a:pt x="0" y="13"/>
                  </a:lnTo>
                  <a:lnTo>
                    <a:pt x="0" y="10"/>
                  </a:lnTo>
                  <a:lnTo>
                    <a:pt x="0" y="8"/>
                  </a:lnTo>
                  <a:lnTo>
                    <a:pt x="1" y="6"/>
                  </a:lnTo>
                  <a:lnTo>
                    <a:pt x="1" y="4"/>
                  </a:lnTo>
                  <a:lnTo>
                    <a:pt x="1" y="3"/>
                  </a:lnTo>
                  <a:lnTo>
                    <a:pt x="2" y="2"/>
                  </a:lnTo>
                  <a:lnTo>
                    <a:pt x="3" y="1"/>
                  </a:lnTo>
                  <a:lnTo>
                    <a:pt x="4" y="1"/>
                  </a:lnTo>
                  <a:lnTo>
                    <a:pt x="5"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58"/>
            <p:cNvSpPr>
              <a:spLocks/>
            </p:cNvSpPr>
            <p:nvPr/>
          </p:nvSpPr>
          <p:spPr bwMode="auto">
            <a:xfrm>
              <a:off x="3073" y="2037"/>
              <a:ext cx="58" cy="47"/>
            </a:xfrm>
            <a:custGeom>
              <a:avLst/>
              <a:gdLst>
                <a:gd name="T0" fmla="*/ 55 w 58"/>
                <a:gd name="T1" fmla="*/ 1 h 47"/>
                <a:gd name="T2" fmla="*/ 57 w 58"/>
                <a:gd name="T3" fmla="*/ 3 h 47"/>
                <a:gd name="T4" fmla="*/ 57 w 58"/>
                <a:gd name="T5" fmla="*/ 6 h 47"/>
                <a:gd name="T6" fmla="*/ 57 w 58"/>
                <a:gd name="T7" fmla="*/ 8 h 47"/>
                <a:gd name="T8" fmla="*/ 57 w 58"/>
                <a:gd name="T9" fmla="*/ 11 h 47"/>
                <a:gd name="T10" fmla="*/ 58 w 58"/>
                <a:gd name="T11" fmla="*/ 15 h 47"/>
                <a:gd name="T12" fmla="*/ 58 w 58"/>
                <a:gd name="T13" fmla="*/ 20 h 47"/>
                <a:gd name="T14" fmla="*/ 57 w 58"/>
                <a:gd name="T15" fmla="*/ 23 h 47"/>
                <a:gd name="T16" fmla="*/ 52 w 58"/>
                <a:gd name="T17" fmla="*/ 26 h 47"/>
                <a:gd name="T18" fmla="*/ 43 w 58"/>
                <a:gd name="T19" fmla="*/ 28 h 47"/>
                <a:gd name="T20" fmla="*/ 35 w 58"/>
                <a:gd name="T21" fmla="*/ 30 h 47"/>
                <a:gd name="T22" fmla="*/ 29 w 58"/>
                <a:gd name="T23" fmla="*/ 31 h 47"/>
                <a:gd name="T24" fmla="*/ 23 w 58"/>
                <a:gd name="T25" fmla="*/ 33 h 47"/>
                <a:gd name="T26" fmla="*/ 19 w 58"/>
                <a:gd name="T27" fmla="*/ 36 h 47"/>
                <a:gd name="T28" fmla="*/ 15 w 58"/>
                <a:gd name="T29" fmla="*/ 38 h 47"/>
                <a:gd name="T30" fmla="*/ 13 w 58"/>
                <a:gd name="T31" fmla="*/ 39 h 47"/>
                <a:gd name="T32" fmla="*/ 11 w 58"/>
                <a:gd name="T33" fmla="*/ 41 h 47"/>
                <a:gd name="T34" fmla="*/ 10 w 58"/>
                <a:gd name="T35" fmla="*/ 43 h 47"/>
                <a:gd name="T36" fmla="*/ 8 w 58"/>
                <a:gd name="T37" fmla="*/ 44 h 47"/>
                <a:gd name="T38" fmla="*/ 7 w 58"/>
                <a:gd name="T39" fmla="*/ 46 h 47"/>
                <a:gd name="T40" fmla="*/ 5 w 58"/>
                <a:gd name="T41" fmla="*/ 47 h 47"/>
                <a:gd name="T42" fmla="*/ 4 w 58"/>
                <a:gd name="T43" fmla="*/ 46 h 47"/>
                <a:gd name="T44" fmla="*/ 2 w 58"/>
                <a:gd name="T45" fmla="*/ 44 h 47"/>
                <a:gd name="T46" fmla="*/ 1 w 58"/>
                <a:gd name="T47" fmla="*/ 43 h 47"/>
                <a:gd name="T48" fmla="*/ 0 w 58"/>
                <a:gd name="T49" fmla="*/ 40 h 47"/>
                <a:gd name="T50" fmla="*/ 0 w 58"/>
                <a:gd name="T51" fmla="*/ 38 h 47"/>
                <a:gd name="T52" fmla="*/ 0 w 58"/>
                <a:gd name="T53" fmla="*/ 36 h 47"/>
                <a:gd name="T54" fmla="*/ 2 w 58"/>
                <a:gd name="T55" fmla="*/ 33 h 47"/>
                <a:gd name="T56" fmla="*/ 5 w 58"/>
                <a:gd name="T57" fmla="*/ 30 h 47"/>
                <a:gd name="T58" fmla="*/ 10 w 58"/>
                <a:gd name="T59" fmla="*/ 27 h 47"/>
                <a:gd name="T60" fmla="*/ 14 w 58"/>
                <a:gd name="T61" fmla="*/ 24 h 47"/>
                <a:gd name="T62" fmla="*/ 18 w 58"/>
                <a:gd name="T63" fmla="*/ 18 h 47"/>
                <a:gd name="T64" fmla="*/ 22 w 58"/>
                <a:gd name="T65" fmla="*/ 13 h 47"/>
                <a:gd name="T66" fmla="*/ 26 w 58"/>
                <a:gd name="T67" fmla="*/ 8 h 47"/>
                <a:gd name="T68" fmla="*/ 29 w 58"/>
                <a:gd name="T69" fmla="*/ 5 h 47"/>
                <a:gd name="T70" fmla="*/ 32 w 58"/>
                <a:gd name="T71" fmla="*/ 3 h 47"/>
                <a:gd name="T72" fmla="*/ 38 w 58"/>
                <a:gd name="T73" fmla="*/ 2 h 47"/>
                <a:gd name="T74" fmla="*/ 43 w 58"/>
                <a:gd name="T75" fmla="*/ 1 h 47"/>
                <a:gd name="T76" fmla="*/ 49 w 58"/>
                <a:gd name="T77" fmla="*/ 0 h 47"/>
                <a:gd name="T78" fmla="*/ 54 w 58"/>
                <a:gd name="T79" fmla="*/ 0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47"/>
                <a:gd name="T122" fmla="*/ 58 w 58"/>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47">
                  <a:moveTo>
                    <a:pt x="55" y="0"/>
                  </a:moveTo>
                  <a:lnTo>
                    <a:pt x="55" y="1"/>
                  </a:lnTo>
                  <a:lnTo>
                    <a:pt x="56" y="2"/>
                  </a:lnTo>
                  <a:lnTo>
                    <a:pt x="57" y="3"/>
                  </a:lnTo>
                  <a:lnTo>
                    <a:pt x="57" y="4"/>
                  </a:lnTo>
                  <a:lnTo>
                    <a:pt x="57" y="6"/>
                  </a:lnTo>
                  <a:lnTo>
                    <a:pt x="57" y="7"/>
                  </a:lnTo>
                  <a:lnTo>
                    <a:pt x="57" y="8"/>
                  </a:lnTo>
                  <a:lnTo>
                    <a:pt x="57" y="10"/>
                  </a:lnTo>
                  <a:lnTo>
                    <a:pt x="57" y="11"/>
                  </a:lnTo>
                  <a:lnTo>
                    <a:pt x="58" y="12"/>
                  </a:lnTo>
                  <a:lnTo>
                    <a:pt x="58" y="15"/>
                  </a:lnTo>
                  <a:lnTo>
                    <a:pt x="58" y="17"/>
                  </a:lnTo>
                  <a:lnTo>
                    <a:pt x="58" y="20"/>
                  </a:lnTo>
                  <a:lnTo>
                    <a:pt x="58" y="21"/>
                  </a:lnTo>
                  <a:lnTo>
                    <a:pt x="57" y="23"/>
                  </a:lnTo>
                  <a:lnTo>
                    <a:pt x="55" y="24"/>
                  </a:lnTo>
                  <a:lnTo>
                    <a:pt x="52" y="26"/>
                  </a:lnTo>
                  <a:lnTo>
                    <a:pt x="49" y="27"/>
                  </a:lnTo>
                  <a:lnTo>
                    <a:pt x="43" y="28"/>
                  </a:lnTo>
                  <a:lnTo>
                    <a:pt x="37" y="29"/>
                  </a:lnTo>
                  <a:lnTo>
                    <a:pt x="35" y="30"/>
                  </a:lnTo>
                  <a:lnTo>
                    <a:pt x="32" y="30"/>
                  </a:lnTo>
                  <a:lnTo>
                    <a:pt x="29" y="31"/>
                  </a:lnTo>
                  <a:lnTo>
                    <a:pt x="26" y="33"/>
                  </a:lnTo>
                  <a:lnTo>
                    <a:pt x="23" y="33"/>
                  </a:lnTo>
                  <a:lnTo>
                    <a:pt x="21" y="34"/>
                  </a:lnTo>
                  <a:lnTo>
                    <a:pt x="19" y="36"/>
                  </a:lnTo>
                  <a:lnTo>
                    <a:pt x="17" y="37"/>
                  </a:lnTo>
                  <a:lnTo>
                    <a:pt x="15" y="38"/>
                  </a:lnTo>
                  <a:lnTo>
                    <a:pt x="14" y="39"/>
                  </a:lnTo>
                  <a:lnTo>
                    <a:pt x="13" y="39"/>
                  </a:lnTo>
                  <a:lnTo>
                    <a:pt x="12" y="40"/>
                  </a:lnTo>
                  <a:lnTo>
                    <a:pt x="11" y="41"/>
                  </a:lnTo>
                  <a:lnTo>
                    <a:pt x="11" y="42"/>
                  </a:lnTo>
                  <a:lnTo>
                    <a:pt x="10" y="43"/>
                  </a:lnTo>
                  <a:lnTo>
                    <a:pt x="9" y="44"/>
                  </a:lnTo>
                  <a:lnTo>
                    <a:pt x="8" y="44"/>
                  </a:lnTo>
                  <a:lnTo>
                    <a:pt x="8" y="46"/>
                  </a:lnTo>
                  <a:lnTo>
                    <a:pt x="7" y="46"/>
                  </a:lnTo>
                  <a:lnTo>
                    <a:pt x="7" y="47"/>
                  </a:lnTo>
                  <a:lnTo>
                    <a:pt x="5" y="47"/>
                  </a:lnTo>
                  <a:lnTo>
                    <a:pt x="4" y="46"/>
                  </a:lnTo>
                  <a:lnTo>
                    <a:pt x="3" y="46"/>
                  </a:lnTo>
                  <a:lnTo>
                    <a:pt x="2" y="44"/>
                  </a:lnTo>
                  <a:lnTo>
                    <a:pt x="1" y="43"/>
                  </a:lnTo>
                  <a:lnTo>
                    <a:pt x="0" y="41"/>
                  </a:lnTo>
                  <a:lnTo>
                    <a:pt x="0" y="40"/>
                  </a:lnTo>
                  <a:lnTo>
                    <a:pt x="0" y="39"/>
                  </a:lnTo>
                  <a:lnTo>
                    <a:pt x="0" y="38"/>
                  </a:lnTo>
                  <a:lnTo>
                    <a:pt x="0" y="37"/>
                  </a:lnTo>
                  <a:lnTo>
                    <a:pt x="0" y="36"/>
                  </a:lnTo>
                  <a:lnTo>
                    <a:pt x="1" y="34"/>
                  </a:lnTo>
                  <a:lnTo>
                    <a:pt x="2" y="33"/>
                  </a:lnTo>
                  <a:lnTo>
                    <a:pt x="4" y="31"/>
                  </a:lnTo>
                  <a:lnTo>
                    <a:pt x="5" y="30"/>
                  </a:lnTo>
                  <a:lnTo>
                    <a:pt x="8" y="29"/>
                  </a:lnTo>
                  <a:lnTo>
                    <a:pt x="10" y="27"/>
                  </a:lnTo>
                  <a:lnTo>
                    <a:pt x="11" y="26"/>
                  </a:lnTo>
                  <a:lnTo>
                    <a:pt x="14" y="24"/>
                  </a:lnTo>
                  <a:lnTo>
                    <a:pt x="16" y="21"/>
                  </a:lnTo>
                  <a:lnTo>
                    <a:pt x="18" y="18"/>
                  </a:lnTo>
                  <a:lnTo>
                    <a:pt x="20" y="16"/>
                  </a:lnTo>
                  <a:lnTo>
                    <a:pt x="22" y="13"/>
                  </a:lnTo>
                  <a:lnTo>
                    <a:pt x="23" y="11"/>
                  </a:lnTo>
                  <a:lnTo>
                    <a:pt x="26" y="8"/>
                  </a:lnTo>
                  <a:lnTo>
                    <a:pt x="27" y="6"/>
                  </a:lnTo>
                  <a:lnTo>
                    <a:pt x="29" y="5"/>
                  </a:lnTo>
                  <a:lnTo>
                    <a:pt x="30" y="4"/>
                  </a:lnTo>
                  <a:lnTo>
                    <a:pt x="32" y="3"/>
                  </a:lnTo>
                  <a:lnTo>
                    <a:pt x="35" y="3"/>
                  </a:lnTo>
                  <a:lnTo>
                    <a:pt x="38" y="2"/>
                  </a:lnTo>
                  <a:lnTo>
                    <a:pt x="41" y="1"/>
                  </a:lnTo>
                  <a:lnTo>
                    <a:pt x="43" y="1"/>
                  </a:lnTo>
                  <a:lnTo>
                    <a:pt x="46" y="0"/>
                  </a:lnTo>
                  <a:lnTo>
                    <a:pt x="49" y="0"/>
                  </a:lnTo>
                  <a:lnTo>
                    <a:pt x="52" y="0"/>
                  </a:lnTo>
                  <a:lnTo>
                    <a:pt x="54" y="0"/>
                  </a:lnTo>
                  <a:lnTo>
                    <a:pt x="55"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59"/>
            <p:cNvSpPr>
              <a:spLocks/>
            </p:cNvSpPr>
            <p:nvPr/>
          </p:nvSpPr>
          <p:spPr bwMode="auto">
            <a:xfrm>
              <a:off x="3073" y="2037"/>
              <a:ext cx="58" cy="47"/>
            </a:xfrm>
            <a:custGeom>
              <a:avLst/>
              <a:gdLst>
                <a:gd name="T0" fmla="*/ 55 w 58"/>
                <a:gd name="T1" fmla="*/ 1 h 47"/>
                <a:gd name="T2" fmla="*/ 57 w 58"/>
                <a:gd name="T3" fmla="*/ 3 h 47"/>
                <a:gd name="T4" fmla="*/ 57 w 58"/>
                <a:gd name="T5" fmla="*/ 6 h 47"/>
                <a:gd name="T6" fmla="*/ 57 w 58"/>
                <a:gd name="T7" fmla="*/ 8 h 47"/>
                <a:gd name="T8" fmla="*/ 57 w 58"/>
                <a:gd name="T9" fmla="*/ 11 h 47"/>
                <a:gd name="T10" fmla="*/ 58 w 58"/>
                <a:gd name="T11" fmla="*/ 15 h 47"/>
                <a:gd name="T12" fmla="*/ 58 w 58"/>
                <a:gd name="T13" fmla="*/ 20 h 47"/>
                <a:gd name="T14" fmla="*/ 57 w 58"/>
                <a:gd name="T15" fmla="*/ 23 h 47"/>
                <a:gd name="T16" fmla="*/ 52 w 58"/>
                <a:gd name="T17" fmla="*/ 26 h 47"/>
                <a:gd name="T18" fmla="*/ 43 w 58"/>
                <a:gd name="T19" fmla="*/ 28 h 47"/>
                <a:gd name="T20" fmla="*/ 35 w 58"/>
                <a:gd name="T21" fmla="*/ 30 h 47"/>
                <a:gd name="T22" fmla="*/ 29 w 58"/>
                <a:gd name="T23" fmla="*/ 31 h 47"/>
                <a:gd name="T24" fmla="*/ 23 w 58"/>
                <a:gd name="T25" fmla="*/ 33 h 47"/>
                <a:gd name="T26" fmla="*/ 19 w 58"/>
                <a:gd name="T27" fmla="*/ 36 h 47"/>
                <a:gd name="T28" fmla="*/ 15 w 58"/>
                <a:gd name="T29" fmla="*/ 38 h 47"/>
                <a:gd name="T30" fmla="*/ 13 w 58"/>
                <a:gd name="T31" fmla="*/ 39 h 47"/>
                <a:gd name="T32" fmla="*/ 11 w 58"/>
                <a:gd name="T33" fmla="*/ 41 h 47"/>
                <a:gd name="T34" fmla="*/ 10 w 58"/>
                <a:gd name="T35" fmla="*/ 43 h 47"/>
                <a:gd name="T36" fmla="*/ 8 w 58"/>
                <a:gd name="T37" fmla="*/ 44 h 47"/>
                <a:gd name="T38" fmla="*/ 7 w 58"/>
                <a:gd name="T39" fmla="*/ 46 h 47"/>
                <a:gd name="T40" fmla="*/ 5 w 58"/>
                <a:gd name="T41" fmla="*/ 47 h 47"/>
                <a:gd name="T42" fmla="*/ 4 w 58"/>
                <a:gd name="T43" fmla="*/ 46 h 47"/>
                <a:gd name="T44" fmla="*/ 2 w 58"/>
                <a:gd name="T45" fmla="*/ 44 h 47"/>
                <a:gd name="T46" fmla="*/ 1 w 58"/>
                <a:gd name="T47" fmla="*/ 43 h 47"/>
                <a:gd name="T48" fmla="*/ 0 w 58"/>
                <a:gd name="T49" fmla="*/ 40 h 47"/>
                <a:gd name="T50" fmla="*/ 0 w 58"/>
                <a:gd name="T51" fmla="*/ 38 h 47"/>
                <a:gd name="T52" fmla="*/ 0 w 58"/>
                <a:gd name="T53" fmla="*/ 36 h 47"/>
                <a:gd name="T54" fmla="*/ 2 w 58"/>
                <a:gd name="T55" fmla="*/ 33 h 47"/>
                <a:gd name="T56" fmla="*/ 5 w 58"/>
                <a:gd name="T57" fmla="*/ 30 h 47"/>
                <a:gd name="T58" fmla="*/ 10 w 58"/>
                <a:gd name="T59" fmla="*/ 27 h 47"/>
                <a:gd name="T60" fmla="*/ 14 w 58"/>
                <a:gd name="T61" fmla="*/ 24 h 47"/>
                <a:gd name="T62" fmla="*/ 18 w 58"/>
                <a:gd name="T63" fmla="*/ 18 h 47"/>
                <a:gd name="T64" fmla="*/ 22 w 58"/>
                <a:gd name="T65" fmla="*/ 13 h 47"/>
                <a:gd name="T66" fmla="*/ 26 w 58"/>
                <a:gd name="T67" fmla="*/ 8 h 47"/>
                <a:gd name="T68" fmla="*/ 29 w 58"/>
                <a:gd name="T69" fmla="*/ 5 h 47"/>
                <a:gd name="T70" fmla="*/ 32 w 58"/>
                <a:gd name="T71" fmla="*/ 3 h 47"/>
                <a:gd name="T72" fmla="*/ 38 w 58"/>
                <a:gd name="T73" fmla="*/ 2 h 47"/>
                <a:gd name="T74" fmla="*/ 43 w 58"/>
                <a:gd name="T75" fmla="*/ 1 h 47"/>
                <a:gd name="T76" fmla="*/ 49 w 58"/>
                <a:gd name="T77" fmla="*/ 0 h 47"/>
                <a:gd name="T78" fmla="*/ 54 w 58"/>
                <a:gd name="T79" fmla="*/ 0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47"/>
                <a:gd name="T122" fmla="*/ 58 w 58"/>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47">
                  <a:moveTo>
                    <a:pt x="55" y="0"/>
                  </a:moveTo>
                  <a:lnTo>
                    <a:pt x="55" y="1"/>
                  </a:lnTo>
                  <a:lnTo>
                    <a:pt x="56" y="2"/>
                  </a:lnTo>
                  <a:lnTo>
                    <a:pt x="57" y="3"/>
                  </a:lnTo>
                  <a:lnTo>
                    <a:pt x="57" y="4"/>
                  </a:lnTo>
                  <a:lnTo>
                    <a:pt x="57" y="6"/>
                  </a:lnTo>
                  <a:lnTo>
                    <a:pt x="57" y="7"/>
                  </a:lnTo>
                  <a:lnTo>
                    <a:pt x="57" y="8"/>
                  </a:lnTo>
                  <a:lnTo>
                    <a:pt x="57" y="10"/>
                  </a:lnTo>
                  <a:lnTo>
                    <a:pt x="57" y="11"/>
                  </a:lnTo>
                  <a:lnTo>
                    <a:pt x="58" y="12"/>
                  </a:lnTo>
                  <a:lnTo>
                    <a:pt x="58" y="15"/>
                  </a:lnTo>
                  <a:lnTo>
                    <a:pt x="58" y="17"/>
                  </a:lnTo>
                  <a:lnTo>
                    <a:pt x="58" y="20"/>
                  </a:lnTo>
                  <a:lnTo>
                    <a:pt x="58" y="21"/>
                  </a:lnTo>
                  <a:lnTo>
                    <a:pt x="57" y="23"/>
                  </a:lnTo>
                  <a:lnTo>
                    <a:pt x="55" y="24"/>
                  </a:lnTo>
                  <a:lnTo>
                    <a:pt x="52" y="26"/>
                  </a:lnTo>
                  <a:lnTo>
                    <a:pt x="49" y="27"/>
                  </a:lnTo>
                  <a:lnTo>
                    <a:pt x="43" y="28"/>
                  </a:lnTo>
                  <a:lnTo>
                    <a:pt x="37" y="29"/>
                  </a:lnTo>
                  <a:lnTo>
                    <a:pt x="35" y="30"/>
                  </a:lnTo>
                  <a:lnTo>
                    <a:pt x="32" y="30"/>
                  </a:lnTo>
                  <a:lnTo>
                    <a:pt x="29" y="31"/>
                  </a:lnTo>
                  <a:lnTo>
                    <a:pt x="26" y="33"/>
                  </a:lnTo>
                  <a:lnTo>
                    <a:pt x="23" y="33"/>
                  </a:lnTo>
                  <a:lnTo>
                    <a:pt x="21" y="34"/>
                  </a:lnTo>
                  <a:lnTo>
                    <a:pt x="19" y="36"/>
                  </a:lnTo>
                  <a:lnTo>
                    <a:pt x="17" y="37"/>
                  </a:lnTo>
                  <a:lnTo>
                    <a:pt x="15" y="38"/>
                  </a:lnTo>
                  <a:lnTo>
                    <a:pt x="14" y="39"/>
                  </a:lnTo>
                  <a:lnTo>
                    <a:pt x="13" y="39"/>
                  </a:lnTo>
                  <a:lnTo>
                    <a:pt x="12" y="40"/>
                  </a:lnTo>
                  <a:lnTo>
                    <a:pt x="11" y="41"/>
                  </a:lnTo>
                  <a:lnTo>
                    <a:pt x="11" y="42"/>
                  </a:lnTo>
                  <a:lnTo>
                    <a:pt x="10" y="43"/>
                  </a:lnTo>
                  <a:lnTo>
                    <a:pt x="9" y="44"/>
                  </a:lnTo>
                  <a:lnTo>
                    <a:pt x="8" y="44"/>
                  </a:lnTo>
                  <a:lnTo>
                    <a:pt x="8" y="46"/>
                  </a:lnTo>
                  <a:lnTo>
                    <a:pt x="7" y="46"/>
                  </a:lnTo>
                  <a:lnTo>
                    <a:pt x="7" y="47"/>
                  </a:lnTo>
                  <a:lnTo>
                    <a:pt x="5" y="47"/>
                  </a:lnTo>
                  <a:lnTo>
                    <a:pt x="4" y="46"/>
                  </a:lnTo>
                  <a:lnTo>
                    <a:pt x="3" y="46"/>
                  </a:lnTo>
                  <a:lnTo>
                    <a:pt x="2" y="44"/>
                  </a:lnTo>
                  <a:lnTo>
                    <a:pt x="1" y="43"/>
                  </a:lnTo>
                  <a:lnTo>
                    <a:pt x="0" y="41"/>
                  </a:lnTo>
                  <a:lnTo>
                    <a:pt x="0" y="40"/>
                  </a:lnTo>
                  <a:lnTo>
                    <a:pt x="0" y="39"/>
                  </a:lnTo>
                  <a:lnTo>
                    <a:pt x="0" y="38"/>
                  </a:lnTo>
                  <a:lnTo>
                    <a:pt x="0" y="37"/>
                  </a:lnTo>
                  <a:lnTo>
                    <a:pt x="0" y="36"/>
                  </a:lnTo>
                  <a:lnTo>
                    <a:pt x="1" y="34"/>
                  </a:lnTo>
                  <a:lnTo>
                    <a:pt x="2" y="33"/>
                  </a:lnTo>
                  <a:lnTo>
                    <a:pt x="4" y="31"/>
                  </a:lnTo>
                  <a:lnTo>
                    <a:pt x="5" y="30"/>
                  </a:lnTo>
                  <a:lnTo>
                    <a:pt x="8" y="29"/>
                  </a:lnTo>
                  <a:lnTo>
                    <a:pt x="10" y="27"/>
                  </a:lnTo>
                  <a:lnTo>
                    <a:pt x="11" y="26"/>
                  </a:lnTo>
                  <a:lnTo>
                    <a:pt x="14" y="24"/>
                  </a:lnTo>
                  <a:lnTo>
                    <a:pt x="16" y="21"/>
                  </a:lnTo>
                  <a:lnTo>
                    <a:pt x="18" y="18"/>
                  </a:lnTo>
                  <a:lnTo>
                    <a:pt x="20" y="16"/>
                  </a:lnTo>
                  <a:lnTo>
                    <a:pt x="22" y="13"/>
                  </a:lnTo>
                  <a:lnTo>
                    <a:pt x="23" y="11"/>
                  </a:lnTo>
                  <a:lnTo>
                    <a:pt x="26" y="8"/>
                  </a:lnTo>
                  <a:lnTo>
                    <a:pt x="27" y="6"/>
                  </a:lnTo>
                  <a:lnTo>
                    <a:pt x="29" y="5"/>
                  </a:lnTo>
                  <a:lnTo>
                    <a:pt x="30" y="4"/>
                  </a:lnTo>
                  <a:lnTo>
                    <a:pt x="32" y="3"/>
                  </a:lnTo>
                  <a:lnTo>
                    <a:pt x="35" y="3"/>
                  </a:lnTo>
                  <a:lnTo>
                    <a:pt x="38" y="2"/>
                  </a:lnTo>
                  <a:lnTo>
                    <a:pt x="41" y="1"/>
                  </a:lnTo>
                  <a:lnTo>
                    <a:pt x="43" y="1"/>
                  </a:lnTo>
                  <a:lnTo>
                    <a:pt x="46" y="0"/>
                  </a:lnTo>
                  <a:lnTo>
                    <a:pt x="49" y="0"/>
                  </a:lnTo>
                  <a:lnTo>
                    <a:pt x="52" y="0"/>
                  </a:lnTo>
                  <a:lnTo>
                    <a:pt x="54" y="0"/>
                  </a:lnTo>
                  <a:lnTo>
                    <a:pt x="55"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60"/>
            <p:cNvSpPr>
              <a:spLocks/>
            </p:cNvSpPr>
            <p:nvPr/>
          </p:nvSpPr>
          <p:spPr bwMode="auto">
            <a:xfrm>
              <a:off x="3073" y="2037"/>
              <a:ext cx="58" cy="47"/>
            </a:xfrm>
            <a:custGeom>
              <a:avLst/>
              <a:gdLst>
                <a:gd name="T0" fmla="*/ 55 w 58"/>
                <a:gd name="T1" fmla="*/ 1 h 47"/>
                <a:gd name="T2" fmla="*/ 57 w 58"/>
                <a:gd name="T3" fmla="*/ 3 h 47"/>
                <a:gd name="T4" fmla="*/ 57 w 58"/>
                <a:gd name="T5" fmla="*/ 6 h 47"/>
                <a:gd name="T6" fmla="*/ 57 w 58"/>
                <a:gd name="T7" fmla="*/ 8 h 47"/>
                <a:gd name="T8" fmla="*/ 57 w 58"/>
                <a:gd name="T9" fmla="*/ 11 h 47"/>
                <a:gd name="T10" fmla="*/ 58 w 58"/>
                <a:gd name="T11" fmla="*/ 15 h 47"/>
                <a:gd name="T12" fmla="*/ 58 w 58"/>
                <a:gd name="T13" fmla="*/ 20 h 47"/>
                <a:gd name="T14" fmla="*/ 57 w 58"/>
                <a:gd name="T15" fmla="*/ 23 h 47"/>
                <a:gd name="T16" fmla="*/ 52 w 58"/>
                <a:gd name="T17" fmla="*/ 26 h 47"/>
                <a:gd name="T18" fmla="*/ 43 w 58"/>
                <a:gd name="T19" fmla="*/ 28 h 47"/>
                <a:gd name="T20" fmla="*/ 35 w 58"/>
                <a:gd name="T21" fmla="*/ 30 h 47"/>
                <a:gd name="T22" fmla="*/ 29 w 58"/>
                <a:gd name="T23" fmla="*/ 31 h 47"/>
                <a:gd name="T24" fmla="*/ 23 w 58"/>
                <a:gd name="T25" fmla="*/ 33 h 47"/>
                <a:gd name="T26" fmla="*/ 19 w 58"/>
                <a:gd name="T27" fmla="*/ 36 h 47"/>
                <a:gd name="T28" fmla="*/ 15 w 58"/>
                <a:gd name="T29" fmla="*/ 38 h 47"/>
                <a:gd name="T30" fmla="*/ 13 w 58"/>
                <a:gd name="T31" fmla="*/ 39 h 47"/>
                <a:gd name="T32" fmla="*/ 11 w 58"/>
                <a:gd name="T33" fmla="*/ 41 h 47"/>
                <a:gd name="T34" fmla="*/ 10 w 58"/>
                <a:gd name="T35" fmla="*/ 43 h 47"/>
                <a:gd name="T36" fmla="*/ 8 w 58"/>
                <a:gd name="T37" fmla="*/ 44 h 47"/>
                <a:gd name="T38" fmla="*/ 7 w 58"/>
                <a:gd name="T39" fmla="*/ 46 h 47"/>
                <a:gd name="T40" fmla="*/ 5 w 58"/>
                <a:gd name="T41" fmla="*/ 47 h 47"/>
                <a:gd name="T42" fmla="*/ 4 w 58"/>
                <a:gd name="T43" fmla="*/ 46 h 47"/>
                <a:gd name="T44" fmla="*/ 2 w 58"/>
                <a:gd name="T45" fmla="*/ 44 h 47"/>
                <a:gd name="T46" fmla="*/ 1 w 58"/>
                <a:gd name="T47" fmla="*/ 43 h 47"/>
                <a:gd name="T48" fmla="*/ 0 w 58"/>
                <a:gd name="T49" fmla="*/ 40 h 47"/>
                <a:gd name="T50" fmla="*/ 0 w 58"/>
                <a:gd name="T51" fmla="*/ 38 h 47"/>
                <a:gd name="T52" fmla="*/ 0 w 58"/>
                <a:gd name="T53" fmla="*/ 36 h 47"/>
                <a:gd name="T54" fmla="*/ 2 w 58"/>
                <a:gd name="T55" fmla="*/ 33 h 47"/>
                <a:gd name="T56" fmla="*/ 5 w 58"/>
                <a:gd name="T57" fmla="*/ 30 h 47"/>
                <a:gd name="T58" fmla="*/ 10 w 58"/>
                <a:gd name="T59" fmla="*/ 27 h 47"/>
                <a:gd name="T60" fmla="*/ 14 w 58"/>
                <a:gd name="T61" fmla="*/ 24 h 47"/>
                <a:gd name="T62" fmla="*/ 18 w 58"/>
                <a:gd name="T63" fmla="*/ 18 h 47"/>
                <a:gd name="T64" fmla="*/ 22 w 58"/>
                <a:gd name="T65" fmla="*/ 13 h 47"/>
                <a:gd name="T66" fmla="*/ 26 w 58"/>
                <a:gd name="T67" fmla="*/ 8 h 47"/>
                <a:gd name="T68" fmla="*/ 29 w 58"/>
                <a:gd name="T69" fmla="*/ 5 h 47"/>
                <a:gd name="T70" fmla="*/ 32 w 58"/>
                <a:gd name="T71" fmla="*/ 3 h 47"/>
                <a:gd name="T72" fmla="*/ 38 w 58"/>
                <a:gd name="T73" fmla="*/ 2 h 47"/>
                <a:gd name="T74" fmla="*/ 43 w 58"/>
                <a:gd name="T75" fmla="*/ 1 h 47"/>
                <a:gd name="T76" fmla="*/ 49 w 58"/>
                <a:gd name="T77" fmla="*/ 0 h 47"/>
                <a:gd name="T78" fmla="*/ 54 w 58"/>
                <a:gd name="T79" fmla="*/ 0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47"/>
                <a:gd name="T122" fmla="*/ 58 w 58"/>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47">
                  <a:moveTo>
                    <a:pt x="55" y="0"/>
                  </a:moveTo>
                  <a:lnTo>
                    <a:pt x="55" y="1"/>
                  </a:lnTo>
                  <a:lnTo>
                    <a:pt x="56" y="2"/>
                  </a:lnTo>
                  <a:lnTo>
                    <a:pt x="57" y="3"/>
                  </a:lnTo>
                  <a:lnTo>
                    <a:pt x="57" y="4"/>
                  </a:lnTo>
                  <a:lnTo>
                    <a:pt x="57" y="6"/>
                  </a:lnTo>
                  <a:lnTo>
                    <a:pt x="57" y="7"/>
                  </a:lnTo>
                  <a:lnTo>
                    <a:pt x="57" y="8"/>
                  </a:lnTo>
                  <a:lnTo>
                    <a:pt x="57" y="10"/>
                  </a:lnTo>
                  <a:lnTo>
                    <a:pt x="57" y="11"/>
                  </a:lnTo>
                  <a:lnTo>
                    <a:pt x="58" y="12"/>
                  </a:lnTo>
                  <a:lnTo>
                    <a:pt x="58" y="15"/>
                  </a:lnTo>
                  <a:lnTo>
                    <a:pt x="58" y="17"/>
                  </a:lnTo>
                  <a:lnTo>
                    <a:pt x="58" y="20"/>
                  </a:lnTo>
                  <a:lnTo>
                    <a:pt x="58" y="21"/>
                  </a:lnTo>
                  <a:lnTo>
                    <a:pt x="57" y="23"/>
                  </a:lnTo>
                  <a:lnTo>
                    <a:pt x="55" y="24"/>
                  </a:lnTo>
                  <a:lnTo>
                    <a:pt x="52" y="26"/>
                  </a:lnTo>
                  <a:lnTo>
                    <a:pt x="49" y="27"/>
                  </a:lnTo>
                  <a:lnTo>
                    <a:pt x="43" y="28"/>
                  </a:lnTo>
                  <a:lnTo>
                    <a:pt x="37" y="29"/>
                  </a:lnTo>
                  <a:lnTo>
                    <a:pt x="35" y="30"/>
                  </a:lnTo>
                  <a:lnTo>
                    <a:pt x="32" y="30"/>
                  </a:lnTo>
                  <a:lnTo>
                    <a:pt x="29" y="31"/>
                  </a:lnTo>
                  <a:lnTo>
                    <a:pt x="26" y="33"/>
                  </a:lnTo>
                  <a:lnTo>
                    <a:pt x="23" y="33"/>
                  </a:lnTo>
                  <a:lnTo>
                    <a:pt x="21" y="34"/>
                  </a:lnTo>
                  <a:lnTo>
                    <a:pt x="19" y="36"/>
                  </a:lnTo>
                  <a:lnTo>
                    <a:pt x="17" y="37"/>
                  </a:lnTo>
                  <a:lnTo>
                    <a:pt x="15" y="38"/>
                  </a:lnTo>
                  <a:lnTo>
                    <a:pt x="14" y="39"/>
                  </a:lnTo>
                  <a:lnTo>
                    <a:pt x="13" y="39"/>
                  </a:lnTo>
                  <a:lnTo>
                    <a:pt x="12" y="40"/>
                  </a:lnTo>
                  <a:lnTo>
                    <a:pt x="11" y="41"/>
                  </a:lnTo>
                  <a:lnTo>
                    <a:pt x="11" y="42"/>
                  </a:lnTo>
                  <a:lnTo>
                    <a:pt x="10" y="43"/>
                  </a:lnTo>
                  <a:lnTo>
                    <a:pt x="9" y="44"/>
                  </a:lnTo>
                  <a:lnTo>
                    <a:pt x="8" y="44"/>
                  </a:lnTo>
                  <a:lnTo>
                    <a:pt x="8" y="46"/>
                  </a:lnTo>
                  <a:lnTo>
                    <a:pt x="7" y="46"/>
                  </a:lnTo>
                  <a:lnTo>
                    <a:pt x="7" y="47"/>
                  </a:lnTo>
                  <a:lnTo>
                    <a:pt x="5" y="47"/>
                  </a:lnTo>
                  <a:lnTo>
                    <a:pt x="4" y="46"/>
                  </a:lnTo>
                  <a:lnTo>
                    <a:pt x="3" y="46"/>
                  </a:lnTo>
                  <a:lnTo>
                    <a:pt x="2" y="44"/>
                  </a:lnTo>
                  <a:lnTo>
                    <a:pt x="1" y="43"/>
                  </a:lnTo>
                  <a:lnTo>
                    <a:pt x="0" y="41"/>
                  </a:lnTo>
                  <a:lnTo>
                    <a:pt x="0" y="40"/>
                  </a:lnTo>
                  <a:lnTo>
                    <a:pt x="0" y="39"/>
                  </a:lnTo>
                  <a:lnTo>
                    <a:pt x="0" y="38"/>
                  </a:lnTo>
                  <a:lnTo>
                    <a:pt x="0" y="37"/>
                  </a:lnTo>
                  <a:lnTo>
                    <a:pt x="0" y="36"/>
                  </a:lnTo>
                  <a:lnTo>
                    <a:pt x="1" y="34"/>
                  </a:lnTo>
                  <a:lnTo>
                    <a:pt x="2" y="33"/>
                  </a:lnTo>
                  <a:lnTo>
                    <a:pt x="4" y="31"/>
                  </a:lnTo>
                  <a:lnTo>
                    <a:pt x="5" y="30"/>
                  </a:lnTo>
                  <a:lnTo>
                    <a:pt x="8" y="29"/>
                  </a:lnTo>
                  <a:lnTo>
                    <a:pt x="10" y="27"/>
                  </a:lnTo>
                  <a:lnTo>
                    <a:pt x="11" y="26"/>
                  </a:lnTo>
                  <a:lnTo>
                    <a:pt x="14" y="24"/>
                  </a:lnTo>
                  <a:lnTo>
                    <a:pt x="16" y="21"/>
                  </a:lnTo>
                  <a:lnTo>
                    <a:pt x="18" y="18"/>
                  </a:lnTo>
                  <a:lnTo>
                    <a:pt x="20" y="16"/>
                  </a:lnTo>
                  <a:lnTo>
                    <a:pt x="22" y="13"/>
                  </a:lnTo>
                  <a:lnTo>
                    <a:pt x="23" y="11"/>
                  </a:lnTo>
                  <a:lnTo>
                    <a:pt x="26" y="8"/>
                  </a:lnTo>
                  <a:lnTo>
                    <a:pt x="27" y="6"/>
                  </a:lnTo>
                  <a:lnTo>
                    <a:pt x="29" y="5"/>
                  </a:lnTo>
                  <a:lnTo>
                    <a:pt x="30" y="4"/>
                  </a:lnTo>
                  <a:lnTo>
                    <a:pt x="32" y="3"/>
                  </a:lnTo>
                  <a:lnTo>
                    <a:pt x="35" y="3"/>
                  </a:lnTo>
                  <a:lnTo>
                    <a:pt x="38" y="2"/>
                  </a:lnTo>
                  <a:lnTo>
                    <a:pt x="41" y="1"/>
                  </a:lnTo>
                  <a:lnTo>
                    <a:pt x="43" y="1"/>
                  </a:lnTo>
                  <a:lnTo>
                    <a:pt x="46" y="0"/>
                  </a:lnTo>
                  <a:lnTo>
                    <a:pt x="49" y="0"/>
                  </a:lnTo>
                  <a:lnTo>
                    <a:pt x="52" y="0"/>
                  </a:lnTo>
                  <a:lnTo>
                    <a:pt x="54" y="0"/>
                  </a:lnTo>
                  <a:lnTo>
                    <a:pt x="55"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61"/>
            <p:cNvSpPr>
              <a:spLocks/>
            </p:cNvSpPr>
            <p:nvPr/>
          </p:nvSpPr>
          <p:spPr bwMode="auto">
            <a:xfrm>
              <a:off x="3087" y="2071"/>
              <a:ext cx="44" cy="35"/>
            </a:xfrm>
            <a:custGeom>
              <a:avLst/>
              <a:gdLst>
                <a:gd name="T0" fmla="*/ 42 w 44"/>
                <a:gd name="T1" fmla="*/ 0 h 35"/>
                <a:gd name="T2" fmla="*/ 40 w 44"/>
                <a:gd name="T3" fmla="*/ 0 h 35"/>
                <a:gd name="T4" fmla="*/ 37 w 44"/>
                <a:gd name="T5" fmla="*/ 1 h 35"/>
                <a:gd name="T6" fmla="*/ 33 w 44"/>
                <a:gd name="T7" fmla="*/ 2 h 35"/>
                <a:gd name="T8" fmla="*/ 29 w 44"/>
                <a:gd name="T9" fmla="*/ 5 h 35"/>
                <a:gd name="T10" fmla="*/ 27 w 44"/>
                <a:gd name="T11" fmla="*/ 6 h 35"/>
                <a:gd name="T12" fmla="*/ 24 w 44"/>
                <a:gd name="T13" fmla="*/ 7 h 35"/>
                <a:gd name="T14" fmla="*/ 20 w 44"/>
                <a:gd name="T15" fmla="*/ 10 h 35"/>
                <a:gd name="T16" fmla="*/ 16 w 44"/>
                <a:gd name="T17" fmla="*/ 12 h 35"/>
                <a:gd name="T18" fmla="*/ 12 w 44"/>
                <a:gd name="T19" fmla="*/ 14 h 35"/>
                <a:gd name="T20" fmla="*/ 6 w 44"/>
                <a:gd name="T21" fmla="*/ 17 h 35"/>
                <a:gd name="T22" fmla="*/ 3 w 44"/>
                <a:gd name="T23" fmla="*/ 20 h 35"/>
                <a:gd name="T24" fmla="*/ 0 w 44"/>
                <a:gd name="T25" fmla="*/ 23 h 35"/>
                <a:gd name="T26" fmla="*/ 0 w 44"/>
                <a:gd name="T27" fmla="*/ 25 h 35"/>
                <a:gd name="T28" fmla="*/ 0 w 44"/>
                <a:gd name="T29" fmla="*/ 28 h 35"/>
                <a:gd name="T30" fmla="*/ 0 w 44"/>
                <a:gd name="T31" fmla="*/ 30 h 35"/>
                <a:gd name="T32" fmla="*/ 3 w 44"/>
                <a:gd name="T33" fmla="*/ 32 h 35"/>
                <a:gd name="T34" fmla="*/ 6 w 44"/>
                <a:gd name="T35" fmla="*/ 33 h 35"/>
                <a:gd name="T36" fmla="*/ 10 w 44"/>
                <a:gd name="T37" fmla="*/ 35 h 35"/>
                <a:gd name="T38" fmla="*/ 16 w 44"/>
                <a:gd name="T39" fmla="*/ 35 h 35"/>
                <a:gd name="T40" fmla="*/ 22 w 44"/>
                <a:gd name="T41" fmla="*/ 34 h 35"/>
                <a:gd name="T42" fmla="*/ 27 w 44"/>
                <a:gd name="T43" fmla="*/ 33 h 35"/>
                <a:gd name="T44" fmla="*/ 29 w 44"/>
                <a:gd name="T45" fmla="*/ 31 h 35"/>
                <a:gd name="T46" fmla="*/ 33 w 44"/>
                <a:gd name="T47" fmla="*/ 29 h 35"/>
                <a:gd name="T48" fmla="*/ 36 w 44"/>
                <a:gd name="T49" fmla="*/ 27 h 35"/>
                <a:gd name="T50" fmla="*/ 38 w 44"/>
                <a:gd name="T51" fmla="*/ 26 h 35"/>
                <a:gd name="T52" fmla="*/ 40 w 44"/>
                <a:gd name="T53" fmla="*/ 25 h 35"/>
                <a:gd name="T54" fmla="*/ 41 w 44"/>
                <a:gd name="T55" fmla="*/ 24 h 35"/>
                <a:gd name="T56" fmla="*/ 43 w 44"/>
                <a:gd name="T57" fmla="*/ 22 h 35"/>
                <a:gd name="T58" fmla="*/ 43 w 44"/>
                <a:gd name="T59" fmla="*/ 19 h 35"/>
                <a:gd name="T60" fmla="*/ 43 w 44"/>
                <a:gd name="T61" fmla="*/ 16 h 35"/>
                <a:gd name="T62" fmla="*/ 43 w 44"/>
                <a:gd name="T63" fmla="*/ 12 h 35"/>
                <a:gd name="T64" fmla="*/ 44 w 44"/>
                <a:gd name="T65" fmla="*/ 7 h 35"/>
                <a:gd name="T66" fmla="*/ 43 w 44"/>
                <a:gd name="T67" fmla="*/ 5 h 35"/>
                <a:gd name="T68" fmla="*/ 43 w 44"/>
                <a:gd name="T69" fmla="*/ 2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35"/>
                <a:gd name="T107" fmla="*/ 44 w 44"/>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35">
                  <a:moveTo>
                    <a:pt x="43" y="0"/>
                  </a:moveTo>
                  <a:lnTo>
                    <a:pt x="42" y="0"/>
                  </a:lnTo>
                  <a:lnTo>
                    <a:pt x="41" y="0"/>
                  </a:lnTo>
                  <a:lnTo>
                    <a:pt x="40" y="0"/>
                  </a:lnTo>
                  <a:lnTo>
                    <a:pt x="38" y="0"/>
                  </a:lnTo>
                  <a:lnTo>
                    <a:pt x="37" y="1"/>
                  </a:lnTo>
                  <a:lnTo>
                    <a:pt x="35" y="2"/>
                  </a:lnTo>
                  <a:lnTo>
                    <a:pt x="33" y="2"/>
                  </a:lnTo>
                  <a:lnTo>
                    <a:pt x="31" y="3"/>
                  </a:lnTo>
                  <a:lnTo>
                    <a:pt x="29" y="5"/>
                  </a:lnTo>
                  <a:lnTo>
                    <a:pt x="28" y="5"/>
                  </a:lnTo>
                  <a:lnTo>
                    <a:pt x="27" y="6"/>
                  </a:lnTo>
                  <a:lnTo>
                    <a:pt x="25" y="7"/>
                  </a:lnTo>
                  <a:lnTo>
                    <a:pt x="24" y="7"/>
                  </a:lnTo>
                  <a:lnTo>
                    <a:pt x="22" y="8"/>
                  </a:lnTo>
                  <a:lnTo>
                    <a:pt x="20" y="10"/>
                  </a:lnTo>
                  <a:lnTo>
                    <a:pt x="18" y="10"/>
                  </a:lnTo>
                  <a:lnTo>
                    <a:pt x="16" y="12"/>
                  </a:lnTo>
                  <a:lnTo>
                    <a:pt x="14" y="13"/>
                  </a:lnTo>
                  <a:lnTo>
                    <a:pt x="12" y="14"/>
                  </a:lnTo>
                  <a:lnTo>
                    <a:pt x="9" y="16"/>
                  </a:lnTo>
                  <a:lnTo>
                    <a:pt x="6" y="17"/>
                  </a:lnTo>
                  <a:lnTo>
                    <a:pt x="5" y="19"/>
                  </a:lnTo>
                  <a:lnTo>
                    <a:pt x="3" y="20"/>
                  </a:lnTo>
                  <a:lnTo>
                    <a:pt x="2" y="22"/>
                  </a:lnTo>
                  <a:lnTo>
                    <a:pt x="0" y="23"/>
                  </a:lnTo>
                  <a:lnTo>
                    <a:pt x="0" y="24"/>
                  </a:lnTo>
                  <a:lnTo>
                    <a:pt x="0" y="25"/>
                  </a:lnTo>
                  <a:lnTo>
                    <a:pt x="0" y="27"/>
                  </a:lnTo>
                  <a:lnTo>
                    <a:pt x="0" y="28"/>
                  </a:lnTo>
                  <a:lnTo>
                    <a:pt x="0" y="29"/>
                  </a:lnTo>
                  <a:lnTo>
                    <a:pt x="0" y="30"/>
                  </a:lnTo>
                  <a:lnTo>
                    <a:pt x="2" y="31"/>
                  </a:lnTo>
                  <a:lnTo>
                    <a:pt x="3" y="32"/>
                  </a:lnTo>
                  <a:lnTo>
                    <a:pt x="4" y="33"/>
                  </a:lnTo>
                  <a:lnTo>
                    <a:pt x="6" y="33"/>
                  </a:lnTo>
                  <a:lnTo>
                    <a:pt x="8" y="34"/>
                  </a:lnTo>
                  <a:lnTo>
                    <a:pt x="10" y="35"/>
                  </a:lnTo>
                  <a:lnTo>
                    <a:pt x="13" y="35"/>
                  </a:lnTo>
                  <a:lnTo>
                    <a:pt x="16" y="35"/>
                  </a:lnTo>
                  <a:lnTo>
                    <a:pt x="19" y="35"/>
                  </a:lnTo>
                  <a:lnTo>
                    <a:pt x="22" y="34"/>
                  </a:lnTo>
                  <a:lnTo>
                    <a:pt x="24" y="34"/>
                  </a:lnTo>
                  <a:lnTo>
                    <a:pt x="27" y="33"/>
                  </a:lnTo>
                  <a:lnTo>
                    <a:pt x="28" y="32"/>
                  </a:lnTo>
                  <a:lnTo>
                    <a:pt x="29" y="31"/>
                  </a:lnTo>
                  <a:lnTo>
                    <a:pt x="32" y="30"/>
                  </a:lnTo>
                  <a:lnTo>
                    <a:pt x="33" y="29"/>
                  </a:lnTo>
                  <a:lnTo>
                    <a:pt x="35" y="28"/>
                  </a:lnTo>
                  <a:lnTo>
                    <a:pt x="36" y="27"/>
                  </a:lnTo>
                  <a:lnTo>
                    <a:pt x="38" y="26"/>
                  </a:lnTo>
                  <a:lnTo>
                    <a:pt x="40" y="25"/>
                  </a:lnTo>
                  <a:lnTo>
                    <a:pt x="41" y="25"/>
                  </a:lnTo>
                  <a:lnTo>
                    <a:pt x="41" y="24"/>
                  </a:lnTo>
                  <a:lnTo>
                    <a:pt x="42" y="23"/>
                  </a:lnTo>
                  <a:lnTo>
                    <a:pt x="43" y="22"/>
                  </a:lnTo>
                  <a:lnTo>
                    <a:pt x="43" y="21"/>
                  </a:lnTo>
                  <a:lnTo>
                    <a:pt x="43" y="19"/>
                  </a:lnTo>
                  <a:lnTo>
                    <a:pt x="43" y="17"/>
                  </a:lnTo>
                  <a:lnTo>
                    <a:pt x="43" y="16"/>
                  </a:lnTo>
                  <a:lnTo>
                    <a:pt x="43" y="13"/>
                  </a:lnTo>
                  <a:lnTo>
                    <a:pt x="43" y="12"/>
                  </a:lnTo>
                  <a:lnTo>
                    <a:pt x="43" y="10"/>
                  </a:lnTo>
                  <a:lnTo>
                    <a:pt x="44" y="7"/>
                  </a:lnTo>
                  <a:lnTo>
                    <a:pt x="44" y="6"/>
                  </a:lnTo>
                  <a:lnTo>
                    <a:pt x="43" y="5"/>
                  </a:lnTo>
                  <a:lnTo>
                    <a:pt x="43" y="3"/>
                  </a:lnTo>
                  <a:lnTo>
                    <a:pt x="43" y="2"/>
                  </a:lnTo>
                  <a:lnTo>
                    <a:pt x="43"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62"/>
            <p:cNvSpPr>
              <a:spLocks/>
            </p:cNvSpPr>
            <p:nvPr/>
          </p:nvSpPr>
          <p:spPr bwMode="auto">
            <a:xfrm>
              <a:off x="3087" y="2071"/>
              <a:ext cx="44" cy="35"/>
            </a:xfrm>
            <a:custGeom>
              <a:avLst/>
              <a:gdLst>
                <a:gd name="T0" fmla="*/ 42 w 44"/>
                <a:gd name="T1" fmla="*/ 0 h 35"/>
                <a:gd name="T2" fmla="*/ 40 w 44"/>
                <a:gd name="T3" fmla="*/ 0 h 35"/>
                <a:gd name="T4" fmla="*/ 37 w 44"/>
                <a:gd name="T5" fmla="*/ 1 h 35"/>
                <a:gd name="T6" fmla="*/ 33 w 44"/>
                <a:gd name="T7" fmla="*/ 2 h 35"/>
                <a:gd name="T8" fmla="*/ 29 w 44"/>
                <a:gd name="T9" fmla="*/ 5 h 35"/>
                <a:gd name="T10" fmla="*/ 27 w 44"/>
                <a:gd name="T11" fmla="*/ 6 h 35"/>
                <a:gd name="T12" fmla="*/ 24 w 44"/>
                <a:gd name="T13" fmla="*/ 7 h 35"/>
                <a:gd name="T14" fmla="*/ 20 w 44"/>
                <a:gd name="T15" fmla="*/ 10 h 35"/>
                <a:gd name="T16" fmla="*/ 16 w 44"/>
                <a:gd name="T17" fmla="*/ 12 h 35"/>
                <a:gd name="T18" fmla="*/ 12 w 44"/>
                <a:gd name="T19" fmla="*/ 14 h 35"/>
                <a:gd name="T20" fmla="*/ 6 w 44"/>
                <a:gd name="T21" fmla="*/ 17 h 35"/>
                <a:gd name="T22" fmla="*/ 3 w 44"/>
                <a:gd name="T23" fmla="*/ 20 h 35"/>
                <a:gd name="T24" fmla="*/ 0 w 44"/>
                <a:gd name="T25" fmla="*/ 23 h 35"/>
                <a:gd name="T26" fmla="*/ 0 w 44"/>
                <a:gd name="T27" fmla="*/ 25 h 35"/>
                <a:gd name="T28" fmla="*/ 0 w 44"/>
                <a:gd name="T29" fmla="*/ 28 h 35"/>
                <a:gd name="T30" fmla="*/ 0 w 44"/>
                <a:gd name="T31" fmla="*/ 30 h 35"/>
                <a:gd name="T32" fmla="*/ 3 w 44"/>
                <a:gd name="T33" fmla="*/ 32 h 35"/>
                <a:gd name="T34" fmla="*/ 6 w 44"/>
                <a:gd name="T35" fmla="*/ 33 h 35"/>
                <a:gd name="T36" fmla="*/ 10 w 44"/>
                <a:gd name="T37" fmla="*/ 35 h 35"/>
                <a:gd name="T38" fmla="*/ 16 w 44"/>
                <a:gd name="T39" fmla="*/ 35 h 35"/>
                <a:gd name="T40" fmla="*/ 22 w 44"/>
                <a:gd name="T41" fmla="*/ 34 h 35"/>
                <a:gd name="T42" fmla="*/ 27 w 44"/>
                <a:gd name="T43" fmla="*/ 33 h 35"/>
                <a:gd name="T44" fmla="*/ 29 w 44"/>
                <a:gd name="T45" fmla="*/ 31 h 35"/>
                <a:gd name="T46" fmla="*/ 33 w 44"/>
                <a:gd name="T47" fmla="*/ 29 h 35"/>
                <a:gd name="T48" fmla="*/ 36 w 44"/>
                <a:gd name="T49" fmla="*/ 27 h 35"/>
                <a:gd name="T50" fmla="*/ 38 w 44"/>
                <a:gd name="T51" fmla="*/ 26 h 35"/>
                <a:gd name="T52" fmla="*/ 40 w 44"/>
                <a:gd name="T53" fmla="*/ 25 h 35"/>
                <a:gd name="T54" fmla="*/ 41 w 44"/>
                <a:gd name="T55" fmla="*/ 24 h 35"/>
                <a:gd name="T56" fmla="*/ 43 w 44"/>
                <a:gd name="T57" fmla="*/ 22 h 35"/>
                <a:gd name="T58" fmla="*/ 43 w 44"/>
                <a:gd name="T59" fmla="*/ 19 h 35"/>
                <a:gd name="T60" fmla="*/ 43 w 44"/>
                <a:gd name="T61" fmla="*/ 16 h 35"/>
                <a:gd name="T62" fmla="*/ 43 w 44"/>
                <a:gd name="T63" fmla="*/ 12 h 35"/>
                <a:gd name="T64" fmla="*/ 44 w 44"/>
                <a:gd name="T65" fmla="*/ 7 h 35"/>
                <a:gd name="T66" fmla="*/ 43 w 44"/>
                <a:gd name="T67" fmla="*/ 5 h 35"/>
                <a:gd name="T68" fmla="*/ 43 w 44"/>
                <a:gd name="T69" fmla="*/ 2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35"/>
                <a:gd name="T107" fmla="*/ 44 w 44"/>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35">
                  <a:moveTo>
                    <a:pt x="43" y="0"/>
                  </a:moveTo>
                  <a:lnTo>
                    <a:pt x="42" y="0"/>
                  </a:lnTo>
                  <a:lnTo>
                    <a:pt x="41" y="0"/>
                  </a:lnTo>
                  <a:lnTo>
                    <a:pt x="40" y="0"/>
                  </a:lnTo>
                  <a:lnTo>
                    <a:pt x="38" y="0"/>
                  </a:lnTo>
                  <a:lnTo>
                    <a:pt x="37" y="1"/>
                  </a:lnTo>
                  <a:lnTo>
                    <a:pt x="35" y="2"/>
                  </a:lnTo>
                  <a:lnTo>
                    <a:pt x="33" y="2"/>
                  </a:lnTo>
                  <a:lnTo>
                    <a:pt x="31" y="3"/>
                  </a:lnTo>
                  <a:lnTo>
                    <a:pt x="29" y="5"/>
                  </a:lnTo>
                  <a:lnTo>
                    <a:pt x="28" y="5"/>
                  </a:lnTo>
                  <a:lnTo>
                    <a:pt x="27" y="6"/>
                  </a:lnTo>
                  <a:lnTo>
                    <a:pt x="25" y="7"/>
                  </a:lnTo>
                  <a:lnTo>
                    <a:pt x="24" y="7"/>
                  </a:lnTo>
                  <a:lnTo>
                    <a:pt x="22" y="8"/>
                  </a:lnTo>
                  <a:lnTo>
                    <a:pt x="20" y="10"/>
                  </a:lnTo>
                  <a:lnTo>
                    <a:pt x="18" y="10"/>
                  </a:lnTo>
                  <a:lnTo>
                    <a:pt x="16" y="12"/>
                  </a:lnTo>
                  <a:lnTo>
                    <a:pt x="14" y="13"/>
                  </a:lnTo>
                  <a:lnTo>
                    <a:pt x="12" y="14"/>
                  </a:lnTo>
                  <a:lnTo>
                    <a:pt x="9" y="16"/>
                  </a:lnTo>
                  <a:lnTo>
                    <a:pt x="6" y="17"/>
                  </a:lnTo>
                  <a:lnTo>
                    <a:pt x="5" y="19"/>
                  </a:lnTo>
                  <a:lnTo>
                    <a:pt x="3" y="20"/>
                  </a:lnTo>
                  <a:lnTo>
                    <a:pt x="2" y="22"/>
                  </a:lnTo>
                  <a:lnTo>
                    <a:pt x="0" y="23"/>
                  </a:lnTo>
                  <a:lnTo>
                    <a:pt x="0" y="24"/>
                  </a:lnTo>
                  <a:lnTo>
                    <a:pt x="0" y="25"/>
                  </a:lnTo>
                  <a:lnTo>
                    <a:pt x="0" y="27"/>
                  </a:lnTo>
                  <a:lnTo>
                    <a:pt x="0" y="28"/>
                  </a:lnTo>
                  <a:lnTo>
                    <a:pt x="0" y="29"/>
                  </a:lnTo>
                  <a:lnTo>
                    <a:pt x="0" y="30"/>
                  </a:lnTo>
                  <a:lnTo>
                    <a:pt x="2" y="31"/>
                  </a:lnTo>
                  <a:lnTo>
                    <a:pt x="3" y="32"/>
                  </a:lnTo>
                  <a:lnTo>
                    <a:pt x="4" y="33"/>
                  </a:lnTo>
                  <a:lnTo>
                    <a:pt x="6" y="33"/>
                  </a:lnTo>
                  <a:lnTo>
                    <a:pt x="8" y="34"/>
                  </a:lnTo>
                  <a:lnTo>
                    <a:pt x="10" y="35"/>
                  </a:lnTo>
                  <a:lnTo>
                    <a:pt x="13" y="35"/>
                  </a:lnTo>
                  <a:lnTo>
                    <a:pt x="16" y="35"/>
                  </a:lnTo>
                  <a:lnTo>
                    <a:pt x="19" y="35"/>
                  </a:lnTo>
                  <a:lnTo>
                    <a:pt x="22" y="34"/>
                  </a:lnTo>
                  <a:lnTo>
                    <a:pt x="24" y="34"/>
                  </a:lnTo>
                  <a:lnTo>
                    <a:pt x="27" y="33"/>
                  </a:lnTo>
                  <a:lnTo>
                    <a:pt x="28" y="32"/>
                  </a:lnTo>
                  <a:lnTo>
                    <a:pt x="29" y="31"/>
                  </a:lnTo>
                  <a:lnTo>
                    <a:pt x="32" y="30"/>
                  </a:lnTo>
                  <a:lnTo>
                    <a:pt x="33" y="29"/>
                  </a:lnTo>
                  <a:lnTo>
                    <a:pt x="35" y="28"/>
                  </a:lnTo>
                  <a:lnTo>
                    <a:pt x="36" y="27"/>
                  </a:lnTo>
                  <a:lnTo>
                    <a:pt x="38" y="26"/>
                  </a:lnTo>
                  <a:lnTo>
                    <a:pt x="40" y="25"/>
                  </a:lnTo>
                  <a:lnTo>
                    <a:pt x="41" y="25"/>
                  </a:lnTo>
                  <a:lnTo>
                    <a:pt x="41" y="24"/>
                  </a:lnTo>
                  <a:lnTo>
                    <a:pt x="42" y="23"/>
                  </a:lnTo>
                  <a:lnTo>
                    <a:pt x="43" y="22"/>
                  </a:lnTo>
                  <a:lnTo>
                    <a:pt x="43" y="21"/>
                  </a:lnTo>
                  <a:lnTo>
                    <a:pt x="43" y="19"/>
                  </a:lnTo>
                  <a:lnTo>
                    <a:pt x="43" y="17"/>
                  </a:lnTo>
                  <a:lnTo>
                    <a:pt x="43" y="16"/>
                  </a:lnTo>
                  <a:lnTo>
                    <a:pt x="43" y="13"/>
                  </a:lnTo>
                  <a:lnTo>
                    <a:pt x="43" y="12"/>
                  </a:lnTo>
                  <a:lnTo>
                    <a:pt x="43" y="10"/>
                  </a:lnTo>
                  <a:lnTo>
                    <a:pt x="44" y="7"/>
                  </a:lnTo>
                  <a:lnTo>
                    <a:pt x="44" y="6"/>
                  </a:lnTo>
                  <a:lnTo>
                    <a:pt x="43" y="5"/>
                  </a:lnTo>
                  <a:lnTo>
                    <a:pt x="43" y="3"/>
                  </a:lnTo>
                  <a:lnTo>
                    <a:pt x="43" y="2"/>
                  </a:lnTo>
                  <a:lnTo>
                    <a:pt x="43"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63"/>
            <p:cNvSpPr>
              <a:spLocks/>
            </p:cNvSpPr>
            <p:nvPr/>
          </p:nvSpPr>
          <p:spPr bwMode="auto">
            <a:xfrm>
              <a:off x="3087" y="2071"/>
              <a:ext cx="44" cy="35"/>
            </a:xfrm>
            <a:custGeom>
              <a:avLst/>
              <a:gdLst>
                <a:gd name="T0" fmla="*/ 42 w 44"/>
                <a:gd name="T1" fmla="*/ 0 h 35"/>
                <a:gd name="T2" fmla="*/ 40 w 44"/>
                <a:gd name="T3" fmla="*/ 0 h 35"/>
                <a:gd name="T4" fmla="*/ 37 w 44"/>
                <a:gd name="T5" fmla="*/ 1 h 35"/>
                <a:gd name="T6" fmla="*/ 33 w 44"/>
                <a:gd name="T7" fmla="*/ 2 h 35"/>
                <a:gd name="T8" fmla="*/ 29 w 44"/>
                <a:gd name="T9" fmla="*/ 5 h 35"/>
                <a:gd name="T10" fmla="*/ 27 w 44"/>
                <a:gd name="T11" fmla="*/ 6 h 35"/>
                <a:gd name="T12" fmla="*/ 24 w 44"/>
                <a:gd name="T13" fmla="*/ 7 h 35"/>
                <a:gd name="T14" fmla="*/ 20 w 44"/>
                <a:gd name="T15" fmla="*/ 10 h 35"/>
                <a:gd name="T16" fmla="*/ 16 w 44"/>
                <a:gd name="T17" fmla="*/ 12 h 35"/>
                <a:gd name="T18" fmla="*/ 12 w 44"/>
                <a:gd name="T19" fmla="*/ 14 h 35"/>
                <a:gd name="T20" fmla="*/ 6 w 44"/>
                <a:gd name="T21" fmla="*/ 17 h 35"/>
                <a:gd name="T22" fmla="*/ 3 w 44"/>
                <a:gd name="T23" fmla="*/ 20 h 35"/>
                <a:gd name="T24" fmla="*/ 0 w 44"/>
                <a:gd name="T25" fmla="*/ 23 h 35"/>
                <a:gd name="T26" fmla="*/ 0 w 44"/>
                <a:gd name="T27" fmla="*/ 25 h 35"/>
                <a:gd name="T28" fmla="*/ 0 w 44"/>
                <a:gd name="T29" fmla="*/ 28 h 35"/>
                <a:gd name="T30" fmla="*/ 0 w 44"/>
                <a:gd name="T31" fmla="*/ 30 h 35"/>
                <a:gd name="T32" fmla="*/ 3 w 44"/>
                <a:gd name="T33" fmla="*/ 32 h 35"/>
                <a:gd name="T34" fmla="*/ 6 w 44"/>
                <a:gd name="T35" fmla="*/ 33 h 35"/>
                <a:gd name="T36" fmla="*/ 10 w 44"/>
                <a:gd name="T37" fmla="*/ 35 h 35"/>
                <a:gd name="T38" fmla="*/ 16 w 44"/>
                <a:gd name="T39" fmla="*/ 35 h 35"/>
                <a:gd name="T40" fmla="*/ 22 w 44"/>
                <a:gd name="T41" fmla="*/ 34 h 35"/>
                <a:gd name="T42" fmla="*/ 27 w 44"/>
                <a:gd name="T43" fmla="*/ 33 h 35"/>
                <a:gd name="T44" fmla="*/ 29 w 44"/>
                <a:gd name="T45" fmla="*/ 31 h 35"/>
                <a:gd name="T46" fmla="*/ 33 w 44"/>
                <a:gd name="T47" fmla="*/ 29 h 35"/>
                <a:gd name="T48" fmla="*/ 36 w 44"/>
                <a:gd name="T49" fmla="*/ 27 h 35"/>
                <a:gd name="T50" fmla="*/ 38 w 44"/>
                <a:gd name="T51" fmla="*/ 26 h 35"/>
                <a:gd name="T52" fmla="*/ 40 w 44"/>
                <a:gd name="T53" fmla="*/ 25 h 35"/>
                <a:gd name="T54" fmla="*/ 41 w 44"/>
                <a:gd name="T55" fmla="*/ 24 h 35"/>
                <a:gd name="T56" fmla="*/ 43 w 44"/>
                <a:gd name="T57" fmla="*/ 22 h 35"/>
                <a:gd name="T58" fmla="*/ 43 w 44"/>
                <a:gd name="T59" fmla="*/ 19 h 35"/>
                <a:gd name="T60" fmla="*/ 43 w 44"/>
                <a:gd name="T61" fmla="*/ 16 h 35"/>
                <a:gd name="T62" fmla="*/ 43 w 44"/>
                <a:gd name="T63" fmla="*/ 12 h 35"/>
                <a:gd name="T64" fmla="*/ 44 w 44"/>
                <a:gd name="T65" fmla="*/ 7 h 35"/>
                <a:gd name="T66" fmla="*/ 43 w 44"/>
                <a:gd name="T67" fmla="*/ 5 h 35"/>
                <a:gd name="T68" fmla="*/ 43 w 44"/>
                <a:gd name="T69" fmla="*/ 2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35"/>
                <a:gd name="T107" fmla="*/ 44 w 44"/>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35">
                  <a:moveTo>
                    <a:pt x="43" y="0"/>
                  </a:moveTo>
                  <a:lnTo>
                    <a:pt x="42" y="0"/>
                  </a:lnTo>
                  <a:lnTo>
                    <a:pt x="41" y="0"/>
                  </a:lnTo>
                  <a:lnTo>
                    <a:pt x="40" y="0"/>
                  </a:lnTo>
                  <a:lnTo>
                    <a:pt x="38" y="0"/>
                  </a:lnTo>
                  <a:lnTo>
                    <a:pt x="37" y="1"/>
                  </a:lnTo>
                  <a:lnTo>
                    <a:pt x="35" y="2"/>
                  </a:lnTo>
                  <a:lnTo>
                    <a:pt x="33" y="2"/>
                  </a:lnTo>
                  <a:lnTo>
                    <a:pt x="31" y="3"/>
                  </a:lnTo>
                  <a:lnTo>
                    <a:pt x="29" y="5"/>
                  </a:lnTo>
                  <a:lnTo>
                    <a:pt x="28" y="5"/>
                  </a:lnTo>
                  <a:lnTo>
                    <a:pt x="27" y="6"/>
                  </a:lnTo>
                  <a:lnTo>
                    <a:pt x="25" y="7"/>
                  </a:lnTo>
                  <a:lnTo>
                    <a:pt x="24" y="7"/>
                  </a:lnTo>
                  <a:lnTo>
                    <a:pt x="22" y="8"/>
                  </a:lnTo>
                  <a:lnTo>
                    <a:pt x="20" y="10"/>
                  </a:lnTo>
                  <a:lnTo>
                    <a:pt x="18" y="10"/>
                  </a:lnTo>
                  <a:lnTo>
                    <a:pt x="16" y="12"/>
                  </a:lnTo>
                  <a:lnTo>
                    <a:pt x="14" y="13"/>
                  </a:lnTo>
                  <a:lnTo>
                    <a:pt x="12" y="14"/>
                  </a:lnTo>
                  <a:lnTo>
                    <a:pt x="9" y="16"/>
                  </a:lnTo>
                  <a:lnTo>
                    <a:pt x="6" y="17"/>
                  </a:lnTo>
                  <a:lnTo>
                    <a:pt x="5" y="19"/>
                  </a:lnTo>
                  <a:lnTo>
                    <a:pt x="3" y="20"/>
                  </a:lnTo>
                  <a:lnTo>
                    <a:pt x="2" y="22"/>
                  </a:lnTo>
                  <a:lnTo>
                    <a:pt x="0" y="23"/>
                  </a:lnTo>
                  <a:lnTo>
                    <a:pt x="0" y="24"/>
                  </a:lnTo>
                  <a:lnTo>
                    <a:pt x="0" y="25"/>
                  </a:lnTo>
                  <a:lnTo>
                    <a:pt x="0" y="27"/>
                  </a:lnTo>
                  <a:lnTo>
                    <a:pt x="0" y="28"/>
                  </a:lnTo>
                  <a:lnTo>
                    <a:pt x="0" y="29"/>
                  </a:lnTo>
                  <a:lnTo>
                    <a:pt x="0" y="30"/>
                  </a:lnTo>
                  <a:lnTo>
                    <a:pt x="2" y="31"/>
                  </a:lnTo>
                  <a:lnTo>
                    <a:pt x="3" y="32"/>
                  </a:lnTo>
                  <a:lnTo>
                    <a:pt x="4" y="33"/>
                  </a:lnTo>
                  <a:lnTo>
                    <a:pt x="6" y="33"/>
                  </a:lnTo>
                  <a:lnTo>
                    <a:pt x="8" y="34"/>
                  </a:lnTo>
                  <a:lnTo>
                    <a:pt x="10" y="35"/>
                  </a:lnTo>
                  <a:lnTo>
                    <a:pt x="13" y="35"/>
                  </a:lnTo>
                  <a:lnTo>
                    <a:pt x="16" y="35"/>
                  </a:lnTo>
                  <a:lnTo>
                    <a:pt x="19" y="35"/>
                  </a:lnTo>
                  <a:lnTo>
                    <a:pt x="22" y="34"/>
                  </a:lnTo>
                  <a:lnTo>
                    <a:pt x="24" y="34"/>
                  </a:lnTo>
                  <a:lnTo>
                    <a:pt x="27" y="33"/>
                  </a:lnTo>
                  <a:lnTo>
                    <a:pt x="28" y="32"/>
                  </a:lnTo>
                  <a:lnTo>
                    <a:pt x="29" y="31"/>
                  </a:lnTo>
                  <a:lnTo>
                    <a:pt x="32" y="30"/>
                  </a:lnTo>
                  <a:lnTo>
                    <a:pt x="33" y="29"/>
                  </a:lnTo>
                  <a:lnTo>
                    <a:pt x="35" y="28"/>
                  </a:lnTo>
                  <a:lnTo>
                    <a:pt x="36" y="27"/>
                  </a:lnTo>
                  <a:lnTo>
                    <a:pt x="38" y="26"/>
                  </a:lnTo>
                  <a:lnTo>
                    <a:pt x="40" y="25"/>
                  </a:lnTo>
                  <a:lnTo>
                    <a:pt x="41" y="25"/>
                  </a:lnTo>
                  <a:lnTo>
                    <a:pt x="41" y="24"/>
                  </a:lnTo>
                  <a:lnTo>
                    <a:pt x="42" y="23"/>
                  </a:lnTo>
                  <a:lnTo>
                    <a:pt x="43" y="22"/>
                  </a:lnTo>
                  <a:lnTo>
                    <a:pt x="43" y="21"/>
                  </a:lnTo>
                  <a:lnTo>
                    <a:pt x="43" y="19"/>
                  </a:lnTo>
                  <a:lnTo>
                    <a:pt x="43" y="17"/>
                  </a:lnTo>
                  <a:lnTo>
                    <a:pt x="43" y="16"/>
                  </a:lnTo>
                  <a:lnTo>
                    <a:pt x="43" y="13"/>
                  </a:lnTo>
                  <a:lnTo>
                    <a:pt x="43" y="12"/>
                  </a:lnTo>
                  <a:lnTo>
                    <a:pt x="43" y="10"/>
                  </a:lnTo>
                  <a:lnTo>
                    <a:pt x="44" y="7"/>
                  </a:lnTo>
                  <a:lnTo>
                    <a:pt x="44" y="6"/>
                  </a:lnTo>
                  <a:lnTo>
                    <a:pt x="43" y="5"/>
                  </a:lnTo>
                  <a:lnTo>
                    <a:pt x="43" y="3"/>
                  </a:lnTo>
                  <a:lnTo>
                    <a:pt x="43" y="2"/>
                  </a:lnTo>
                  <a:lnTo>
                    <a:pt x="43"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64"/>
            <p:cNvSpPr>
              <a:spLocks/>
            </p:cNvSpPr>
            <p:nvPr/>
          </p:nvSpPr>
          <p:spPr bwMode="auto">
            <a:xfrm>
              <a:off x="3084" y="2111"/>
              <a:ext cx="43" cy="35"/>
            </a:xfrm>
            <a:custGeom>
              <a:avLst/>
              <a:gdLst>
                <a:gd name="T0" fmla="*/ 40 w 43"/>
                <a:gd name="T1" fmla="*/ 0 h 35"/>
                <a:gd name="T2" fmla="*/ 42 w 43"/>
                <a:gd name="T3" fmla="*/ 0 h 35"/>
                <a:gd name="T4" fmla="*/ 43 w 43"/>
                <a:gd name="T5" fmla="*/ 3 h 35"/>
                <a:gd name="T6" fmla="*/ 42 w 43"/>
                <a:gd name="T7" fmla="*/ 8 h 35"/>
                <a:gd name="T8" fmla="*/ 41 w 43"/>
                <a:gd name="T9" fmla="*/ 12 h 35"/>
                <a:gd name="T10" fmla="*/ 40 w 43"/>
                <a:gd name="T11" fmla="*/ 15 h 35"/>
                <a:gd name="T12" fmla="*/ 39 w 43"/>
                <a:gd name="T13" fmla="*/ 18 h 35"/>
                <a:gd name="T14" fmla="*/ 37 w 43"/>
                <a:gd name="T15" fmla="*/ 19 h 35"/>
                <a:gd name="T16" fmla="*/ 35 w 43"/>
                <a:gd name="T17" fmla="*/ 20 h 35"/>
                <a:gd name="T18" fmla="*/ 31 w 43"/>
                <a:gd name="T19" fmla="*/ 23 h 35"/>
                <a:gd name="T20" fmla="*/ 27 w 43"/>
                <a:gd name="T21" fmla="*/ 24 h 35"/>
                <a:gd name="T22" fmla="*/ 24 w 43"/>
                <a:gd name="T23" fmla="*/ 25 h 35"/>
                <a:gd name="T24" fmla="*/ 21 w 43"/>
                <a:gd name="T25" fmla="*/ 26 h 35"/>
                <a:gd name="T26" fmla="*/ 18 w 43"/>
                <a:gd name="T27" fmla="*/ 26 h 35"/>
                <a:gd name="T28" fmla="*/ 14 w 43"/>
                <a:gd name="T29" fmla="*/ 28 h 35"/>
                <a:gd name="T30" fmla="*/ 10 w 43"/>
                <a:gd name="T31" fmla="*/ 32 h 35"/>
                <a:gd name="T32" fmla="*/ 7 w 43"/>
                <a:gd name="T33" fmla="*/ 34 h 35"/>
                <a:gd name="T34" fmla="*/ 5 w 43"/>
                <a:gd name="T35" fmla="*/ 35 h 35"/>
                <a:gd name="T36" fmla="*/ 3 w 43"/>
                <a:gd name="T37" fmla="*/ 35 h 35"/>
                <a:gd name="T38" fmla="*/ 2 w 43"/>
                <a:gd name="T39" fmla="*/ 34 h 35"/>
                <a:gd name="T40" fmla="*/ 1 w 43"/>
                <a:gd name="T41" fmla="*/ 32 h 35"/>
                <a:gd name="T42" fmla="*/ 0 w 43"/>
                <a:gd name="T43" fmla="*/ 30 h 35"/>
                <a:gd name="T44" fmla="*/ 0 w 43"/>
                <a:gd name="T45" fmla="*/ 28 h 35"/>
                <a:gd name="T46" fmla="*/ 0 w 43"/>
                <a:gd name="T47" fmla="*/ 26 h 35"/>
                <a:gd name="T48" fmla="*/ 0 w 43"/>
                <a:gd name="T49" fmla="*/ 23 h 35"/>
                <a:gd name="T50" fmla="*/ 3 w 43"/>
                <a:gd name="T51" fmla="*/ 21 h 35"/>
                <a:gd name="T52" fmla="*/ 6 w 43"/>
                <a:gd name="T53" fmla="*/ 18 h 35"/>
                <a:gd name="T54" fmla="*/ 10 w 43"/>
                <a:gd name="T55" fmla="*/ 15 h 35"/>
                <a:gd name="T56" fmla="*/ 15 w 43"/>
                <a:gd name="T57" fmla="*/ 12 h 35"/>
                <a:gd name="T58" fmla="*/ 19 w 43"/>
                <a:gd name="T59" fmla="*/ 9 h 35"/>
                <a:gd name="T60" fmla="*/ 24 w 43"/>
                <a:gd name="T61" fmla="*/ 6 h 35"/>
                <a:gd name="T62" fmla="*/ 27 w 43"/>
                <a:gd name="T63" fmla="*/ 3 h 35"/>
                <a:gd name="T64" fmla="*/ 31 w 43"/>
                <a:gd name="T65" fmla="*/ 3 h 35"/>
                <a:gd name="T66" fmla="*/ 34 w 43"/>
                <a:gd name="T67" fmla="*/ 2 h 35"/>
                <a:gd name="T68" fmla="*/ 36 w 43"/>
                <a:gd name="T69" fmla="*/ 1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35"/>
                <a:gd name="T107" fmla="*/ 43 w 43"/>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35">
                  <a:moveTo>
                    <a:pt x="37" y="0"/>
                  </a:moveTo>
                  <a:lnTo>
                    <a:pt x="40" y="0"/>
                  </a:lnTo>
                  <a:lnTo>
                    <a:pt x="41" y="0"/>
                  </a:lnTo>
                  <a:lnTo>
                    <a:pt x="42" y="0"/>
                  </a:lnTo>
                  <a:lnTo>
                    <a:pt x="43" y="2"/>
                  </a:lnTo>
                  <a:lnTo>
                    <a:pt x="43" y="3"/>
                  </a:lnTo>
                  <a:lnTo>
                    <a:pt x="43" y="6"/>
                  </a:lnTo>
                  <a:lnTo>
                    <a:pt x="42" y="8"/>
                  </a:lnTo>
                  <a:lnTo>
                    <a:pt x="41" y="10"/>
                  </a:lnTo>
                  <a:lnTo>
                    <a:pt x="41" y="12"/>
                  </a:lnTo>
                  <a:lnTo>
                    <a:pt x="41" y="14"/>
                  </a:lnTo>
                  <a:lnTo>
                    <a:pt x="40" y="15"/>
                  </a:lnTo>
                  <a:lnTo>
                    <a:pt x="40" y="16"/>
                  </a:lnTo>
                  <a:lnTo>
                    <a:pt x="39" y="18"/>
                  </a:lnTo>
                  <a:lnTo>
                    <a:pt x="38" y="18"/>
                  </a:lnTo>
                  <a:lnTo>
                    <a:pt x="37" y="19"/>
                  </a:lnTo>
                  <a:lnTo>
                    <a:pt x="35" y="20"/>
                  </a:lnTo>
                  <a:lnTo>
                    <a:pt x="32" y="22"/>
                  </a:lnTo>
                  <a:lnTo>
                    <a:pt x="31" y="23"/>
                  </a:lnTo>
                  <a:lnTo>
                    <a:pt x="29" y="23"/>
                  </a:lnTo>
                  <a:lnTo>
                    <a:pt x="27" y="24"/>
                  </a:lnTo>
                  <a:lnTo>
                    <a:pt x="25" y="25"/>
                  </a:lnTo>
                  <a:lnTo>
                    <a:pt x="24" y="25"/>
                  </a:lnTo>
                  <a:lnTo>
                    <a:pt x="22" y="25"/>
                  </a:lnTo>
                  <a:lnTo>
                    <a:pt x="21" y="26"/>
                  </a:lnTo>
                  <a:lnTo>
                    <a:pt x="19" y="26"/>
                  </a:lnTo>
                  <a:lnTo>
                    <a:pt x="18" y="26"/>
                  </a:lnTo>
                  <a:lnTo>
                    <a:pt x="16" y="27"/>
                  </a:lnTo>
                  <a:lnTo>
                    <a:pt x="14" y="28"/>
                  </a:lnTo>
                  <a:lnTo>
                    <a:pt x="12" y="30"/>
                  </a:lnTo>
                  <a:lnTo>
                    <a:pt x="10" y="32"/>
                  </a:lnTo>
                  <a:lnTo>
                    <a:pt x="9" y="33"/>
                  </a:lnTo>
                  <a:lnTo>
                    <a:pt x="7" y="34"/>
                  </a:lnTo>
                  <a:lnTo>
                    <a:pt x="6" y="35"/>
                  </a:lnTo>
                  <a:lnTo>
                    <a:pt x="5" y="35"/>
                  </a:lnTo>
                  <a:lnTo>
                    <a:pt x="3" y="35"/>
                  </a:lnTo>
                  <a:lnTo>
                    <a:pt x="2" y="34"/>
                  </a:lnTo>
                  <a:lnTo>
                    <a:pt x="2" y="33"/>
                  </a:lnTo>
                  <a:lnTo>
                    <a:pt x="1" y="32"/>
                  </a:lnTo>
                  <a:lnTo>
                    <a:pt x="0" y="30"/>
                  </a:lnTo>
                  <a:lnTo>
                    <a:pt x="0" y="29"/>
                  </a:lnTo>
                  <a:lnTo>
                    <a:pt x="0" y="28"/>
                  </a:lnTo>
                  <a:lnTo>
                    <a:pt x="0" y="27"/>
                  </a:lnTo>
                  <a:lnTo>
                    <a:pt x="0" y="26"/>
                  </a:lnTo>
                  <a:lnTo>
                    <a:pt x="0" y="25"/>
                  </a:lnTo>
                  <a:lnTo>
                    <a:pt x="0" y="23"/>
                  </a:lnTo>
                  <a:lnTo>
                    <a:pt x="2" y="23"/>
                  </a:lnTo>
                  <a:lnTo>
                    <a:pt x="3" y="21"/>
                  </a:lnTo>
                  <a:lnTo>
                    <a:pt x="5" y="20"/>
                  </a:lnTo>
                  <a:lnTo>
                    <a:pt x="6" y="18"/>
                  </a:lnTo>
                  <a:lnTo>
                    <a:pt x="9" y="17"/>
                  </a:lnTo>
                  <a:lnTo>
                    <a:pt x="10" y="15"/>
                  </a:lnTo>
                  <a:lnTo>
                    <a:pt x="12" y="13"/>
                  </a:lnTo>
                  <a:lnTo>
                    <a:pt x="15" y="12"/>
                  </a:lnTo>
                  <a:lnTo>
                    <a:pt x="17" y="10"/>
                  </a:lnTo>
                  <a:lnTo>
                    <a:pt x="19" y="9"/>
                  </a:lnTo>
                  <a:lnTo>
                    <a:pt x="21" y="7"/>
                  </a:lnTo>
                  <a:lnTo>
                    <a:pt x="24" y="6"/>
                  </a:lnTo>
                  <a:lnTo>
                    <a:pt x="25" y="5"/>
                  </a:lnTo>
                  <a:lnTo>
                    <a:pt x="27" y="3"/>
                  </a:lnTo>
                  <a:lnTo>
                    <a:pt x="29" y="3"/>
                  </a:lnTo>
                  <a:lnTo>
                    <a:pt x="31" y="3"/>
                  </a:lnTo>
                  <a:lnTo>
                    <a:pt x="32" y="2"/>
                  </a:lnTo>
                  <a:lnTo>
                    <a:pt x="34" y="2"/>
                  </a:lnTo>
                  <a:lnTo>
                    <a:pt x="35" y="1"/>
                  </a:lnTo>
                  <a:lnTo>
                    <a:pt x="36" y="1"/>
                  </a:lnTo>
                  <a:lnTo>
                    <a:pt x="3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65"/>
            <p:cNvSpPr>
              <a:spLocks/>
            </p:cNvSpPr>
            <p:nvPr/>
          </p:nvSpPr>
          <p:spPr bwMode="auto">
            <a:xfrm>
              <a:off x="3084" y="2111"/>
              <a:ext cx="43" cy="35"/>
            </a:xfrm>
            <a:custGeom>
              <a:avLst/>
              <a:gdLst>
                <a:gd name="T0" fmla="*/ 40 w 43"/>
                <a:gd name="T1" fmla="*/ 0 h 35"/>
                <a:gd name="T2" fmla="*/ 42 w 43"/>
                <a:gd name="T3" fmla="*/ 0 h 35"/>
                <a:gd name="T4" fmla="*/ 43 w 43"/>
                <a:gd name="T5" fmla="*/ 3 h 35"/>
                <a:gd name="T6" fmla="*/ 42 w 43"/>
                <a:gd name="T7" fmla="*/ 8 h 35"/>
                <a:gd name="T8" fmla="*/ 41 w 43"/>
                <a:gd name="T9" fmla="*/ 12 h 35"/>
                <a:gd name="T10" fmla="*/ 40 w 43"/>
                <a:gd name="T11" fmla="*/ 15 h 35"/>
                <a:gd name="T12" fmla="*/ 39 w 43"/>
                <a:gd name="T13" fmla="*/ 18 h 35"/>
                <a:gd name="T14" fmla="*/ 37 w 43"/>
                <a:gd name="T15" fmla="*/ 19 h 35"/>
                <a:gd name="T16" fmla="*/ 35 w 43"/>
                <a:gd name="T17" fmla="*/ 20 h 35"/>
                <a:gd name="T18" fmla="*/ 31 w 43"/>
                <a:gd name="T19" fmla="*/ 23 h 35"/>
                <a:gd name="T20" fmla="*/ 27 w 43"/>
                <a:gd name="T21" fmla="*/ 24 h 35"/>
                <a:gd name="T22" fmla="*/ 24 w 43"/>
                <a:gd name="T23" fmla="*/ 25 h 35"/>
                <a:gd name="T24" fmla="*/ 21 w 43"/>
                <a:gd name="T25" fmla="*/ 26 h 35"/>
                <a:gd name="T26" fmla="*/ 18 w 43"/>
                <a:gd name="T27" fmla="*/ 26 h 35"/>
                <a:gd name="T28" fmla="*/ 14 w 43"/>
                <a:gd name="T29" fmla="*/ 28 h 35"/>
                <a:gd name="T30" fmla="*/ 10 w 43"/>
                <a:gd name="T31" fmla="*/ 32 h 35"/>
                <a:gd name="T32" fmla="*/ 7 w 43"/>
                <a:gd name="T33" fmla="*/ 34 h 35"/>
                <a:gd name="T34" fmla="*/ 5 w 43"/>
                <a:gd name="T35" fmla="*/ 35 h 35"/>
                <a:gd name="T36" fmla="*/ 3 w 43"/>
                <a:gd name="T37" fmla="*/ 35 h 35"/>
                <a:gd name="T38" fmla="*/ 2 w 43"/>
                <a:gd name="T39" fmla="*/ 34 h 35"/>
                <a:gd name="T40" fmla="*/ 1 w 43"/>
                <a:gd name="T41" fmla="*/ 32 h 35"/>
                <a:gd name="T42" fmla="*/ 0 w 43"/>
                <a:gd name="T43" fmla="*/ 30 h 35"/>
                <a:gd name="T44" fmla="*/ 0 w 43"/>
                <a:gd name="T45" fmla="*/ 28 h 35"/>
                <a:gd name="T46" fmla="*/ 0 w 43"/>
                <a:gd name="T47" fmla="*/ 26 h 35"/>
                <a:gd name="T48" fmla="*/ 0 w 43"/>
                <a:gd name="T49" fmla="*/ 23 h 35"/>
                <a:gd name="T50" fmla="*/ 3 w 43"/>
                <a:gd name="T51" fmla="*/ 21 h 35"/>
                <a:gd name="T52" fmla="*/ 6 w 43"/>
                <a:gd name="T53" fmla="*/ 18 h 35"/>
                <a:gd name="T54" fmla="*/ 10 w 43"/>
                <a:gd name="T55" fmla="*/ 15 h 35"/>
                <a:gd name="T56" fmla="*/ 15 w 43"/>
                <a:gd name="T57" fmla="*/ 12 h 35"/>
                <a:gd name="T58" fmla="*/ 19 w 43"/>
                <a:gd name="T59" fmla="*/ 9 h 35"/>
                <a:gd name="T60" fmla="*/ 24 w 43"/>
                <a:gd name="T61" fmla="*/ 6 h 35"/>
                <a:gd name="T62" fmla="*/ 27 w 43"/>
                <a:gd name="T63" fmla="*/ 3 h 35"/>
                <a:gd name="T64" fmla="*/ 31 w 43"/>
                <a:gd name="T65" fmla="*/ 3 h 35"/>
                <a:gd name="T66" fmla="*/ 34 w 43"/>
                <a:gd name="T67" fmla="*/ 2 h 35"/>
                <a:gd name="T68" fmla="*/ 36 w 43"/>
                <a:gd name="T69" fmla="*/ 1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35"/>
                <a:gd name="T107" fmla="*/ 43 w 43"/>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35">
                  <a:moveTo>
                    <a:pt x="37" y="0"/>
                  </a:moveTo>
                  <a:lnTo>
                    <a:pt x="40" y="0"/>
                  </a:lnTo>
                  <a:lnTo>
                    <a:pt x="41" y="0"/>
                  </a:lnTo>
                  <a:lnTo>
                    <a:pt x="42" y="0"/>
                  </a:lnTo>
                  <a:lnTo>
                    <a:pt x="43" y="2"/>
                  </a:lnTo>
                  <a:lnTo>
                    <a:pt x="43" y="3"/>
                  </a:lnTo>
                  <a:lnTo>
                    <a:pt x="43" y="6"/>
                  </a:lnTo>
                  <a:lnTo>
                    <a:pt x="42" y="8"/>
                  </a:lnTo>
                  <a:lnTo>
                    <a:pt x="41" y="10"/>
                  </a:lnTo>
                  <a:lnTo>
                    <a:pt x="41" y="12"/>
                  </a:lnTo>
                  <a:lnTo>
                    <a:pt x="41" y="14"/>
                  </a:lnTo>
                  <a:lnTo>
                    <a:pt x="40" y="15"/>
                  </a:lnTo>
                  <a:lnTo>
                    <a:pt x="40" y="16"/>
                  </a:lnTo>
                  <a:lnTo>
                    <a:pt x="39" y="18"/>
                  </a:lnTo>
                  <a:lnTo>
                    <a:pt x="38" y="18"/>
                  </a:lnTo>
                  <a:lnTo>
                    <a:pt x="37" y="19"/>
                  </a:lnTo>
                  <a:lnTo>
                    <a:pt x="35" y="20"/>
                  </a:lnTo>
                  <a:lnTo>
                    <a:pt x="32" y="22"/>
                  </a:lnTo>
                  <a:lnTo>
                    <a:pt x="31" y="23"/>
                  </a:lnTo>
                  <a:lnTo>
                    <a:pt x="29" y="23"/>
                  </a:lnTo>
                  <a:lnTo>
                    <a:pt x="27" y="24"/>
                  </a:lnTo>
                  <a:lnTo>
                    <a:pt x="25" y="25"/>
                  </a:lnTo>
                  <a:lnTo>
                    <a:pt x="24" y="25"/>
                  </a:lnTo>
                  <a:lnTo>
                    <a:pt x="22" y="25"/>
                  </a:lnTo>
                  <a:lnTo>
                    <a:pt x="21" y="26"/>
                  </a:lnTo>
                  <a:lnTo>
                    <a:pt x="19" y="26"/>
                  </a:lnTo>
                  <a:lnTo>
                    <a:pt x="18" y="26"/>
                  </a:lnTo>
                  <a:lnTo>
                    <a:pt x="16" y="27"/>
                  </a:lnTo>
                  <a:lnTo>
                    <a:pt x="14" y="28"/>
                  </a:lnTo>
                  <a:lnTo>
                    <a:pt x="12" y="30"/>
                  </a:lnTo>
                  <a:lnTo>
                    <a:pt x="10" y="32"/>
                  </a:lnTo>
                  <a:lnTo>
                    <a:pt x="9" y="33"/>
                  </a:lnTo>
                  <a:lnTo>
                    <a:pt x="7" y="34"/>
                  </a:lnTo>
                  <a:lnTo>
                    <a:pt x="6" y="35"/>
                  </a:lnTo>
                  <a:lnTo>
                    <a:pt x="5" y="35"/>
                  </a:lnTo>
                  <a:lnTo>
                    <a:pt x="3" y="35"/>
                  </a:lnTo>
                  <a:lnTo>
                    <a:pt x="2" y="34"/>
                  </a:lnTo>
                  <a:lnTo>
                    <a:pt x="2" y="33"/>
                  </a:lnTo>
                  <a:lnTo>
                    <a:pt x="1" y="32"/>
                  </a:lnTo>
                  <a:lnTo>
                    <a:pt x="0" y="30"/>
                  </a:lnTo>
                  <a:lnTo>
                    <a:pt x="0" y="29"/>
                  </a:lnTo>
                  <a:lnTo>
                    <a:pt x="0" y="28"/>
                  </a:lnTo>
                  <a:lnTo>
                    <a:pt x="0" y="27"/>
                  </a:lnTo>
                  <a:lnTo>
                    <a:pt x="0" y="26"/>
                  </a:lnTo>
                  <a:lnTo>
                    <a:pt x="0" y="25"/>
                  </a:lnTo>
                  <a:lnTo>
                    <a:pt x="0" y="23"/>
                  </a:lnTo>
                  <a:lnTo>
                    <a:pt x="2" y="23"/>
                  </a:lnTo>
                  <a:lnTo>
                    <a:pt x="3" y="21"/>
                  </a:lnTo>
                  <a:lnTo>
                    <a:pt x="5" y="20"/>
                  </a:lnTo>
                  <a:lnTo>
                    <a:pt x="6" y="18"/>
                  </a:lnTo>
                  <a:lnTo>
                    <a:pt x="9" y="17"/>
                  </a:lnTo>
                  <a:lnTo>
                    <a:pt x="10" y="15"/>
                  </a:lnTo>
                  <a:lnTo>
                    <a:pt x="12" y="13"/>
                  </a:lnTo>
                  <a:lnTo>
                    <a:pt x="15" y="12"/>
                  </a:lnTo>
                  <a:lnTo>
                    <a:pt x="17" y="10"/>
                  </a:lnTo>
                  <a:lnTo>
                    <a:pt x="19" y="9"/>
                  </a:lnTo>
                  <a:lnTo>
                    <a:pt x="21" y="7"/>
                  </a:lnTo>
                  <a:lnTo>
                    <a:pt x="24" y="6"/>
                  </a:lnTo>
                  <a:lnTo>
                    <a:pt x="25" y="5"/>
                  </a:lnTo>
                  <a:lnTo>
                    <a:pt x="27" y="3"/>
                  </a:lnTo>
                  <a:lnTo>
                    <a:pt x="29" y="3"/>
                  </a:lnTo>
                  <a:lnTo>
                    <a:pt x="31" y="3"/>
                  </a:lnTo>
                  <a:lnTo>
                    <a:pt x="32" y="2"/>
                  </a:lnTo>
                  <a:lnTo>
                    <a:pt x="34" y="2"/>
                  </a:lnTo>
                  <a:lnTo>
                    <a:pt x="35" y="1"/>
                  </a:lnTo>
                  <a:lnTo>
                    <a:pt x="36" y="1"/>
                  </a:lnTo>
                  <a:lnTo>
                    <a:pt x="37"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66"/>
            <p:cNvSpPr>
              <a:spLocks/>
            </p:cNvSpPr>
            <p:nvPr/>
          </p:nvSpPr>
          <p:spPr bwMode="auto">
            <a:xfrm>
              <a:off x="3084" y="2111"/>
              <a:ext cx="43" cy="35"/>
            </a:xfrm>
            <a:custGeom>
              <a:avLst/>
              <a:gdLst>
                <a:gd name="T0" fmla="*/ 40 w 43"/>
                <a:gd name="T1" fmla="*/ 0 h 35"/>
                <a:gd name="T2" fmla="*/ 42 w 43"/>
                <a:gd name="T3" fmla="*/ 0 h 35"/>
                <a:gd name="T4" fmla="*/ 43 w 43"/>
                <a:gd name="T5" fmla="*/ 3 h 35"/>
                <a:gd name="T6" fmla="*/ 42 w 43"/>
                <a:gd name="T7" fmla="*/ 8 h 35"/>
                <a:gd name="T8" fmla="*/ 41 w 43"/>
                <a:gd name="T9" fmla="*/ 12 h 35"/>
                <a:gd name="T10" fmla="*/ 40 w 43"/>
                <a:gd name="T11" fmla="*/ 15 h 35"/>
                <a:gd name="T12" fmla="*/ 39 w 43"/>
                <a:gd name="T13" fmla="*/ 18 h 35"/>
                <a:gd name="T14" fmla="*/ 37 w 43"/>
                <a:gd name="T15" fmla="*/ 19 h 35"/>
                <a:gd name="T16" fmla="*/ 35 w 43"/>
                <a:gd name="T17" fmla="*/ 20 h 35"/>
                <a:gd name="T18" fmla="*/ 31 w 43"/>
                <a:gd name="T19" fmla="*/ 23 h 35"/>
                <a:gd name="T20" fmla="*/ 27 w 43"/>
                <a:gd name="T21" fmla="*/ 24 h 35"/>
                <a:gd name="T22" fmla="*/ 24 w 43"/>
                <a:gd name="T23" fmla="*/ 25 h 35"/>
                <a:gd name="T24" fmla="*/ 21 w 43"/>
                <a:gd name="T25" fmla="*/ 26 h 35"/>
                <a:gd name="T26" fmla="*/ 18 w 43"/>
                <a:gd name="T27" fmla="*/ 26 h 35"/>
                <a:gd name="T28" fmla="*/ 14 w 43"/>
                <a:gd name="T29" fmla="*/ 28 h 35"/>
                <a:gd name="T30" fmla="*/ 10 w 43"/>
                <a:gd name="T31" fmla="*/ 32 h 35"/>
                <a:gd name="T32" fmla="*/ 7 w 43"/>
                <a:gd name="T33" fmla="*/ 34 h 35"/>
                <a:gd name="T34" fmla="*/ 5 w 43"/>
                <a:gd name="T35" fmla="*/ 35 h 35"/>
                <a:gd name="T36" fmla="*/ 3 w 43"/>
                <a:gd name="T37" fmla="*/ 35 h 35"/>
                <a:gd name="T38" fmla="*/ 2 w 43"/>
                <a:gd name="T39" fmla="*/ 34 h 35"/>
                <a:gd name="T40" fmla="*/ 1 w 43"/>
                <a:gd name="T41" fmla="*/ 32 h 35"/>
                <a:gd name="T42" fmla="*/ 0 w 43"/>
                <a:gd name="T43" fmla="*/ 30 h 35"/>
                <a:gd name="T44" fmla="*/ 0 w 43"/>
                <a:gd name="T45" fmla="*/ 28 h 35"/>
                <a:gd name="T46" fmla="*/ 0 w 43"/>
                <a:gd name="T47" fmla="*/ 26 h 35"/>
                <a:gd name="T48" fmla="*/ 0 w 43"/>
                <a:gd name="T49" fmla="*/ 23 h 35"/>
                <a:gd name="T50" fmla="*/ 3 w 43"/>
                <a:gd name="T51" fmla="*/ 21 h 35"/>
                <a:gd name="T52" fmla="*/ 6 w 43"/>
                <a:gd name="T53" fmla="*/ 18 h 35"/>
                <a:gd name="T54" fmla="*/ 10 w 43"/>
                <a:gd name="T55" fmla="*/ 15 h 35"/>
                <a:gd name="T56" fmla="*/ 15 w 43"/>
                <a:gd name="T57" fmla="*/ 12 h 35"/>
                <a:gd name="T58" fmla="*/ 19 w 43"/>
                <a:gd name="T59" fmla="*/ 9 h 35"/>
                <a:gd name="T60" fmla="*/ 24 w 43"/>
                <a:gd name="T61" fmla="*/ 6 h 35"/>
                <a:gd name="T62" fmla="*/ 27 w 43"/>
                <a:gd name="T63" fmla="*/ 3 h 35"/>
                <a:gd name="T64" fmla="*/ 31 w 43"/>
                <a:gd name="T65" fmla="*/ 3 h 35"/>
                <a:gd name="T66" fmla="*/ 34 w 43"/>
                <a:gd name="T67" fmla="*/ 2 h 35"/>
                <a:gd name="T68" fmla="*/ 36 w 43"/>
                <a:gd name="T69" fmla="*/ 1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35"/>
                <a:gd name="T107" fmla="*/ 43 w 43"/>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35">
                  <a:moveTo>
                    <a:pt x="37" y="0"/>
                  </a:moveTo>
                  <a:lnTo>
                    <a:pt x="40" y="0"/>
                  </a:lnTo>
                  <a:lnTo>
                    <a:pt x="41" y="0"/>
                  </a:lnTo>
                  <a:lnTo>
                    <a:pt x="42" y="0"/>
                  </a:lnTo>
                  <a:lnTo>
                    <a:pt x="43" y="2"/>
                  </a:lnTo>
                  <a:lnTo>
                    <a:pt x="43" y="3"/>
                  </a:lnTo>
                  <a:lnTo>
                    <a:pt x="43" y="6"/>
                  </a:lnTo>
                  <a:lnTo>
                    <a:pt x="42" y="8"/>
                  </a:lnTo>
                  <a:lnTo>
                    <a:pt x="41" y="10"/>
                  </a:lnTo>
                  <a:lnTo>
                    <a:pt x="41" y="12"/>
                  </a:lnTo>
                  <a:lnTo>
                    <a:pt x="41" y="14"/>
                  </a:lnTo>
                  <a:lnTo>
                    <a:pt x="40" y="15"/>
                  </a:lnTo>
                  <a:lnTo>
                    <a:pt x="40" y="16"/>
                  </a:lnTo>
                  <a:lnTo>
                    <a:pt x="39" y="18"/>
                  </a:lnTo>
                  <a:lnTo>
                    <a:pt x="38" y="18"/>
                  </a:lnTo>
                  <a:lnTo>
                    <a:pt x="37" y="19"/>
                  </a:lnTo>
                  <a:lnTo>
                    <a:pt x="35" y="20"/>
                  </a:lnTo>
                  <a:lnTo>
                    <a:pt x="32" y="22"/>
                  </a:lnTo>
                  <a:lnTo>
                    <a:pt x="31" y="23"/>
                  </a:lnTo>
                  <a:lnTo>
                    <a:pt x="29" y="23"/>
                  </a:lnTo>
                  <a:lnTo>
                    <a:pt x="27" y="24"/>
                  </a:lnTo>
                  <a:lnTo>
                    <a:pt x="25" y="25"/>
                  </a:lnTo>
                  <a:lnTo>
                    <a:pt x="24" y="25"/>
                  </a:lnTo>
                  <a:lnTo>
                    <a:pt x="22" y="25"/>
                  </a:lnTo>
                  <a:lnTo>
                    <a:pt x="21" y="26"/>
                  </a:lnTo>
                  <a:lnTo>
                    <a:pt x="19" y="26"/>
                  </a:lnTo>
                  <a:lnTo>
                    <a:pt x="18" y="26"/>
                  </a:lnTo>
                  <a:lnTo>
                    <a:pt x="16" y="27"/>
                  </a:lnTo>
                  <a:lnTo>
                    <a:pt x="14" y="28"/>
                  </a:lnTo>
                  <a:lnTo>
                    <a:pt x="12" y="30"/>
                  </a:lnTo>
                  <a:lnTo>
                    <a:pt x="10" y="32"/>
                  </a:lnTo>
                  <a:lnTo>
                    <a:pt x="9" y="33"/>
                  </a:lnTo>
                  <a:lnTo>
                    <a:pt x="7" y="34"/>
                  </a:lnTo>
                  <a:lnTo>
                    <a:pt x="6" y="35"/>
                  </a:lnTo>
                  <a:lnTo>
                    <a:pt x="5" y="35"/>
                  </a:lnTo>
                  <a:lnTo>
                    <a:pt x="3" y="35"/>
                  </a:lnTo>
                  <a:lnTo>
                    <a:pt x="2" y="34"/>
                  </a:lnTo>
                  <a:lnTo>
                    <a:pt x="2" y="33"/>
                  </a:lnTo>
                  <a:lnTo>
                    <a:pt x="1" y="32"/>
                  </a:lnTo>
                  <a:lnTo>
                    <a:pt x="0" y="30"/>
                  </a:lnTo>
                  <a:lnTo>
                    <a:pt x="0" y="29"/>
                  </a:lnTo>
                  <a:lnTo>
                    <a:pt x="0" y="28"/>
                  </a:lnTo>
                  <a:lnTo>
                    <a:pt x="0" y="27"/>
                  </a:lnTo>
                  <a:lnTo>
                    <a:pt x="0" y="26"/>
                  </a:lnTo>
                  <a:lnTo>
                    <a:pt x="0" y="25"/>
                  </a:lnTo>
                  <a:lnTo>
                    <a:pt x="0" y="23"/>
                  </a:lnTo>
                  <a:lnTo>
                    <a:pt x="2" y="23"/>
                  </a:lnTo>
                  <a:lnTo>
                    <a:pt x="3" y="21"/>
                  </a:lnTo>
                  <a:lnTo>
                    <a:pt x="5" y="20"/>
                  </a:lnTo>
                  <a:lnTo>
                    <a:pt x="6" y="18"/>
                  </a:lnTo>
                  <a:lnTo>
                    <a:pt x="9" y="17"/>
                  </a:lnTo>
                  <a:lnTo>
                    <a:pt x="10" y="15"/>
                  </a:lnTo>
                  <a:lnTo>
                    <a:pt x="12" y="13"/>
                  </a:lnTo>
                  <a:lnTo>
                    <a:pt x="15" y="12"/>
                  </a:lnTo>
                  <a:lnTo>
                    <a:pt x="17" y="10"/>
                  </a:lnTo>
                  <a:lnTo>
                    <a:pt x="19" y="9"/>
                  </a:lnTo>
                  <a:lnTo>
                    <a:pt x="21" y="7"/>
                  </a:lnTo>
                  <a:lnTo>
                    <a:pt x="24" y="6"/>
                  </a:lnTo>
                  <a:lnTo>
                    <a:pt x="25" y="5"/>
                  </a:lnTo>
                  <a:lnTo>
                    <a:pt x="27" y="3"/>
                  </a:lnTo>
                  <a:lnTo>
                    <a:pt x="29" y="3"/>
                  </a:lnTo>
                  <a:lnTo>
                    <a:pt x="31" y="3"/>
                  </a:lnTo>
                  <a:lnTo>
                    <a:pt x="32" y="2"/>
                  </a:lnTo>
                  <a:lnTo>
                    <a:pt x="34" y="2"/>
                  </a:lnTo>
                  <a:lnTo>
                    <a:pt x="35" y="1"/>
                  </a:lnTo>
                  <a:lnTo>
                    <a:pt x="36" y="1"/>
                  </a:lnTo>
                  <a:lnTo>
                    <a:pt x="37"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67"/>
            <p:cNvSpPr>
              <a:spLocks/>
            </p:cNvSpPr>
            <p:nvPr/>
          </p:nvSpPr>
          <p:spPr bwMode="auto">
            <a:xfrm>
              <a:off x="3060" y="2149"/>
              <a:ext cx="56" cy="33"/>
            </a:xfrm>
            <a:custGeom>
              <a:avLst/>
              <a:gdLst>
                <a:gd name="T0" fmla="*/ 56 w 56"/>
                <a:gd name="T1" fmla="*/ 0 h 33"/>
                <a:gd name="T2" fmla="*/ 56 w 56"/>
                <a:gd name="T3" fmla="*/ 3 h 33"/>
                <a:gd name="T4" fmla="*/ 56 w 56"/>
                <a:gd name="T5" fmla="*/ 7 h 33"/>
                <a:gd name="T6" fmla="*/ 55 w 56"/>
                <a:gd name="T7" fmla="*/ 12 h 33"/>
                <a:gd name="T8" fmla="*/ 54 w 56"/>
                <a:gd name="T9" fmla="*/ 16 h 33"/>
                <a:gd name="T10" fmla="*/ 53 w 56"/>
                <a:gd name="T11" fmla="*/ 18 h 33"/>
                <a:gd name="T12" fmla="*/ 52 w 56"/>
                <a:gd name="T13" fmla="*/ 20 h 33"/>
                <a:gd name="T14" fmla="*/ 51 w 56"/>
                <a:gd name="T15" fmla="*/ 22 h 33"/>
                <a:gd name="T16" fmla="*/ 49 w 56"/>
                <a:gd name="T17" fmla="*/ 23 h 33"/>
                <a:gd name="T18" fmla="*/ 46 w 56"/>
                <a:gd name="T19" fmla="*/ 24 h 33"/>
                <a:gd name="T20" fmla="*/ 44 w 56"/>
                <a:gd name="T21" fmla="*/ 25 h 33"/>
                <a:gd name="T22" fmla="*/ 41 w 56"/>
                <a:gd name="T23" fmla="*/ 26 h 33"/>
                <a:gd name="T24" fmla="*/ 38 w 56"/>
                <a:gd name="T25" fmla="*/ 27 h 33"/>
                <a:gd name="T26" fmla="*/ 35 w 56"/>
                <a:gd name="T27" fmla="*/ 28 h 33"/>
                <a:gd name="T28" fmla="*/ 32 w 56"/>
                <a:gd name="T29" fmla="*/ 28 h 33"/>
                <a:gd name="T30" fmla="*/ 29 w 56"/>
                <a:gd name="T31" fmla="*/ 28 h 33"/>
                <a:gd name="T32" fmla="*/ 23 w 56"/>
                <a:gd name="T33" fmla="*/ 29 h 33"/>
                <a:gd name="T34" fmla="*/ 16 w 56"/>
                <a:gd name="T35" fmla="*/ 30 h 33"/>
                <a:gd name="T36" fmla="*/ 9 w 56"/>
                <a:gd name="T37" fmla="*/ 31 h 33"/>
                <a:gd name="T38" fmla="*/ 4 w 56"/>
                <a:gd name="T39" fmla="*/ 33 h 33"/>
                <a:gd name="T40" fmla="*/ 1 w 56"/>
                <a:gd name="T41" fmla="*/ 33 h 33"/>
                <a:gd name="T42" fmla="*/ 0 w 56"/>
                <a:gd name="T43" fmla="*/ 33 h 33"/>
                <a:gd name="T44" fmla="*/ 0 w 56"/>
                <a:gd name="T45" fmla="*/ 31 h 33"/>
                <a:gd name="T46" fmla="*/ 0 w 56"/>
                <a:gd name="T47" fmla="*/ 30 h 33"/>
                <a:gd name="T48" fmla="*/ 0 w 56"/>
                <a:gd name="T49" fmla="*/ 27 h 33"/>
                <a:gd name="T50" fmla="*/ 0 w 56"/>
                <a:gd name="T51" fmla="*/ 25 h 33"/>
                <a:gd name="T52" fmla="*/ 2 w 56"/>
                <a:gd name="T53" fmla="*/ 23 h 33"/>
                <a:gd name="T54" fmla="*/ 5 w 56"/>
                <a:gd name="T55" fmla="*/ 20 h 33"/>
                <a:gd name="T56" fmla="*/ 9 w 56"/>
                <a:gd name="T57" fmla="*/ 17 h 33"/>
                <a:gd name="T58" fmla="*/ 14 w 56"/>
                <a:gd name="T59" fmla="*/ 15 h 33"/>
                <a:gd name="T60" fmla="*/ 19 w 56"/>
                <a:gd name="T61" fmla="*/ 14 h 33"/>
                <a:gd name="T62" fmla="*/ 23 w 56"/>
                <a:gd name="T63" fmla="*/ 13 h 33"/>
                <a:gd name="T64" fmla="*/ 26 w 56"/>
                <a:gd name="T65" fmla="*/ 13 h 33"/>
                <a:gd name="T66" fmla="*/ 29 w 56"/>
                <a:gd name="T67" fmla="*/ 12 h 33"/>
                <a:gd name="T68" fmla="*/ 31 w 56"/>
                <a:gd name="T69" fmla="*/ 12 h 33"/>
                <a:gd name="T70" fmla="*/ 34 w 56"/>
                <a:gd name="T71" fmla="*/ 11 h 33"/>
                <a:gd name="T72" fmla="*/ 36 w 56"/>
                <a:gd name="T73" fmla="*/ 10 h 33"/>
                <a:gd name="T74" fmla="*/ 39 w 56"/>
                <a:gd name="T75" fmla="*/ 9 h 33"/>
                <a:gd name="T76" fmla="*/ 40 w 56"/>
                <a:gd name="T77" fmla="*/ 7 h 33"/>
                <a:gd name="T78" fmla="*/ 42 w 56"/>
                <a:gd name="T79" fmla="*/ 5 h 33"/>
                <a:gd name="T80" fmla="*/ 44 w 56"/>
                <a:gd name="T81" fmla="*/ 4 h 33"/>
                <a:gd name="T82" fmla="*/ 46 w 56"/>
                <a:gd name="T83" fmla="*/ 3 h 33"/>
                <a:gd name="T84" fmla="*/ 49 w 56"/>
                <a:gd name="T85" fmla="*/ 1 h 33"/>
                <a:gd name="T86" fmla="*/ 52 w 56"/>
                <a:gd name="T87" fmla="*/ 0 h 33"/>
                <a:gd name="T88" fmla="*/ 55 w 56"/>
                <a:gd name="T89" fmla="*/ 0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3"/>
                <a:gd name="T137" fmla="*/ 56 w 56"/>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3">
                  <a:moveTo>
                    <a:pt x="56" y="0"/>
                  </a:moveTo>
                  <a:lnTo>
                    <a:pt x="56" y="0"/>
                  </a:lnTo>
                  <a:lnTo>
                    <a:pt x="56" y="1"/>
                  </a:lnTo>
                  <a:lnTo>
                    <a:pt x="56" y="3"/>
                  </a:lnTo>
                  <a:lnTo>
                    <a:pt x="56" y="5"/>
                  </a:lnTo>
                  <a:lnTo>
                    <a:pt x="56" y="7"/>
                  </a:lnTo>
                  <a:lnTo>
                    <a:pt x="55" y="10"/>
                  </a:lnTo>
                  <a:lnTo>
                    <a:pt x="55" y="12"/>
                  </a:lnTo>
                  <a:lnTo>
                    <a:pt x="54" y="14"/>
                  </a:lnTo>
                  <a:lnTo>
                    <a:pt x="54" y="16"/>
                  </a:lnTo>
                  <a:lnTo>
                    <a:pt x="53" y="18"/>
                  </a:lnTo>
                  <a:lnTo>
                    <a:pt x="52" y="20"/>
                  </a:lnTo>
                  <a:lnTo>
                    <a:pt x="51" y="21"/>
                  </a:lnTo>
                  <a:lnTo>
                    <a:pt x="51" y="22"/>
                  </a:lnTo>
                  <a:lnTo>
                    <a:pt x="50" y="23"/>
                  </a:lnTo>
                  <a:lnTo>
                    <a:pt x="49" y="23"/>
                  </a:lnTo>
                  <a:lnTo>
                    <a:pt x="48" y="24"/>
                  </a:lnTo>
                  <a:lnTo>
                    <a:pt x="46" y="24"/>
                  </a:lnTo>
                  <a:lnTo>
                    <a:pt x="45" y="24"/>
                  </a:lnTo>
                  <a:lnTo>
                    <a:pt x="44" y="25"/>
                  </a:lnTo>
                  <a:lnTo>
                    <a:pt x="42" y="25"/>
                  </a:lnTo>
                  <a:lnTo>
                    <a:pt x="41" y="26"/>
                  </a:lnTo>
                  <a:lnTo>
                    <a:pt x="39" y="27"/>
                  </a:lnTo>
                  <a:lnTo>
                    <a:pt x="38" y="27"/>
                  </a:lnTo>
                  <a:lnTo>
                    <a:pt x="36" y="28"/>
                  </a:lnTo>
                  <a:lnTo>
                    <a:pt x="35" y="28"/>
                  </a:lnTo>
                  <a:lnTo>
                    <a:pt x="33" y="28"/>
                  </a:lnTo>
                  <a:lnTo>
                    <a:pt x="32" y="28"/>
                  </a:lnTo>
                  <a:lnTo>
                    <a:pt x="30" y="28"/>
                  </a:lnTo>
                  <a:lnTo>
                    <a:pt x="29" y="28"/>
                  </a:lnTo>
                  <a:lnTo>
                    <a:pt x="26" y="28"/>
                  </a:lnTo>
                  <a:lnTo>
                    <a:pt x="23" y="29"/>
                  </a:lnTo>
                  <a:lnTo>
                    <a:pt x="20" y="30"/>
                  </a:lnTo>
                  <a:lnTo>
                    <a:pt x="16" y="30"/>
                  </a:lnTo>
                  <a:lnTo>
                    <a:pt x="13" y="31"/>
                  </a:lnTo>
                  <a:lnTo>
                    <a:pt x="9" y="31"/>
                  </a:lnTo>
                  <a:lnTo>
                    <a:pt x="7" y="33"/>
                  </a:lnTo>
                  <a:lnTo>
                    <a:pt x="4" y="33"/>
                  </a:lnTo>
                  <a:lnTo>
                    <a:pt x="3" y="33"/>
                  </a:lnTo>
                  <a:lnTo>
                    <a:pt x="1" y="33"/>
                  </a:lnTo>
                  <a:lnTo>
                    <a:pt x="0" y="33"/>
                  </a:lnTo>
                  <a:lnTo>
                    <a:pt x="0" y="32"/>
                  </a:lnTo>
                  <a:lnTo>
                    <a:pt x="0" y="31"/>
                  </a:lnTo>
                  <a:lnTo>
                    <a:pt x="0" y="30"/>
                  </a:lnTo>
                  <a:lnTo>
                    <a:pt x="0" y="28"/>
                  </a:lnTo>
                  <a:lnTo>
                    <a:pt x="0" y="27"/>
                  </a:lnTo>
                  <a:lnTo>
                    <a:pt x="0" y="25"/>
                  </a:lnTo>
                  <a:lnTo>
                    <a:pt x="1" y="24"/>
                  </a:lnTo>
                  <a:lnTo>
                    <a:pt x="2" y="23"/>
                  </a:lnTo>
                  <a:lnTo>
                    <a:pt x="4" y="21"/>
                  </a:lnTo>
                  <a:lnTo>
                    <a:pt x="5" y="20"/>
                  </a:lnTo>
                  <a:lnTo>
                    <a:pt x="7" y="18"/>
                  </a:lnTo>
                  <a:lnTo>
                    <a:pt x="9" y="17"/>
                  </a:lnTo>
                  <a:lnTo>
                    <a:pt x="12" y="16"/>
                  </a:lnTo>
                  <a:lnTo>
                    <a:pt x="14" y="15"/>
                  </a:lnTo>
                  <a:lnTo>
                    <a:pt x="17" y="14"/>
                  </a:lnTo>
                  <a:lnTo>
                    <a:pt x="19" y="14"/>
                  </a:lnTo>
                  <a:lnTo>
                    <a:pt x="21" y="14"/>
                  </a:lnTo>
                  <a:lnTo>
                    <a:pt x="23" y="13"/>
                  </a:lnTo>
                  <a:lnTo>
                    <a:pt x="24" y="13"/>
                  </a:lnTo>
                  <a:lnTo>
                    <a:pt x="26" y="13"/>
                  </a:lnTo>
                  <a:lnTo>
                    <a:pt x="27" y="13"/>
                  </a:lnTo>
                  <a:lnTo>
                    <a:pt x="29" y="12"/>
                  </a:lnTo>
                  <a:lnTo>
                    <a:pt x="30" y="12"/>
                  </a:lnTo>
                  <a:lnTo>
                    <a:pt x="31" y="12"/>
                  </a:lnTo>
                  <a:lnTo>
                    <a:pt x="33" y="12"/>
                  </a:lnTo>
                  <a:lnTo>
                    <a:pt x="34" y="11"/>
                  </a:lnTo>
                  <a:lnTo>
                    <a:pt x="35" y="11"/>
                  </a:lnTo>
                  <a:lnTo>
                    <a:pt x="36" y="10"/>
                  </a:lnTo>
                  <a:lnTo>
                    <a:pt x="37" y="10"/>
                  </a:lnTo>
                  <a:lnTo>
                    <a:pt x="39" y="9"/>
                  </a:lnTo>
                  <a:lnTo>
                    <a:pt x="39" y="8"/>
                  </a:lnTo>
                  <a:lnTo>
                    <a:pt x="40" y="7"/>
                  </a:lnTo>
                  <a:lnTo>
                    <a:pt x="41" y="6"/>
                  </a:lnTo>
                  <a:lnTo>
                    <a:pt x="42" y="5"/>
                  </a:lnTo>
                  <a:lnTo>
                    <a:pt x="43" y="5"/>
                  </a:lnTo>
                  <a:lnTo>
                    <a:pt x="44" y="4"/>
                  </a:lnTo>
                  <a:lnTo>
                    <a:pt x="45" y="3"/>
                  </a:lnTo>
                  <a:lnTo>
                    <a:pt x="46" y="3"/>
                  </a:lnTo>
                  <a:lnTo>
                    <a:pt x="48" y="2"/>
                  </a:lnTo>
                  <a:lnTo>
                    <a:pt x="49" y="1"/>
                  </a:lnTo>
                  <a:lnTo>
                    <a:pt x="51" y="1"/>
                  </a:lnTo>
                  <a:lnTo>
                    <a:pt x="52" y="0"/>
                  </a:lnTo>
                  <a:lnTo>
                    <a:pt x="54" y="0"/>
                  </a:lnTo>
                  <a:lnTo>
                    <a:pt x="55" y="0"/>
                  </a:lnTo>
                  <a:lnTo>
                    <a:pt x="5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68"/>
            <p:cNvSpPr>
              <a:spLocks/>
            </p:cNvSpPr>
            <p:nvPr/>
          </p:nvSpPr>
          <p:spPr bwMode="auto">
            <a:xfrm>
              <a:off x="3060" y="2149"/>
              <a:ext cx="56" cy="33"/>
            </a:xfrm>
            <a:custGeom>
              <a:avLst/>
              <a:gdLst>
                <a:gd name="T0" fmla="*/ 56 w 56"/>
                <a:gd name="T1" fmla="*/ 0 h 33"/>
                <a:gd name="T2" fmla="*/ 56 w 56"/>
                <a:gd name="T3" fmla="*/ 3 h 33"/>
                <a:gd name="T4" fmla="*/ 56 w 56"/>
                <a:gd name="T5" fmla="*/ 7 h 33"/>
                <a:gd name="T6" fmla="*/ 55 w 56"/>
                <a:gd name="T7" fmla="*/ 12 h 33"/>
                <a:gd name="T8" fmla="*/ 54 w 56"/>
                <a:gd name="T9" fmla="*/ 16 h 33"/>
                <a:gd name="T10" fmla="*/ 53 w 56"/>
                <a:gd name="T11" fmla="*/ 18 h 33"/>
                <a:gd name="T12" fmla="*/ 52 w 56"/>
                <a:gd name="T13" fmla="*/ 20 h 33"/>
                <a:gd name="T14" fmla="*/ 51 w 56"/>
                <a:gd name="T15" fmla="*/ 22 h 33"/>
                <a:gd name="T16" fmla="*/ 49 w 56"/>
                <a:gd name="T17" fmla="*/ 23 h 33"/>
                <a:gd name="T18" fmla="*/ 46 w 56"/>
                <a:gd name="T19" fmla="*/ 24 h 33"/>
                <a:gd name="T20" fmla="*/ 44 w 56"/>
                <a:gd name="T21" fmla="*/ 25 h 33"/>
                <a:gd name="T22" fmla="*/ 41 w 56"/>
                <a:gd name="T23" fmla="*/ 26 h 33"/>
                <a:gd name="T24" fmla="*/ 38 w 56"/>
                <a:gd name="T25" fmla="*/ 27 h 33"/>
                <a:gd name="T26" fmla="*/ 35 w 56"/>
                <a:gd name="T27" fmla="*/ 28 h 33"/>
                <a:gd name="T28" fmla="*/ 32 w 56"/>
                <a:gd name="T29" fmla="*/ 28 h 33"/>
                <a:gd name="T30" fmla="*/ 29 w 56"/>
                <a:gd name="T31" fmla="*/ 28 h 33"/>
                <a:gd name="T32" fmla="*/ 23 w 56"/>
                <a:gd name="T33" fmla="*/ 29 h 33"/>
                <a:gd name="T34" fmla="*/ 16 w 56"/>
                <a:gd name="T35" fmla="*/ 30 h 33"/>
                <a:gd name="T36" fmla="*/ 9 w 56"/>
                <a:gd name="T37" fmla="*/ 31 h 33"/>
                <a:gd name="T38" fmla="*/ 4 w 56"/>
                <a:gd name="T39" fmla="*/ 33 h 33"/>
                <a:gd name="T40" fmla="*/ 1 w 56"/>
                <a:gd name="T41" fmla="*/ 33 h 33"/>
                <a:gd name="T42" fmla="*/ 0 w 56"/>
                <a:gd name="T43" fmla="*/ 33 h 33"/>
                <a:gd name="T44" fmla="*/ 0 w 56"/>
                <a:gd name="T45" fmla="*/ 31 h 33"/>
                <a:gd name="T46" fmla="*/ 0 w 56"/>
                <a:gd name="T47" fmla="*/ 30 h 33"/>
                <a:gd name="T48" fmla="*/ 0 w 56"/>
                <a:gd name="T49" fmla="*/ 27 h 33"/>
                <a:gd name="T50" fmla="*/ 0 w 56"/>
                <a:gd name="T51" fmla="*/ 25 h 33"/>
                <a:gd name="T52" fmla="*/ 2 w 56"/>
                <a:gd name="T53" fmla="*/ 23 h 33"/>
                <a:gd name="T54" fmla="*/ 5 w 56"/>
                <a:gd name="T55" fmla="*/ 20 h 33"/>
                <a:gd name="T56" fmla="*/ 9 w 56"/>
                <a:gd name="T57" fmla="*/ 17 h 33"/>
                <a:gd name="T58" fmla="*/ 14 w 56"/>
                <a:gd name="T59" fmla="*/ 15 h 33"/>
                <a:gd name="T60" fmla="*/ 19 w 56"/>
                <a:gd name="T61" fmla="*/ 14 h 33"/>
                <a:gd name="T62" fmla="*/ 23 w 56"/>
                <a:gd name="T63" fmla="*/ 13 h 33"/>
                <a:gd name="T64" fmla="*/ 26 w 56"/>
                <a:gd name="T65" fmla="*/ 13 h 33"/>
                <a:gd name="T66" fmla="*/ 29 w 56"/>
                <a:gd name="T67" fmla="*/ 12 h 33"/>
                <a:gd name="T68" fmla="*/ 31 w 56"/>
                <a:gd name="T69" fmla="*/ 12 h 33"/>
                <a:gd name="T70" fmla="*/ 34 w 56"/>
                <a:gd name="T71" fmla="*/ 11 h 33"/>
                <a:gd name="T72" fmla="*/ 36 w 56"/>
                <a:gd name="T73" fmla="*/ 10 h 33"/>
                <a:gd name="T74" fmla="*/ 39 w 56"/>
                <a:gd name="T75" fmla="*/ 9 h 33"/>
                <a:gd name="T76" fmla="*/ 40 w 56"/>
                <a:gd name="T77" fmla="*/ 7 h 33"/>
                <a:gd name="T78" fmla="*/ 42 w 56"/>
                <a:gd name="T79" fmla="*/ 5 h 33"/>
                <a:gd name="T80" fmla="*/ 44 w 56"/>
                <a:gd name="T81" fmla="*/ 4 h 33"/>
                <a:gd name="T82" fmla="*/ 46 w 56"/>
                <a:gd name="T83" fmla="*/ 3 h 33"/>
                <a:gd name="T84" fmla="*/ 49 w 56"/>
                <a:gd name="T85" fmla="*/ 1 h 33"/>
                <a:gd name="T86" fmla="*/ 52 w 56"/>
                <a:gd name="T87" fmla="*/ 0 h 33"/>
                <a:gd name="T88" fmla="*/ 55 w 56"/>
                <a:gd name="T89" fmla="*/ 0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3"/>
                <a:gd name="T137" fmla="*/ 56 w 56"/>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3">
                  <a:moveTo>
                    <a:pt x="56" y="0"/>
                  </a:moveTo>
                  <a:lnTo>
                    <a:pt x="56" y="0"/>
                  </a:lnTo>
                  <a:lnTo>
                    <a:pt x="56" y="1"/>
                  </a:lnTo>
                  <a:lnTo>
                    <a:pt x="56" y="3"/>
                  </a:lnTo>
                  <a:lnTo>
                    <a:pt x="56" y="5"/>
                  </a:lnTo>
                  <a:lnTo>
                    <a:pt x="56" y="7"/>
                  </a:lnTo>
                  <a:lnTo>
                    <a:pt x="55" y="10"/>
                  </a:lnTo>
                  <a:lnTo>
                    <a:pt x="55" y="12"/>
                  </a:lnTo>
                  <a:lnTo>
                    <a:pt x="54" y="14"/>
                  </a:lnTo>
                  <a:lnTo>
                    <a:pt x="54" y="16"/>
                  </a:lnTo>
                  <a:lnTo>
                    <a:pt x="53" y="18"/>
                  </a:lnTo>
                  <a:lnTo>
                    <a:pt x="52" y="20"/>
                  </a:lnTo>
                  <a:lnTo>
                    <a:pt x="51" y="21"/>
                  </a:lnTo>
                  <a:lnTo>
                    <a:pt x="51" y="22"/>
                  </a:lnTo>
                  <a:lnTo>
                    <a:pt x="50" y="23"/>
                  </a:lnTo>
                  <a:lnTo>
                    <a:pt x="49" y="23"/>
                  </a:lnTo>
                  <a:lnTo>
                    <a:pt x="48" y="24"/>
                  </a:lnTo>
                  <a:lnTo>
                    <a:pt x="46" y="24"/>
                  </a:lnTo>
                  <a:lnTo>
                    <a:pt x="45" y="24"/>
                  </a:lnTo>
                  <a:lnTo>
                    <a:pt x="44" y="25"/>
                  </a:lnTo>
                  <a:lnTo>
                    <a:pt x="42" y="25"/>
                  </a:lnTo>
                  <a:lnTo>
                    <a:pt x="41" y="26"/>
                  </a:lnTo>
                  <a:lnTo>
                    <a:pt x="39" y="27"/>
                  </a:lnTo>
                  <a:lnTo>
                    <a:pt x="38" y="27"/>
                  </a:lnTo>
                  <a:lnTo>
                    <a:pt x="36" y="28"/>
                  </a:lnTo>
                  <a:lnTo>
                    <a:pt x="35" y="28"/>
                  </a:lnTo>
                  <a:lnTo>
                    <a:pt x="33" y="28"/>
                  </a:lnTo>
                  <a:lnTo>
                    <a:pt x="32" y="28"/>
                  </a:lnTo>
                  <a:lnTo>
                    <a:pt x="30" y="28"/>
                  </a:lnTo>
                  <a:lnTo>
                    <a:pt x="29" y="28"/>
                  </a:lnTo>
                  <a:lnTo>
                    <a:pt x="26" y="28"/>
                  </a:lnTo>
                  <a:lnTo>
                    <a:pt x="23" y="29"/>
                  </a:lnTo>
                  <a:lnTo>
                    <a:pt x="20" y="30"/>
                  </a:lnTo>
                  <a:lnTo>
                    <a:pt x="16" y="30"/>
                  </a:lnTo>
                  <a:lnTo>
                    <a:pt x="13" y="31"/>
                  </a:lnTo>
                  <a:lnTo>
                    <a:pt x="9" y="31"/>
                  </a:lnTo>
                  <a:lnTo>
                    <a:pt x="7" y="33"/>
                  </a:lnTo>
                  <a:lnTo>
                    <a:pt x="4" y="33"/>
                  </a:lnTo>
                  <a:lnTo>
                    <a:pt x="3" y="33"/>
                  </a:lnTo>
                  <a:lnTo>
                    <a:pt x="1" y="33"/>
                  </a:lnTo>
                  <a:lnTo>
                    <a:pt x="0" y="33"/>
                  </a:lnTo>
                  <a:lnTo>
                    <a:pt x="0" y="32"/>
                  </a:lnTo>
                  <a:lnTo>
                    <a:pt x="0" y="31"/>
                  </a:lnTo>
                  <a:lnTo>
                    <a:pt x="0" y="30"/>
                  </a:lnTo>
                  <a:lnTo>
                    <a:pt x="0" y="28"/>
                  </a:lnTo>
                  <a:lnTo>
                    <a:pt x="0" y="27"/>
                  </a:lnTo>
                  <a:lnTo>
                    <a:pt x="0" y="25"/>
                  </a:lnTo>
                  <a:lnTo>
                    <a:pt x="1" y="24"/>
                  </a:lnTo>
                  <a:lnTo>
                    <a:pt x="2" y="23"/>
                  </a:lnTo>
                  <a:lnTo>
                    <a:pt x="4" y="21"/>
                  </a:lnTo>
                  <a:lnTo>
                    <a:pt x="5" y="20"/>
                  </a:lnTo>
                  <a:lnTo>
                    <a:pt x="7" y="18"/>
                  </a:lnTo>
                  <a:lnTo>
                    <a:pt x="9" y="17"/>
                  </a:lnTo>
                  <a:lnTo>
                    <a:pt x="12" y="16"/>
                  </a:lnTo>
                  <a:lnTo>
                    <a:pt x="14" y="15"/>
                  </a:lnTo>
                  <a:lnTo>
                    <a:pt x="17" y="14"/>
                  </a:lnTo>
                  <a:lnTo>
                    <a:pt x="19" y="14"/>
                  </a:lnTo>
                  <a:lnTo>
                    <a:pt x="21" y="14"/>
                  </a:lnTo>
                  <a:lnTo>
                    <a:pt x="23" y="13"/>
                  </a:lnTo>
                  <a:lnTo>
                    <a:pt x="24" y="13"/>
                  </a:lnTo>
                  <a:lnTo>
                    <a:pt x="26" y="13"/>
                  </a:lnTo>
                  <a:lnTo>
                    <a:pt x="27" y="13"/>
                  </a:lnTo>
                  <a:lnTo>
                    <a:pt x="29" y="12"/>
                  </a:lnTo>
                  <a:lnTo>
                    <a:pt x="30" y="12"/>
                  </a:lnTo>
                  <a:lnTo>
                    <a:pt x="31" y="12"/>
                  </a:lnTo>
                  <a:lnTo>
                    <a:pt x="33" y="12"/>
                  </a:lnTo>
                  <a:lnTo>
                    <a:pt x="34" y="11"/>
                  </a:lnTo>
                  <a:lnTo>
                    <a:pt x="35" y="11"/>
                  </a:lnTo>
                  <a:lnTo>
                    <a:pt x="36" y="10"/>
                  </a:lnTo>
                  <a:lnTo>
                    <a:pt x="37" y="10"/>
                  </a:lnTo>
                  <a:lnTo>
                    <a:pt x="39" y="9"/>
                  </a:lnTo>
                  <a:lnTo>
                    <a:pt x="39" y="8"/>
                  </a:lnTo>
                  <a:lnTo>
                    <a:pt x="40" y="7"/>
                  </a:lnTo>
                  <a:lnTo>
                    <a:pt x="41" y="6"/>
                  </a:lnTo>
                  <a:lnTo>
                    <a:pt x="42" y="5"/>
                  </a:lnTo>
                  <a:lnTo>
                    <a:pt x="43" y="5"/>
                  </a:lnTo>
                  <a:lnTo>
                    <a:pt x="44" y="4"/>
                  </a:lnTo>
                  <a:lnTo>
                    <a:pt x="45" y="3"/>
                  </a:lnTo>
                  <a:lnTo>
                    <a:pt x="46" y="3"/>
                  </a:lnTo>
                  <a:lnTo>
                    <a:pt x="48" y="2"/>
                  </a:lnTo>
                  <a:lnTo>
                    <a:pt x="49" y="1"/>
                  </a:lnTo>
                  <a:lnTo>
                    <a:pt x="51" y="1"/>
                  </a:lnTo>
                  <a:lnTo>
                    <a:pt x="52" y="0"/>
                  </a:lnTo>
                  <a:lnTo>
                    <a:pt x="54" y="0"/>
                  </a:lnTo>
                  <a:lnTo>
                    <a:pt x="55" y="0"/>
                  </a:lnTo>
                  <a:lnTo>
                    <a:pt x="56"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69"/>
            <p:cNvSpPr>
              <a:spLocks/>
            </p:cNvSpPr>
            <p:nvPr/>
          </p:nvSpPr>
          <p:spPr bwMode="auto">
            <a:xfrm>
              <a:off x="3060" y="2149"/>
              <a:ext cx="56" cy="33"/>
            </a:xfrm>
            <a:custGeom>
              <a:avLst/>
              <a:gdLst>
                <a:gd name="T0" fmla="*/ 56 w 56"/>
                <a:gd name="T1" fmla="*/ 0 h 33"/>
                <a:gd name="T2" fmla="*/ 56 w 56"/>
                <a:gd name="T3" fmla="*/ 3 h 33"/>
                <a:gd name="T4" fmla="*/ 56 w 56"/>
                <a:gd name="T5" fmla="*/ 7 h 33"/>
                <a:gd name="T6" fmla="*/ 55 w 56"/>
                <a:gd name="T7" fmla="*/ 12 h 33"/>
                <a:gd name="T8" fmla="*/ 54 w 56"/>
                <a:gd name="T9" fmla="*/ 16 h 33"/>
                <a:gd name="T10" fmla="*/ 53 w 56"/>
                <a:gd name="T11" fmla="*/ 18 h 33"/>
                <a:gd name="T12" fmla="*/ 52 w 56"/>
                <a:gd name="T13" fmla="*/ 20 h 33"/>
                <a:gd name="T14" fmla="*/ 51 w 56"/>
                <a:gd name="T15" fmla="*/ 22 h 33"/>
                <a:gd name="T16" fmla="*/ 49 w 56"/>
                <a:gd name="T17" fmla="*/ 23 h 33"/>
                <a:gd name="T18" fmla="*/ 46 w 56"/>
                <a:gd name="T19" fmla="*/ 24 h 33"/>
                <a:gd name="T20" fmla="*/ 44 w 56"/>
                <a:gd name="T21" fmla="*/ 25 h 33"/>
                <a:gd name="T22" fmla="*/ 41 w 56"/>
                <a:gd name="T23" fmla="*/ 26 h 33"/>
                <a:gd name="T24" fmla="*/ 38 w 56"/>
                <a:gd name="T25" fmla="*/ 27 h 33"/>
                <a:gd name="T26" fmla="*/ 35 w 56"/>
                <a:gd name="T27" fmla="*/ 28 h 33"/>
                <a:gd name="T28" fmla="*/ 32 w 56"/>
                <a:gd name="T29" fmla="*/ 28 h 33"/>
                <a:gd name="T30" fmla="*/ 29 w 56"/>
                <a:gd name="T31" fmla="*/ 28 h 33"/>
                <a:gd name="T32" fmla="*/ 23 w 56"/>
                <a:gd name="T33" fmla="*/ 29 h 33"/>
                <a:gd name="T34" fmla="*/ 16 w 56"/>
                <a:gd name="T35" fmla="*/ 30 h 33"/>
                <a:gd name="T36" fmla="*/ 9 w 56"/>
                <a:gd name="T37" fmla="*/ 31 h 33"/>
                <a:gd name="T38" fmla="*/ 4 w 56"/>
                <a:gd name="T39" fmla="*/ 33 h 33"/>
                <a:gd name="T40" fmla="*/ 1 w 56"/>
                <a:gd name="T41" fmla="*/ 33 h 33"/>
                <a:gd name="T42" fmla="*/ 0 w 56"/>
                <a:gd name="T43" fmla="*/ 33 h 33"/>
                <a:gd name="T44" fmla="*/ 0 w 56"/>
                <a:gd name="T45" fmla="*/ 31 h 33"/>
                <a:gd name="T46" fmla="*/ 0 w 56"/>
                <a:gd name="T47" fmla="*/ 30 h 33"/>
                <a:gd name="T48" fmla="*/ 0 w 56"/>
                <a:gd name="T49" fmla="*/ 27 h 33"/>
                <a:gd name="T50" fmla="*/ 0 w 56"/>
                <a:gd name="T51" fmla="*/ 25 h 33"/>
                <a:gd name="T52" fmla="*/ 2 w 56"/>
                <a:gd name="T53" fmla="*/ 23 h 33"/>
                <a:gd name="T54" fmla="*/ 5 w 56"/>
                <a:gd name="T55" fmla="*/ 20 h 33"/>
                <a:gd name="T56" fmla="*/ 9 w 56"/>
                <a:gd name="T57" fmla="*/ 17 h 33"/>
                <a:gd name="T58" fmla="*/ 14 w 56"/>
                <a:gd name="T59" fmla="*/ 15 h 33"/>
                <a:gd name="T60" fmla="*/ 19 w 56"/>
                <a:gd name="T61" fmla="*/ 14 h 33"/>
                <a:gd name="T62" fmla="*/ 23 w 56"/>
                <a:gd name="T63" fmla="*/ 13 h 33"/>
                <a:gd name="T64" fmla="*/ 26 w 56"/>
                <a:gd name="T65" fmla="*/ 13 h 33"/>
                <a:gd name="T66" fmla="*/ 29 w 56"/>
                <a:gd name="T67" fmla="*/ 12 h 33"/>
                <a:gd name="T68" fmla="*/ 31 w 56"/>
                <a:gd name="T69" fmla="*/ 12 h 33"/>
                <a:gd name="T70" fmla="*/ 34 w 56"/>
                <a:gd name="T71" fmla="*/ 11 h 33"/>
                <a:gd name="T72" fmla="*/ 36 w 56"/>
                <a:gd name="T73" fmla="*/ 10 h 33"/>
                <a:gd name="T74" fmla="*/ 39 w 56"/>
                <a:gd name="T75" fmla="*/ 9 h 33"/>
                <a:gd name="T76" fmla="*/ 40 w 56"/>
                <a:gd name="T77" fmla="*/ 7 h 33"/>
                <a:gd name="T78" fmla="*/ 42 w 56"/>
                <a:gd name="T79" fmla="*/ 5 h 33"/>
                <a:gd name="T80" fmla="*/ 44 w 56"/>
                <a:gd name="T81" fmla="*/ 4 h 33"/>
                <a:gd name="T82" fmla="*/ 46 w 56"/>
                <a:gd name="T83" fmla="*/ 3 h 33"/>
                <a:gd name="T84" fmla="*/ 49 w 56"/>
                <a:gd name="T85" fmla="*/ 1 h 33"/>
                <a:gd name="T86" fmla="*/ 52 w 56"/>
                <a:gd name="T87" fmla="*/ 0 h 33"/>
                <a:gd name="T88" fmla="*/ 55 w 56"/>
                <a:gd name="T89" fmla="*/ 0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33"/>
                <a:gd name="T137" fmla="*/ 56 w 56"/>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33">
                  <a:moveTo>
                    <a:pt x="56" y="0"/>
                  </a:moveTo>
                  <a:lnTo>
                    <a:pt x="56" y="0"/>
                  </a:lnTo>
                  <a:lnTo>
                    <a:pt x="56" y="1"/>
                  </a:lnTo>
                  <a:lnTo>
                    <a:pt x="56" y="3"/>
                  </a:lnTo>
                  <a:lnTo>
                    <a:pt x="56" y="5"/>
                  </a:lnTo>
                  <a:lnTo>
                    <a:pt x="56" y="7"/>
                  </a:lnTo>
                  <a:lnTo>
                    <a:pt x="55" y="10"/>
                  </a:lnTo>
                  <a:lnTo>
                    <a:pt x="55" y="12"/>
                  </a:lnTo>
                  <a:lnTo>
                    <a:pt x="54" y="14"/>
                  </a:lnTo>
                  <a:lnTo>
                    <a:pt x="54" y="16"/>
                  </a:lnTo>
                  <a:lnTo>
                    <a:pt x="53" y="18"/>
                  </a:lnTo>
                  <a:lnTo>
                    <a:pt x="52" y="20"/>
                  </a:lnTo>
                  <a:lnTo>
                    <a:pt x="51" y="21"/>
                  </a:lnTo>
                  <a:lnTo>
                    <a:pt x="51" y="22"/>
                  </a:lnTo>
                  <a:lnTo>
                    <a:pt x="50" y="23"/>
                  </a:lnTo>
                  <a:lnTo>
                    <a:pt x="49" y="23"/>
                  </a:lnTo>
                  <a:lnTo>
                    <a:pt x="48" y="24"/>
                  </a:lnTo>
                  <a:lnTo>
                    <a:pt x="46" y="24"/>
                  </a:lnTo>
                  <a:lnTo>
                    <a:pt x="45" y="24"/>
                  </a:lnTo>
                  <a:lnTo>
                    <a:pt x="44" y="25"/>
                  </a:lnTo>
                  <a:lnTo>
                    <a:pt x="42" y="25"/>
                  </a:lnTo>
                  <a:lnTo>
                    <a:pt x="41" y="26"/>
                  </a:lnTo>
                  <a:lnTo>
                    <a:pt x="39" y="27"/>
                  </a:lnTo>
                  <a:lnTo>
                    <a:pt x="38" y="27"/>
                  </a:lnTo>
                  <a:lnTo>
                    <a:pt x="36" y="28"/>
                  </a:lnTo>
                  <a:lnTo>
                    <a:pt x="35" y="28"/>
                  </a:lnTo>
                  <a:lnTo>
                    <a:pt x="33" y="28"/>
                  </a:lnTo>
                  <a:lnTo>
                    <a:pt x="32" y="28"/>
                  </a:lnTo>
                  <a:lnTo>
                    <a:pt x="30" y="28"/>
                  </a:lnTo>
                  <a:lnTo>
                    <a:pt x="29" y="28"/>
                  </a:lnTo>
                  <a:lnTo>
                    <a:pt x="26" y="28"/>
                  </a:lnTo>
                  <a:lnTo>
                    <a:pt x="23" y="29"/>
                  </a:lnTo>
                  <a:lnTo>
                    <a:pt x="20" y="30"/>
                  </a:lnTo>
                  <a:lnTo>
                    <a:pt x="16" y="30"/>
                  </a:lnTo>
                  <a:lnTo>
                    <a:pt x="13" y="31"/>
                  </a:lnTo>
                  <a:lnTo>
                    <a:pt x="9" y="31"/>
                  </a:lnTo>
                  <a:lnTo>
                    <a:pt x="7" y="33"/>
                  </a:lnTo>
                  <a:lnTo>
                    <a:pt x="4" y="33"/>
                  </a:lnTo>
                  <a:lnTo>
                    <a:pt x="3" y="33"/>
                  </a:lnTo>
                  <a:lnTo>
                    <a:pt x="1" y="33"/>
                  </a:lnTo>
                  <a:lnTo>
                    <a:pt x="0" y="33"/>
                  </a:lnTo>
                  <a:lnTo>
                    <a:pt x="0" y="32"/>
                  </a:lnTo>
                  <a:lnTo>
                    <a:pt x="0" y="31"/>
                  </a:lnTo>
                  <a:lnTo>
                    <a:pt x="0" y="30"/>
                  </a:lnTo>
                  <a:lnTo>
                    <a:pt x="0" y="28"/>
                  </a:lnTo>
                  <a:lnTo>
                    <a:pt x="0" y="27"/>
                  </a:lnTo>
                  <a:lnTo>
                    <a:pt x="0" y="25"/>
                  </a:lnTo>
                  <a:lnTo>
                    <a:pt x="1" y="24"/>
                  </a:lnTo>
                  <a:lnTo>
                    <a:pt x="2" y="23"/>
                  </a:lnTo>
                  <a:lnTo>
                    <a:pt x="4" y="21"/>
                  </a:lnTo>
                  <a:lnTo>
                    <a:pt x="5" y="20"/>
                  </a:lnTo>
                  <a:lnTo>
                    <a:pt x="7" y="18"/>
                  </a:lnTo>
                  <a:lnTo>
                    <a:pt x="9" y="17"/>
                  </a:lnTo>
                  <a:lnTo>
                    <a:pt x="12" y="16"/>
                  </a:lnTo>
                  <a:lnTo>
                    <a:pt x="14" y="15"/>
                  </a:lnTo>
                  <a:lnTo>
                    <a:pt x="17" y="14"/>
                  </a:lnTo>
                  <a:lnTo>
                    <a:pt x="19" y="14"/>
                  </a:lnTo>
                  <a:lnTo>
                    <a:pt x="21" y="14"/>
                  </a:lnTo>
                  <a:lnTo>
                    <a:pt x="23" y="13"/>
                  </a:lnTo>
                  <a:lnTo>
                    <a:pt x="24" y="13"/>
                  </a:lnTo>
                  <a:lnTo>
                    <a:pt x="26" y="13"/>
                  </a:lnTo>
                  <a:lnTo>
                    <a:pt x="27" y="13"/>
                  </a:lnTo>
                  <a:lnTo>
                    <a:pt x="29" y="12"/>
                  </a:lnTo>
                  <a:lnTo>
                    <a:pt x="30" y="12"/>
                  </a:lnTo>
                  <a:lnTo>
                    <a:pt x="31" y="12"/>
                  </a:lnTo>
                  <a:lnTo>
                    <a:pt x="33" y="12"/>
                  </a:lnTo>
                  <a:lnTo>
                    <a:pt x="34" y="11"/>
                  </a:lnTo>
                  <a:lnTo>
                    <a:pt x="35" y="11"/>
                  </a:lnTo>
                  <a:lnTo>
                    <a:pt x="36" y="10"/>
                  </a:lnTo>
                  <a:lnTo>
                    <a:pt x="37" y="10"/>
                  </a:lnTo>
                  <a:lnTo>
                    <a:pt x="39" y="9"/>
                  </a:lnTo>
                  <a:lnTo>
                    <a:pt x="39" y="8"/>
                  </a:lnTo>
                  <a:lnTo>
                    <a:pt x="40" y="7"/>
                  </a:lnTo>
                  <a:lnTo>
                    <a:pt x="41" y="6"/>
                  </a:lnTo>
                  <a:lnTo>
                    <a:pt x="42" y="5"/>
                  </a:lnTo>
                  <a:lnTo>
                    <a:pt x="43" y="5"/>
                  </a:lnTo>
                  <a:lnTo>
                    <a:pt x="44" y="4"/>
                  </a:lnTo>
                  <a:lnTo>
                    <a:pt x="45" y="3"/>
                  </a:lnTo>
                  <a:lnTo>
                    <a:pt x="46" y="3"/>
                  </a:lnTo>
                  <a:lnTo>
                    <a:pt x="48" y="2"/>
                  </a:lnTo>
                  <a:lnTo>
                    <a:pt x="49" y="1"/>
                  </a:lnTo>
                  <a:lnTo>
                    <a:pt x="51" y="1"/>
                  </a:lnTo>
                  <a:lnTo>
                    <a:pt x="52" y="0"/>
                  </a:lnTo>
                  <a:lnTo>
                    <a:pt x="54" y="0"/>
                  </a:lnTo>
                  <a:lnTo>
                    <a:pt x="55" y="0"/>
                  </a:lnTo>
                  <a:lnTo>
                    <a:pt x="56"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70"/>
            <p:cNvSpPr>
              <a:spLocks/>
            </p:cNvSpPr>
            <p:nvPr/>
          </p:nvSpPr>
          <p:spPr bwMode="auto">
            <a:xfrm>
              <a:off x="3054" y="2191"/>
              <a:ext cx="51" cy="35"/>
            </a:xfrm>
            <a:custGeom>
              <a:avLst/>
              <a:gdLst>
                <a:gd name="T0" fmla="*/ 44 w 51"/>
                <a:gd name="T1" fmla="*/ 1 h 35"/>
                <a:gd name="T2" fmla="*/ 42 w 51"/>
                <a:gd name="T3" fmla="*/ 2 h 35"/>
                <a:gd name="T4" fmla="*/ 39 w 51"/>
                <a:gd name="T5" fmla="*/ 5 h 35"/>
                <a:gd name="T6" fmla="*/ 36 w 51"/>
                <a:gd name="T7" fmla="*/ 7 h 35"/>
                <a:gd name="T8" fmla="*/ 33 w 51"/>
                <a:gd name="T9" fmla="*/ 9 h 35"/>
                <a:gd name="T10" fmla="*/ 30 w 51"/>
                <a:gd name="T11" fmla="*/ 10 h 35"/>
                <a:gd name="T12" fmla="*/ 26 w 51"/>
                <a:gd name="T13" fmla="*/ 11 h 35"/>
                <a:gd name="T14" fmla="*/ 22 w 51"/>
                <a:gd name="T15" fmla="*/ 13 h 35"/>
                <a:gd name="T16" fmla="*/ 18 w 51"/>
                <a:gd name="T17" fmla="*/ 14 h 35"/>
                <a:gd name="T18" fmla="*/ 14 w 51"/>
                <a:gd name="T19" fmla="*/ 16 h 35"/>
                <a:gd name="T20" fmla="*/ 11 w 51"/>
                <a:gd name="T21" fmla="*/ 19 h 35"/>
                <a:gd name="T22" fmla="*/ 8 w 51"/>
                <a:gd name="T23" fmla="*/ 21 h 35"/>
                <a:gd name="T24" fmla="*/ 5 w 51"/>
                <a:gd name="T25" fmla="*/ 23 h 35"/>
                <a:gd name="T26" fmla="*/ 3 w 51"/>
                <a:gd name="T27" fmla="*/ 25 h 35"/>
                <a:gd name="T28" fmla="*/ 2 w 51"/>
                <a:gd name="T29" fmla="*/ 27 h 35"/>
                <a:gd name="T30" fmla="*/ 1 w 51"/>
                <a:gd name="T31" fmla="*/ 29 h 35"/>
                <a:gd name="T32" fmla="*/ 0 w 51"/>
                <a:gd name="T33" fmla="*/ 31 h 35"/>
                <a:gd name="T34" fmla="*/ 0 w 51"/>
                <a:gd name="T35" fmla="*/ 32 h 35"/>
                <a:gd name="T36" fmla="*/ 0 w 51"/>
                <a:gd name="T37" fmla="*/ 35 h 35"/>
                <a:gd name="T38" fmla="*/ 2 w 51"/>
                <a:gd name="T39" fmla="*/ 35 h 35"/>
                <a:gd name="T40" fmla="*/ 5 w 51"/>
                <a:gd name="T41" fmla="*/ 35 h 35"/>
                <a:gd name="T42" fmla="*/ 9 w 51"/>
                <a:gd name="T43" fmla="*/ 35 h 35"/>
                <a:gd name="T44" fmla="*/ 13 w 51"/>
                <a:gd name="T45" fmla="*/ 34 h 35"/>
                <a:gd name="T46" fmla="*/ 18 w 51"/>
                <a:gd name="T47" fmla="*/ 32 h 35"/>
                <a:gd name="T48" fmla="*/ 23 w 51"/>
                <a:gd name="T49" fmla="*/ 30 h 35"/>
                <a:gd name="T50" fmla="*/ 27 w 51"/>
                <a:gd name="T51" fmla="*/ 28 h 35"/>
                <a:gd name="T52" fmla="*/ 30 w 51"/>
                <a:gd name="T53" fmla="*/ 27 h 35"/>
                <a:gd name="T54" fmla="*/ 33 w 51"/>
                <a:gd name="T55" fmla="*/ 26 h 35"/>
                <a:gd name="T56" fmla="*/ 38 w 51"/>
                <a:gd name="T57" fmla="*/ 26 h 35"/>
                <a:gd name="T58" fmla="*/ 40 w 51"/>
                <a:gd name="T59" fmla="*/ 25 h 35"/>
                <a:gd name="T60" fmla="*/ 43 w 51"/>
                <a:gd name="T61" fmla="*/ 24 h 35"/>
                <a:gd name="T62" fmla="*/ 45 w 51"/>
                <a:gd name="T63" fmla="*/ 22 h 35"/>
                <a:gd name="T64" fmla="*/ 47 w 51"/>
                <a:gd name="T65" fmla="*/ 18 h 35"/>
                <a:gd name="T66" fmla="*/ 48 w 51"/>
                <a:gd name="T67" fmla="*/ 14 h 35"/>
                <a:gd name="T68" fmla="*/ 49 w 51"/>
                <a:gd name="T69" fmla="*/ 9 h 35"/>
                <a:gd name="T70" fmla="*/ 51 w 51"/>
                <a:gd name="T71" fmla="*/ 5 h 35"/>
                <a:gd name="T72" fmla="*/ 51 w 51"/>
                <a:gd name="T73" fmla="*/ 2 h 35"/>
                <a:gd name="T74" fmla="*/ 50 w 51"/>
                <a:gd name="T75" fmla="*/ 1 h 35"/>
                <a:gd name="T76" fmla="*/ 49 w 51"/>
                <a:gd name="T77" fmla="*/ 0 h 35"/>
                <a:gd name="T78" fmla="*/ 47 w 51"/>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35"/>
                <a:gd name="T122" fmla="*/ 51 w 51"/>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35">
                  <a:moveTo>
                    <a:pt x="45" y="0"/>
                  </a:moveTo>
                  <a:lnTo>
                    <a:pt x="44" y="1"/>
                  </a:lnTo>
                  <a:lnTo>
                    <a:pt x="42" y="2"/>
                  </a:lnTo>
                  <a:lnTo>
                    <a:pt x="40" y="4"/>
                  </a:lnTo>
                  <a:lnTo>
                    <a:pt x="39" y="5"/>
                  </a:lnTo>
                  <a:lnTo>
                    <a:pt x="38" y="6"/>
                  </a:lnTo>
                  <a:lnTo>
                    <a:pt x="36" y="7"/>
                  </a:lnTo>
                  <a:lnTo>
                    <a:pt x="35" y="8"/>
                  </a:lnTo>
                  <a:lnTo>
                    <a:pt x="33" y="9"/>
                  </a:lnTo>
                  <a:lnTo>
                    <a:pt x="32" y="9"/>
                  </a:lnTo>
                  <a:lnTo>
                    <a:pt x="30" y="10"/>
                  </a:lnTo>
                  <a:lnTo>
                    <a:pt x="28" y="11"/>
                  </a:lnTo>
                  <a:lnTo>
                    <a:pt x="26" y="11"/>
                  </a:lnTo>
                  <a:lnTo>
                    <a:pt x="24" y="12"/>
                  </a:lnTo>
                  <a:lnTo>
                    <a:pt x="22" y="13"/>
                  </a:lnTo>
                  <a:lnTo>
                    <a:pt x="20" y="14"/>
                  </a:lnTo>
                  <a:lnTo>
                    <a:pt x="18" y="14"/>
                  </a:lnTo>
                  <a:lnTo>
                    <a:pt x="16" y="15"/>
                  </a:lnTo>
                  <a:lnTo>
                    <a:pt x="14" y="16"/>
                  </a:lnTo>
                  <a:lnTo>
                    <a:pt x="13" y="18"/>
                  </a:lnTo>
                  <a:lnTo>
                    <a:pt x="11" y="19"/>
                  </a:lnTo>
                  <a:lnTo>
                    <a:pt x="9" y="20"/>
                  </a:lnTo>
                  <a:lnTo>
                    <a:pt x="8" y="21"/>
                  </a:lnTo>
                  <a:lnTo>
                    <a:pt x="7" y="22"/>
                  </a:lnTo>
                  <a:lnTo>
                    <a:pt x="5" y="23"/>
                  </a:lnTo>
                  <a:lnTo>
                    <a:pt x="4" y="24"/>
                  </a:lnTo>
                  <a:lnTo>
                    <a:pt x="3" y="25"/>
                  </a:lnTo>
                  <a:lnTo>
                    <a:pt x="3" y="26"/>
                  </a:lnTo>
                  <a:lnTo>
                    <a:pt x="2" y="27"/>
                  </a:lnTo>
                  <a:lnTo>
                    <a:pt x="1" y="28"/>
                  </a:lnTo>
                  <a:lnTo>
                    <a:pt x="1" y="29"/>
                  </a:lnTo>
                  <a:lnTo>
                    <a:pt x="0" y="30"/>
                  </a:lnTo>
                  <a:lnTo>
                    <a:pt x="0" y="31"/>
                  </a:lnTo>
                  <a:lnTo>
                    <a:pt x="0" y="32"/>
                  </a:lnTo>
                  <a:lnTo>
                    <a:pt x="0" y="34"/>
                  </a:lnTo>
                  <a:lnTo>
                    <a:pt x="0" y="35"/>
                  </a:lnTo>
                  <a:lnTo>
                    <a:pt x="1" y="35"/>
                  </a:lnTo>
                  <a:lnTo>
                    <a:pt x="2" y="35"/>
                  </a:lnTo>
                  <a:lnTo>
                    <a:pt x="3" y="35"/>
                  </a:lnTo>
                  <a:lnTo>
                    <a:pt x="5" y="35"/>
                  </a:lnTo>
                  <a:lnTo>
                    <a:pt x="6" y="35"/>
                  </a:lnTo>
                  <a:lnTo>
                    <a:pt x="9" y="35"/>
                  </a:lnTo>
                  <a:lnTo>
                    <a:pt x="11" y="34"/>
                  </a:lnTo>
                  <a:lnTo>
                    <a:pt x="13" y="34"/>
                  </a:lnTo>
                  <a:lnTo>
                    <a:pt x="16" y="33"/>
                  </a:lnTo>
                  <a:lnTo>
                    <a:pt x="18" y="32"/>
                  </a:lnTo>
                  <a:lnTo>
                    <a:pt x="21" y="31"/>
                  </a:lnTo>
                  <a:lnTo>
                    <a:pt x="23" y="30"/>
                  </a:lnTo>
                  <a:lnTo>
                    <a:pt x="24" y="29"/>
                  </a:lnTo>
                  <a:lnTo>
                    <a:pt x="27" y="28"/>
                  </a:lnTo>
                  <a:lnTo>
                    <a:pt x="29" y="28"/>
                  </a:lnTo>
                  <a:lnTo>
                    <a:pt x="30" y="27"/>
                  </a:lnTo>
                  <a:lnTo>
                    <a:pt x="32" y="26"/>
                  </a:lnTo>
                  <a:lnTo>
                    <a:pt x="33" y="26"/>
                  </a:lnTo>
                  <a:lnTo>
                    <a:pt x="36" y="26"/>
                  </a:lnTo>
                  <a:lnTo>
                    <a:pt x="38" y="26"/>
                  </a:lnTo>
                  <a:lnTo>
                    <a:pt x="39" y="25"/>
                  </a:lnTo>
                  <a:lnTo>
                    <a:pt x="40" y="25"/>
                  </a:lnTo>
                  <a:lnTo>
                    <a:pt x="42" y="25"/>
                  </a:lnTo>
                  <a:lnTo>
                    <a:pt x="43" y="24"/>
                  </a:lnTo>
                  <a:lnTo>
                    <a:pt x="45" y="23"/>
                  </a:lnTo>
                  <a:lnTo>
                    <a:pt x="45" y="22"/>
                  </a:lnTo>
                  <a:lnTo>
                    <a:pt x="46" y="20"/>
                  </a:lnTo>
                  <a:lnTo>
                    <a:pt x="47" y="18"/>
                  </a:lnTo>
                  <a:lnTo>
                    <a:pt x="48" y="16"/>
                  </a:lnTo>
                  <a:lnTo>
                    <a:pt x="48" y="14"/>
                  </a:lnTo>
                  <a:lnTo>
                    <a:pt x="48" y="11"/>
                  </a:lnTo>
                  <a:lnTo>
                    <a:pt x="49" y="9"/>
                  </a:lnTo>
                  <a:lnTo>
                    <a:pt x="50" y="6"/>
                  </a:lnTo>
                  <a:lnTo>
                    <a:pt x="51" y="5"/>
                  </a:lnTo>
                  <a:lnTo>
                    <a:pt x="51" y="4"/>
                  </a:lnTo>
                  <a:lnTo>
                    <a:pt x="51" y="2"/>
                  </a:lnTo>
                  <a:lnTo>
                    <a:pt x="50" y="1"/>
                  </a:lnTo>
                  <a:lnTo>
                    <a:pt x="49" y="1"/>
                  </a:lnTo>
                  <a:lnTo>
                    <a:pt x="49" y="0"/>
                  </a:lnTo>
                  <a:lnTo>
                    <a:pt x="48" y="0"/>
                  </a:lnTo>
                  <a:lnTo>
                    <a:pt x="47" y="0"/>
                  </a:lnTo>
                  <a:lnTo>
                    <a:pt x="45"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71"/>
            <p:cNvSpPr>
              <a:spLocks/>
            </p:cNvSpPr>
            <p:nvPr/>
          </p:nvSpPr>
          <p:spPr bwMode="auto">
            <a:xfrm>
              <a:off x="3054" y="2191"/>
              <a:ext cx="51" cy="35"/>
            </a:xfrm>
            <a:custGeom>
              <a:avLst/>
              <a:gdLst>
                <a:gd name="T0" fmla="*/ 44 w 51"/>
                <a:gd name="T1" fmla="*/ 1 h 35"/>
                <a:gd name="T2" fmla="*/ 42 w 51"/>
                <a:gd name="T3" fmla="*/ 2 h 35"/>
                <a:gd name="T4" fmla="*/ 39 w 51"/>
                <a:gd name="T5" fmla="*/ 5 h 35"/>
                <a:gd name="T6" fmla="*/ 36 w 51"/>
                <a:gd name="T7" fmla="*/ 7 h 35"/>
                <a:gd name="T8" fmla="*/ 33 w 51"/>
                <a:gd name="T9" fmla="*/ 9 h 35"/>
                <a:gd name="T10" fmla="*/ 30 w 51"/>
                <a:gd name="T11" fmla="*/ 10 h 35"/>
                <a:gd name="T12" fmla="*/ 26 w 51"/>
                <a:gd name="T13" fmla="*/ 11 h 35"/>
                <a:gd name="T14" fmla="*/ 22 w 51"/>
                <a:gd name="T15" fmla="*/ 13 h 35"/>
                <a:gd name="T16" fmla="*/ 18 w 51"/>
                <a:gd name="T17" fmla="*/ 14 h 35"/>
                <a:gd name="T18" fmla="*/ 14 w 51"/>
                <a:gd name="T19" fmla="*/ 16 h 35"/>
                <a:gd name="T20" fmla="*/ 11 w 51"/>
                <a:gd name="T21" fmla="*/ 19 h 35"/>
                <a:gd name="T22" fmla="*/ 8 w 51"/>
                <a:gd name="T23" fmla="*/ 21 h 35"/>
                <a:gd name="T24" fmla="*/ 5 w 51"/>
                <a:gd name="T25" fmla="*/ 23 h 35"/>
                <a:gd name="T26" fmla="*/ 3 w 51"/>
                <a:gd name="T27" fmla="*/ 25 h 35"/>
                <a:gd name="T28" fmla="*/ 2 w 51"/>
                <a:gd name="T29" fmla="*/ 27 h 35"/>
                <a:gd name="T30" fmla="*/ 1 w 51"/>
                <a:gd name="T31" fmla="*/ 29 h 35"/>
                <a:gd name="T32" fmla="*/ 0 w 51"/>
                <a:gd name="T33" fmla="*/ 31 h 35"/>
                <a:gd name="T34" fmla="*/ 0 w 51"/>
                <a:gd name="T35" fmla="*/ 32 h 35"/>
                <a:gd name="T36" fmla="*/ 0 w 51"/>
                <a:gd name="T37" fmla="*/ 35 h 35"/>
                <a:gd name="T38" fmla="*/ 2 w 51"/>
                <a:gd name="T39" fmla="*/ 35 h 35"/>
                <a:gd name="T40" fmla="*/ 5 w 51"/>
                <a:gd name="T41" fmla="*/ 35 h 35"/>
                <a:gd name="T42" fmla="*/ 9 w 51"/>
                <a:gd name="T43" fmla="*/ 35 h 35"/>
                <a:gd name="T44" fmla="*/ 13 w 51"/>
                <a:gd name="T45" fmla="*/ 34 h 35"/>
                <a:gd name="T46" fmla="*/ 18 w 51"/>
                <a:gd name="T47" fmla="*/ 32 h 35"/>
                <a:gd name="T48" fmla="*/ 23 w 51"/>
                <a:gd name="T49" fmla="*/ 30 h 35"/>
                <a:gd name="T50" fmla="*/ 27 w 51"/>
                <a:gd name="T51" fmla="*/ 28 h 35"/>
                <a:gd name="T52" fmla="*/ 30 w 51"/>
                <a:gd name="T53" fmla="*/ 27 h 35"/>
                <a:gd name="T54" fmla="*/ 33 w 51"/>
                <a:gd name="T55" fmla="*/ 26 h 35"/>
                <a:gd name="T56" fmla="*/ 38 w 51"/>
                <a:gd name="T57" fmla="*/ 26 h 35"/>
                <a:gd name="T58" fmla="*/ 40 w 51"/>
                <a:gd name="T59" fmla="*/ 25 h 35"/>
                <a:gd name="T60" fmla="*/ 43 w 51"/>
                <a:gd name="T61" fmla="*/ 24 h 35"/>
                <a:gd name="T62" fmla="*/ 45 w 51"/>
                <a:gd name="T63" fmla="*/ 22 h 35"/>
                <a:gd name="T64" fmla="*/ 47 w 51"/>
                <a:gd name="T65" fmla="*/ 18 h 35"/>
                <a:gd name="T66" fmla="*/ 48 w 51"/>
                <a:gd name="T67" fmla="*/ 14 h 35"/>
                <a:gd name="T68" fmla="*/ 49 w 51"/>
                <a:gd name="T69" fmla="*/ 9 h 35"/>
                <a:gd name="T70" fmla="*/ 51 w 51"/>
                <a:gd name="T71" fmla="*/ 5 h 35"/>
                <a:gd name="T72" fmla="*/ 51 w 51"/>
                <a:gd name="T73" fmla="*/ 2 h 35"/>
                <a:gd name="T74" fmla="*/ 50 w 51"/>
                <a:gd name="T75" fmla="*/ 1 h 35"/>
                <a:gd name="T76" fmla="*/ 49 w 51"/>
                <a:gd name="T77" fmla="*/ 0 h 35"/>
                <a:gd name="T78" fmla="*/ 47 w 51"/>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35"/>
                <a:gd name="T122" fmla="*/ 51 w 51"/>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35">
                  <a:moveTo>
                    <a:pt x="45" y="0"/>
                  </a:moveTo>
                  <a:lnTo>
                    <a:pt x="44" y="1"/>
                  </a:lnTo>
                  <a:lnTo>
                    <a:pt x="42" y="2"/>
                  </a:lnTo>
                  <a:lnTo>
                    <a:pt x="40" y="4"/>
                  </a:lnTo>
                  <a:lnTo>
                    <a:pt x="39" y="5"/>
                  </a:lnTo>
                  <a:lnTo>
                    <a:pt x="38" y="6"/>
                  </a:lnTo>
                  <a:lnTo>
                    <a:pt x="36" y="7"/>
                  </a:lnTo>
                  <a:lnTo>
                    <a:pt x="35" y="8"/>
                  </a:lnTo>
                  <a:lnTo>
                    <a:pt x="33" y="9"/>
                  </a:lnTo>
                  <a:lnTo>
                    <a:pt x="32" y="9"/>
                  </a:lnTo>
                  <a:lnTo>
                    <a:pt x="30" y="10"/>
                  </a:lnTo>
                  <a:lnTo>
                    <a:pt x="28" y="11"/>
                  </a:lnTo>
                  <a:lnTo>
                    <a:pt x="26" y="11"/>
                  </a:lnTo>
                  <a:lnTo>
                    <a:pt x="24" y="12"/>
                  </a:lnTo>
                  <a:lnTo>
                    <a:pt x="22" y="13"/>
                  </a:lnTo>
                  <a:lnTo>
                    <a:pt x="20" y="14"/>
                  </a:lnTo>
                  <a:lnTo>
                    <a:pt x="18" y="14"/>
                  </a:lnTo>
                  <a:lnTo>
                    <a:pt x="16" y="15"/>
                  </a:lnTo>
                  <a:lnTo>
                    <a:pt x="14" y="16"/>
                  </a:lnTo>
                  <a:lnTo>
                    <a:pt x="13" y="18"/>
                  </a:lnTo>
                  <a:lnTo>
                    <a:pt x="11" y="19"/>
                  </a:lnTo>
                  <a:lnTo>
                    <a:pt x="9" y="20"/>
                  </a:lnTo>
                  <a:lnTo>
                    <a:pt x="8" y="21"/>
                  </a:lnTo>
                  <a:lnTo>
                    <a:pt x="7" y="22"/>
                  </a:lnTo>
                  <a:lnTo>
                    <a:pt x="5" y="23"/>
                  </a:lnTo>
                  <a:lnTo>
                    <a:pt x="4" y="24"/>
                  </a:lnTo>
                  <a:lnTo>
                    <a:pt x="3" y="25"/>
                  </a:lnTo>
                  <a:lnTo>
                    <a:pt x="3" y="26"/>
                  </a:lnTo>
                  <a:lnTo>
                    <a:pt x="2" y="27"/>
                  </a:lnTo>
                  <a:lnTo>
                    <a:pt x="1" y="28"/>
                  </a:lnTo>
                  <a:lnTo>
                    <a:pt x="1" y="29"/>
                  </a:lnTo>
                  <a:lnTo>
                    <a:pt x="0" y="30"/>
                  </a:lnTo>
                  <a:lnTo>
                    <a:pt x="0" y="31"/>
                  </a:lnTo>
                  <a:lnTo>
                    <a:pt x="0" y="32"/>
                  </a:lnTo>
                  <a:lnTo>
                    <a:pt x="0" y="34"/>
                  </a:lnTo>
                  <a:lnTo>
                    <a:pt x="0" y="35"/>
                  </a:lnTo>
                  <a:lnTo>
                    <a:pt x="1" y="35"/>
                  </a:lnTo>
                  <a:lnTo>
                    <a:pt x="2" y="35"/>
                  </a:lnTo>
                  <a:lnTo>
                    <a:pt x="3" y="35"/>
                  </a:lnTo>
                  <a:lnTo>
                    <a:pt x="5" y="35"/>
                  </a:lnTo>
                  <a:lnTo>
                    <a:pt x="6" y="35"/>
                  </a:lnTo>
                  <a:lnTo>
                    <a:pt x="9" y="35"/>
                  </a:lnTo>
                  <a:lnTo>
                    <a:pt x="11" y="34"/>
                  </a:lnTo>
                  <a:lnTo>
                    <a:pt x="13" y="34"/>
                  </a:lnTo>
                  <a:lnTo>
                    <a:pt x="16" y="33"/>
                  </a:lnTo>
                  <a:lnTo>
                    <a:pt x="18" y="32"/>
                  </a:lnTo>
                  <a:lnTo>
                    <a:pt x="21" y="31"/>
                  </a:lnTo>
                  <a:lnTo>
                    <a:pt x="23" y="30"/>
                  </a:lnTo>
                  <a:lnTo>
                    <a:pt x="24" y="29"/>
                  </a:lnTo>
                  <a:lnTo>
                    <a:pt x="27" y="28"/>
                  </a:lnTo>
                  <a:lnTo>
                    <a:pt x="29" y="28"/>
                  </a:lnTo>
                  <a:lnTo>
                    <a:pt x="30" y="27"/>
                  </a:lnTo>
                  <a:lnTo>
                    <a:pt x="32" y="26"/>
                  </a:lnTo>
                  <a:lnTo>
                    <a:pt x="33" y="26"/>
                  </a:lnTo>
                  <a:lnTo>
                    <a:pt x="36" y="26"/>
                  </a:lnTo>
                  <a:lnTo>
                    <a:pt x="38" y="26"/>
                  </a:lnTo>
                  <a:lnTo>
                    <a:pt x="39" y="25"/>
                  </a:lnTo>
                  <a:lnTo>
                    <a:pt x="40" y="25"/>
                  </a:lnTo>
                  <a:lnTo>
                    <a:pt x="42" y="25"/>
                  </a:lnTo>
                  <a:lnTo>
                    <a:pt x="43" y="24"/>
                  </a:lnTo>
                  <a:lnTo>
                    <a:pt x="45" y="23"/>
                  </a:lnTo>
                  <a:lnTo>
                    <a:pt x="45" y="22"/>
                  </a:lnTo>
                  <a:lnTo>
                    <a:pt x="46" y="20"/>
                  </a:lnTo>
                  <a:lnTo>
                    <a:pt x="47" y="18"/>
                  </a:lnTo>
                  <a:lnTo>
                    <a:pt x="48" y="16"/>
                  </a:lnTo>
                  <a:lnTo>
                    <a:pt x="48" y="14"/>
                  </a:lnTo>
                  <a:lnTo>
                    <a:pt x="48" y="11"/>
                  </a:lnTo>
                  <a:lnTo>
                    <a:pt x="49" y="9"/>
                  </a:lnTo>
                  <a:lnTo>
                    <a:pt x="50" y="6"/>
                  </a:lnTo>
                  <a:lnTo>
                    <a:pt x="51" y="5"/>
                  </a:lnTo>
                  <a:lnTo>
                    <a:pt x="51" y="4"/>
                  </a:lnTo>
                  <a:lnTo>
                    <a:pt x="51" y="2"/>
                  </a:lnTo>
                  <a:lnTo>
                    <a:pt x="50" y="1"/>
                  </a:lnTo>
                  <a:lnTo>
                    <a:pt x="49" y="1"/>
                  </a:lnTo>
                  <a:lnTo>
                    <a:pt x="49" y="0"/>
                  </a:lnTo>
                  <a:lnTo>
                    <a:pt x="48" y="0"/>
                  </a:lnTo>
                  <a:lnTo>
                    <a:pt x="47" y="0"/>
                  </a:lnTo>
                  <a:lnTo>
                    <a:pt x="45"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72"/>
            <p:cNvSpPr>
              <a:spLocks/>
            </p:cNvSpPr>
            <p:nvPr/>
          </p:nvSpPr>
          <p:spPr bwMode="auto">
            <a:xfrm>
              <a:off x="3054" y="2191"/>
              <a:ext cx="51" cy="35"/>
            </a:xfrm>
            <a:custGeom>
              <a:avLst/>
              <a:gdLst>
                <a:gd name="T0" fmla="*/ 44 w 51"/>
                <a:gd name="T1" fmla="*/ 1 h 35"/>
                <a:gd name="T2" fmla="*/ 42 w 51"/>
                <a:gd name="T3" fmla="*/ 2 h 35"/>
                <a:gd name="T4" fmla="*/ 39 w 51"/>
                <a:gd name="T5" fmla="*/ 5 h 35"/>
                <a:gd name="T6" fmla="*/ 36 w 51"/>
                <a:gd name="T7" fmla="*/ 7 h 35"/>
                <a:gd name="T8" fmla="*/ 33 w 51"/>
                <a:gd name="T9" fmla="*/ 9 h 35"/>
                <a:gd name="T10" fmla="*/ 30 w 51"/>
                <a:gd name="T11" fmla="*/ 10 h 35"/>
                <a:gd name="T12" fmla="*/ 26 w 51"/>
                <a:gd name="T13" fmla="*/ 11 h 35"/>
                <a:gd name="T14" fmla="*/ 22 w 51"/>
                <a:gd name="T15" fmla="*/ 13 h 35"/>
                <a:gd name="T16" fmla="*/ 18 w 51"/>
                <a:gd name="T17" fmla="*/ 14 h 35"/>
                <a:gd name="T18" fmla="*/ 14 w 51"/>
                <a:gd name="T19" fmla="*/ 16 h 35"/>
                <a:gd name="T20" fmla="*/ 11 w 51"/>
                <a:gd name="T21" fmla="*/ 19 h 35"/>
                <a:gd name="T22" fmla="*/ 8 w 51"/>
                <a:gd name="T23" fmla="*/ 21 h 35"/>
                <a:gd name="T24" fmla="*/ 5 w 51"/>
                <a:gd name="T25" fmla="*/ 23 h 35"/>
                <a:gd name="T26" fmla="*/ 3 w 51"/>
                <a:gd name="T27" fmla="*/ 25 h 35"/>
                <a:gd name="T28" fmla="*/ 2 w 51"/>
                <a:gd name="T29" fmla="*/ 27 h 35"/>
                <a:gd name="T30" fmla="*/ 1 w 51"/>
                <a:gd name="T31" fmla="*/ 29 h 35"/>
                <a:gd name="T32" fmla="*/ 0 w 51"/>
                <a:gd name="T33" fmla="*/ 31 h 35"/>
                <a:gd name="T34" fmla="*/ 0 w 51"/>
                <a:gd name="T35" fmla="*/ 32 h 35"/>
                <a:gd name="T36" fmla="*/ 0 w 51"/>
                <a:gd name="T37" fmla="*/ 35 h 35"/>
                <a:gd name="T38" fmla="*/ 2 w 51"/>
                <a:gd name="T39" fmla="*/ 35 h 35"/>
                <a:gd name="T40" fmla="*/ 5 w 51"/>
                <a:gd name="T41" fmla="*/ 35 h 35"/>
                <a:gd name="T42" fmla="*/ 9 w 51"/>
                <a:gd name="T43" fmla="*/ 35 h 35"/>
                <a:gd name="T44" fmla="*/ 13 w 51"/>
                <a:gd name="T45" fmla="*/ 34 h 35"/>
                <a:gd name="T46" fmla="*/ 18 w 51"/>
                <a:gd name="T47" fmla="*/ 32 h 35"/>
                <a:gd name="T48" fmla="*/ 23 w 51"/>
                <a:gd name="T49" fmla="*/ 30 h 35"/>
                <a:gd name="T50" fmla="*/ 27 w 51"/>
                <a:gd name="T51" fmla="*/ 28 h 35"/>
                <a:gd name="T52" fmla="*/ 30 w 51"/>
                <a:gd name="T53" fmla="*/ 27 h 35"/>
                <a:gd name="T54" fmla="*/ 33 w 51"/>
                <a:gd name="T55" fmla="*/ 26 h 35"/>
                <a:gd name="T56" fmla="*/ 38 w 51"/>
                <a:gd name="T57" fmla="*/ 26 h 35"/>
                <a:gd name="T58" fmla="*/ 40 w 51"/>
                <a:gd name="T59" fmla="*/ 25 h 35"/>
                <a:gd name="T60" fmla="*/ 43 w 51"/>
                <a:gd name="T61" fmla="*/ 24 h 35"/>
                <a:gd name="T62" fmla="*/ 45 w 51"/>
                <a:gd name="T63" fmla="*/ 22 h 35"/>
                <a:gd name="T64" fmla="*/ 47 w 51"/>
                <a:gd name="T65" fmla="*/ 18 h 35"/>
                <a:gd name="T66" fmla="*/ 48 w 51"/>
                <a:gd name="T67" fmla="*/ 14 h 35"/>
                <a:gd name="T68" fmla="*/ 49 w 51"/>
                <a:gd name="T69" fmla="*/ 9 h 35"/>
                <a:gd name="T70" fmla="*/ 51 w 51"/>
                <a:gd name="T71" fmla="*/ 5 h 35"/>
                <a:gd name="T72" fmla="*/ 51 w 51"/>
                <a:gd name="T73" fmla="*/ 2 h 35"/>
                <a:gd name="T74" fmla="*/ 50 w 51"/>
                <a:gd name="T75" fmla="*/ 1 h 35"/>
                <a:gd name="T76" fmla="*/ 49 w 51"/>
                <a:gd name="T77" fmla="*/ 0 h 35"/>
                <a:gd name="T78" fmla="*/ 47 w 51"/>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35"/>
                <a:gd name="T122" fmla="*/ 51 w 51"/>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35">
                  <a:moveTo>
                    <a:pt x="45" y="0"/>
                  </a:moveTo>
                  <a:lnTo>
                    <a:pt x="44" y="1"/>
                  </a:lnTo>
                  <a:lnTo>
                    <a:pt x="42" y="2"/>
                  </a:lnTo>
                  <a:lnTo>
                    <a:pt x="40" y="4"/>
                  </a:lnTo>
                  <a:lnTo>
                    <a:pt x="39" y="5"/>
                  </a:lnTo>
                  <a:lnTo>
                    <a:pt x="38" y="6"/>
                  </a:lnTo>
                  <a:lnTo>
                    <a:pt x="36" y="7"/>
                  </a:lnTo>
                  <a:lnTo>
                    <a:pt x="35" y="8"/>
                  </a:lnTo>
                  <a:lnTo>
                    <a:pt x="33" y="9"/>
                  </a:lnTo>
                  <a:lnTo>
                    <a:pt x="32" y="9"/>
                  </a:lnTo>
                  <a:lnTo>
                    <a:pt x="30" y="10"/>
                  </a:lnTo>
                  <a:lnTo>
                    <a:pt x="28" y="11"/>
                  </a:lnTo>
                  <a:lnTo>
                    <a:pt x="26" y="11"/>
                  </a:lnTo>
                  <a:lnTo>
                    <a:pt x="24" y="12"/>
                  </a:lnTo>
                  <a:lnTo>
                    <a:pt x="22" y="13"/>
                  </a:lnTo>
                  <a:lnTo>
                    <a:pt x="20" y="14"/>
                  </a:lnTo>
                  <a:lnTo>
                    <a:pt x="18" y="14"/>
                  </a:lnTo>
                  <a:lnTo>
                    <a:pt x="16" y="15"/>
                  </a:lnTo>
                  <a:lnTo>
                    <a:pt x="14" y="16"/>
                  </a:lnTo>
                  <a:lnTo>
                    <a:pt x="13" y="18"/>
                  </a:lnTo>
                  <a:lnTo>
                    <a:pt x="11" y="19"/>
                  </a:lnTo>
                  <a:lnTo>
                    <a:pt x="9" y="20"/>
                  </a:lnTo>
                  <a:lnTo>
                    <a:pt x="8" y="21"/>
                  </a:lnTo>
                  <a:lnTo>
                    <a:pt x="7" y="22"/>
                  </a:lnTo>
                  <a:lnTo>
                    <a:pt x="5" y="23"/>
                  </a:lnTo>
                  <a:lnTo>
                    <a:pt x="4" y="24"/>
                  </a:lnTo>
                  <a:lnTo>
                    <a:pt x="3" y="25"/>
                  </a:lnTo>
                  <a:lnTo>
                    <a:pt x="3" y="26"/>
                  </a:lnTo>
                  <a:lnTo>
                    <a:pt x="2" y="27"/>
                  </a:lnTo>
                  <a:lnTo>
                    <a:pt x="1" y="28"/>
                  </a:lnTo>
                  <a:lnTo>
                    <a:pt x="1" y="29"/>
                  </a:lnTo>
                  <a:lnTo>
                    <a:pt x="0" y="30"/>
                  </a:lnTo>
                  <a:lnTo>
                    <a:pt x="0" y="31"/>
                  </a:lnTo>
                  <a:lnTo>
                    <a:pt x="0" y="32"/>
                  </a:lnTo>
                  <a:lnTo>
                    <a:pt x="0" y="34"/>
                  </a:lnTo>
                  <a:lnTo>
                    <a:pt x="0" y="35"/>
                  </a:lnTo>
                  <a:lnTo>
                    <a:pt x="1" y="35"/>
                  </a:lnTo>
                  <a:lnTo>
                    <a:pt x="2" y="35"/>
                  </a:lnTo>
                  <a:lnTo>
                    <a:pt x="3" y="35"/>
                  </a:lnTo>
                  <a:lnTo>
                    <a:pt x="5" y="35"/>
                  </a:lnTo>
                  <a:lnTo>
                    <a:pt x="6" y="35"/>
                  </a:lnTo>
                  <a:lnTo>
                    <a:pt x="9" y="35"/>
                  </a:lnTo>
                  <a:lnTo>
                    <a:pt x="11" y="34"/>
                  </a:lnTo>
                  <a:lnTo>
                    <a:pt x="13" y="34"/>
                  </a:lnTo>
                  <a:lnTo>
                    <a:pt x="16" y="33"/>
                  </a:lnTo>
                  <a:lnTo>
                    <a:pt x="18" y="32"/>
                  </a:lnTo>
                  <a:lnTo>
                    <a:pt x="21" y="31"/>
                  </a:lnTo>
                  <a:lnTo>
                    <a:pt x="23" y="30"/>
                  </a:lnTo>
                  <a:lnTo>
                    <a:pt x="24" y="29"/>
                  </a:lnTo>
                  <a:lnTo>
                    <a:pt x="27" y="28"/>
                  </a:lnTo>
                  <a:lnTo>
                    <a:pt x="29" y="28"/>
                  </a:lnTo>
                  <a:lnTo>
                    <a:pt x="30" y="27"/>
                  </a:lnTo>
                  <a:lnTo>
                    <a:pt x="32" y="26"/>
                  </a:lnTo>
                  <a:lnTo>
                    <a:pt x="33" y="26"/>
                  </a:lnTo>
                  <a:lnTo>
                    <a:pt x="36" y="26"/>
                  </a:lnTo>
                  <a:lnTo>
                    <a:pt x="38" y="26"/>
                  </a:lnTo>
                  <a:lnTo>
                    <a:pt x="39" y="25"/>
                  </a:lnTo>
                  <a:lnTo>
                    <a:pt x="40" y="25"/>
                  </a:lnTo>
                  <a:lnTo>
                    <a:pt x="42" y="25"/>
                  </a:lnTo>
                  <a:lnTo>
                    <a:pt x="43" y="24"/>
                  </a:lnTo>
                  <a:lnTo>
                    <a:pt x="45" y="23"/>
                  </a:lnTo>
                  <a:lnTo>
                    <a:pt x="45" y="22"/>
                  </a:lnTo>
                  <a:lnTo>
                    <a:pt x="46" y="20"/>
                  </a:lnTo>
                  <a:lnTo>
                    <a:pt x="47" y="18"/>
                  </a:lnTo>
                  <a:lnTo>
                    <a:pt x="48" y="16"/>
                  </a:lnTo>
                  <a:lnTo>
                    <a:pt x="48" y="14"/>
                  </a:lnTo>
                  <a:lnTo>
                    <a:pt x="48" y="11"/>
                  </a:lnTo>
                  <a:lnTo>
                    <a:pt x="49" y="9"/>
                  </a:lnTo>
                  <a:lnTo>
                    <a:pt x="50" y="6"/>
                  </a:lnTo>
                  <a:lnTo>
                    <a:pt x="51" y="5"/>
                  </a:lnTo>
                  <a:lnTo>
                    <a:pt x="51" y="4"/>
                  </a:lnTo>
                  <a:lnTo>
                    <a:pt x="51" y="2"/>
                  </a:lnTo>
                  <a:lnTo>
                    <a:pt x="50" y="1"/>
                  </a:lnTo>
                  <a:lnTo>
                    <a:pt x="49" y="1"/>
                  </a:lnTo>
                  <a:lnTo>
                    <a:pt x="49" y="0"/>
                  </a:lnTo>
                  <a:lnTo>
                    <a:pt x="48" y="0"/>
                  </a:lnTo>
                  <a:lnTo>
                    <a:pt x="47" y="0"/>
                  </a:lnTo>
                  <a:lnTo>
                    <a:pt x="45"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73"/>
            <p:cNvSpPr>
              <a:spLocks/>
            </p:cNvSpPr>
            <p:nvPr/>
          </p:nvSpPr>
          <p:spPr bwMode="auto">
            <a:xfrm>
              <a:off x="3021" y="2239"/>
              <a:ext cx="73" cy="38"/>
            </a:xfrm>
            <a:custGeom>
              <a:avLst/>
              <a:gdLst>
                <a:gd name="T0" fmla="*/ 73 w 73"/>
                <a:gd name="T1" fmla="*/ 5 h 38"/>
                <a:gd name="T2" fmla="*/ 72 w 73"/>
                <a:gd name="T3" fmla="*/ 10 h 38"/>
                <a:gd name="T4" fmla="*/ 71 w 73"/>
                <a:gd name="T5" fmla="*/ 16 h 38"/>
                <a:gd name="T6" fmla="*/ 69 w 73"/>
                <a:gd name="T7" fmla="*/ 21 h 38"/>
                <a:gd name="T8" fmla="*/ 66 w 73"/>
                <a:gd name="T9" fmla="*/ 25 h 38"/>
                <a:gd name="T10" fmla="*/ 63 w 73"/>
                <a:gd name="T11" fmla="*/ 27 h 38"/>
                <a:gd name="T12" fmla="*/ 60 w 73"/>
                <a:gd name="T13" fmla="*/ 29 h 38"/>
                <a:gd name="T14" fmla="*/ 57 w 73"/>
                <a:gd name="T15" fmla="*/ 30 h 38"/>
                <a:gd name="T16" fmla="*/ 54 w 73"/>
                <a:gd name="T17" fmla="*/ 30 h 38"/>
                <a:gd name="T18" fmla="*/ 48 w 73"/>
                <a:gd name="T19" fmla="*/ 31 h 38"/>
                <a:gd name="T20" fmla="*/ 41 w 73"/>
                <a:gd name="T21" fmla="*/ 32 h 38"/>
                <a:gd name="T22" fmla="*/ 35 w 73"/>
                <a:gd name="T23" fmla="*/ 32 h 38"/>
                <a:gd name="T24" fmla="*/ 30 w 73"/>
                <a:gd name="T25" fmla="*/ 32 h 38"/>
                <a:gd name="T26" fmla="*/ 25 w 73"/>
                <a:gd name="T27" fmla="*/ 32 h 38"/>
                <a:gd name="T28" fmla="*/ 22 w 73"/>
                <a:gd name="T29" fmla="*/ 32 h 38"/>
                <a:gd name="T30" fmla="*/ 18 w 73"/>
                <a:gd name="T31" fmla="*/ 33 h 38"/>
                <a:gd name="T32" fmla="*/ 14 w 73"/>
                <a:gd name="T33" fmla="*/ 34 h 38"/>
                <a:gd name="T34" fmla="*/ 9 w 73"/>
                <a:gd name="T35" fmla="*/ 36 h 38"/>
                <a:gd name="T36" fmla="*/ 4 w 73"/>
                <a:gd name="T37" fmla="*/ 37 h 38"/>
                <a:gd name="T38" fmla="*/ 1 w 73"/>
                <a:gd name="T39" fmla="*/ 38 h 38"/>
                <a:gd name="T40" fmla="*/ 1 w 73"/>
                <a:gd name="T41" fmla="*/ 37 h 38"/>
                <a:gd name="T42" fmla="*/ 0 w 73"/>
                <a:gd name="T43" fmla="*/ 34 h 38"/>
                <a:gd name="T44" fmla="*/ 0 w 73"/>
                <a:gd name="T45" fmla="*/ 32 h 38"/>
                <a:gd name="T46" fmla="*/ 0 w 73"/>
                <a:gd name="T47" fmla="*/ 30 h 38"/>
                <a:gd name="T48" fmla="*/ 1 w 73"/>
                <a:gd name="T49" fmla="*/ 28 h 38"/>
                <a:gd name="T50" fmla="*/ 3 w 73"/>
                <a:gd name="T51" fmla="*/ 26 h 38"/>
                <a:gd name="T52" fmla="*/ 5 w 73"/>
                <a:gd name="T53" fmla="*/ 24 h 38"/>
                <a:gd name="T54" fmla="*/ 9 w 73"/>
                <a:gd name="T55" fmla="*/ 22 h 38"/>
                <a:gd name="T56" fmla="*/ 13 w 73"/>
                <a:gd name="T57" fmla="*/ 19 h 38"/>
                <a:gd name="T58" fmla="*/ 16 w 73"/>
                <a:gd name="T59" fmla="*/ 17 h 38"/>
                <a:gd name="T60" fmla="*/ 22 w 73"/>
                <a:gd name="T61" fmla="*/ 15 h 38"/>
                <a:gd name="T62" fmla="*/ 29 w 73"/>
                <a:gd name="T63" fmla="*/ 13 h 38"/>
                <a:gd name="T64" fmla="*/ 36 w 73"/>
                <a:gd name="T65" fmla="*/ 11 h 38"/>
                <a:gd name="T66" fmla="*/ 43 w 73"/>
                <a:gd name="T67" fmla="*/ 9 h 38"/>
                <a:gd name="T68" fmla="*/ 50 w 73"/>
                <a:gd name="T69" fmla="*/ 7 h 38"/>
                <a:gd name="T70" fmla="*/ 54 w 73"/>
                <a:gd name="T71" fmla="*/ 6 h 38"/>
                <a:gd name="T72" fmla="*/ 57 w 73"/>
                <a:gd name="T73" fmla="*/ 4 h 38"/>
                <a:gd name="T74" fmla="*/ 59 w 73"/>
                <a:gd name="T75" fmla="*/ 4 h 38"/>
                <a:gd name="T76" fmla="*/ 60 w 73"/>
                <a:gd name="T77" fmla="*/ 3 h 38"/>
                <a:gd name="T78" fmla="*/ 63 w 73"/>
                <a:gd name="T79" fmla="*/ 1 h 38"/>
                <a:gd name="T80" fmla="*/ 66 w 73"/>
                <a:gd name="T81" fmla="*/ 1 h 38"/>
                <a:gd name="T82" fmla="*/ 70 w 73"/>
                <a:gd name="T83" fmla="*/ 0 h 38"/>
                <a:gd name="T84" fmla="*/ 72 w 73"/>
                <a:gd name="T85" fmla="*/ 0 h 38"/>
                <a:gd name="T86" fmla="*/ 73 w 73"/>
                <a:gd name="T87" fmla="*/ 1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38"/>
                <a:gd name="T134" fmla="*/ 73 w 7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38">
                  <a:moveTo>
                    <a:pt x="73" y="3"/>
                  </a:moveTo>
                  <a:lnTo>
                    <a:pt x="73" y="5"/>
                  </a:lnTo>
                  <a:lnTo>
                    <a:pt x="72" y="7"/>
                  </a:lnTo>
                  <a:lnTo>
                    <a:pt x="72" y="10"/>
                  </a:lnTo>
                  <a:lnTo>
                    <a:pt x="71" y="13"/>
                  </a:lnTo>
                  <a:lnTo>
                    <a:pt x="71" y="16"/>
                  </a:lnTo>
                  <a:lnTo>
                    <a:pt x="69" y="19"/>
                  </a:lnTo>
                  <a:lnTo>
                    <a:pt x="69" y="21"/>
                  </a:lnTo>
                  <a:lnTo>
                    <a:pt x="68" y="23"/>
                  </a:lnTo>
                  <a:lnTo>
                    <a:pt x="66" y="25"/>
                  </a:lnTo>
                  <a:lnTo>
                    <a:pt x="65" y="26"/>
                  </a:lnTo>
                  <a:lnTo>
                    <a:pt x="63" y="27"/>
                  </a:lnTo>
                  <a:lnTo>
                    <a:pt x="62" y="28"/>
                  </a:lnTo>
                  <a:lnTo>
                    <a:pt x="60" y="29"/>
                  </a:lnTo>
                  <a:lnTo>
                    <a:pt x="59" y="29"/>
                  </a:lnTo>
                  <a:lnTo>
                    <a:pt x="57" y="30"/>
                  </a:lnTo>
                  <a:lnTo>
                    <a:pt x="56" y="30"/>
                  </a:lnTo>
                  <a:lnTo>
                    <a:pt x="54" y="30"/>
                  </a:lnTo>
                  <a:lnTo>
                    <a:pt x="51" y="31"/>
                  </a:lnTo>
                  <a:lnTo>
                    <a:pt x="48" y="31"/>
                  </a:lnTo>
                  <a:lnTo>
                    <a:pt x="45" y="31"/>
                  </a:lnTo>
                  <a:lnTo>
                    <a:pt x="41" y="32"/>
                  </a:lnTo>
                  <a:lnTo>
                    <a:pt x="38" y="32"/>
                  </a:lnTo>
                  <a:lnTo>
                    <a:pt x="35" y="32"/>
                  </a:lnTo>
                  <a:lnTo>
                    <a:pt x="33" y="32"/>
                  </a:lnTo>
                  <a:lnTo>
                    <a:pt x="30" y="32"/>
                  </a:lnTo>
                  <a:lnTo>
                    <a:pt x="27" y="32"/>
                  </a:lnTo>
                  <a:lnTo>
                    <a:pt x="25" y="32"/>
                  </a:lnTo>
                  <a:lnTo>
                    <a:pt x="24" y="32"/>
                  </a:lnTo>
                  <a:lnTo>
                    <a:pt x="22" y="32"/>
                  </a:lnTo>
                  <a:lnTo>
                    <a:pt x="20" y="32"/>
                  </a:lnTo>
                  <a:lnTo>
                    <a:pt x="18" y="33"/>
                  </a:lnTo>
                  <a:lnTo>
                    <a:pt x="16" y="33"/>
                  </a:lnTo>
                  <a:lnTo>
                    <a:pt x="14" y="34"/>
                  </a:lnTo>
                  <a:lnTo>
                    <a:pt x="11" y="34"/>
                  </a:lnTo>
                  <a:lnTo>
                    <a:pt x="9" y="36"/>
                  </a:lnTo>
                  <a:lnTo>
                    <a:pt x="6" y="36"/>
                  </a:lnTo>
                  <a:lnTo>
                    <a:pt x="4" y="37"/>
                  </a:lnTo>
                  <a:lnTo>
                    <a:pt x="2" y="37"/>
                  </a:lnTo>
                  <a:lnTo>
                    <a:pt x="1" y="38"/>
                  </a:lnTo>
                  <a:lnTo>
                    <a:pt x="1" y="37"/>
                  </a:lnTo>
                  <a:lnTo>
                    <a:pt x="0" y="36"/>
                  </a:lnTo>
                  <a:lnTo>
                    <a:pt x="0" y="34"/>
                  </a:lnTo>
                  <a:lnTo>
                    <a:pt x="0" y="33"/>
                  </a:lnTo>
                  <a:lnTo>
                    <a:pt x="0" y="32"/>
                  </a:lnTo>
                  <a:lnTo>
                    <a:pt x="0" y="31"/>
                  </a:lnTo>
                  <a:lnTo>
                    <a:pt x="0" y="30"/>
                  </a:lnTo>
                  <a:lnTo>
                    <a:pt x="0" y="29"/>
                  </a:lnTo>
                  <a:lnTo>
                    <a:pt x="1" y="28"/>
                  </a:lnTo>
                  <a:lnTo>
                    <a:pt x="2" y="27"/>
                  </a:lnTo>
                  <a:lnTo>
                    <a:pt x="3" y="26"/>
                  </a:lnTo>
                  <a:lnTo>
                    <a:pt x="4" y="25"/>
                  </a:lnTo>
                  <a:lnTo>
                    <a:pt x="5" y="24"/>
                  </a:lnTo>
                  <a:lnTo>
                    <a:pt x="7" y="23"/>
                  </a:lnTo>
                  <a:lnTo>
                    <a:pt x="9" y="22"/>
                  </a:lnTo>
                  <a:lnTo>
                    <a:pt x="11" y="20"/>
                  </a:lnTo>
                  <a:lnTo>
                    <a:pt x="13" y="19"/>
                  </a:lnTo>
                  <a:lnTo>
                    <a:pt x="15" y="19"/>
                  </a:lnTo>
                  <a:lnTo>
                    <a:pt x="16" y="17"/>
                  </a:lnTo>
                  <a:lnTo>
                    <a:pt x="19" y="16"/>
                  </a:lnTo>
                  <a:lnTo>
                    <a:pt x="22" y="15"/>
                  </a:lnTo>
                  <a:lnTo>
                    <a:pt x="25" y="14"/>
                  </a:lnTo>
                  <a:lnTo>
                    <a:pt x="29" y="13"/>
                  </a:lnTo>
                  <a:lnTo>
                    <a:pt x="33" y="12"/>
                  </a:lnTo>
                  <a:lnTo>
                    <a:pt x="36" y="11"/>
                  </a:lnTo>
                  <a:lnTo>
                    <a:pt x="40" y="10"/>
                  </a:lnTo>
                  <a:lnTo>
                    <a:pt x="43" y="9"/>
                  </a:lnTo>
                  <a:lnTo>
                    <a:pt x="47" y="8"/>
                  </a:lnTo>
                  <a:lnTo>
                    <a:pt x="50" y="7"/>
                  </a:lnTo>
                  <a:lnTo>
                    <a:pt x="52" y="7"/>
                  </a:lnTo>
                  <a:lnTo>
                    <a:pt x="54" y="6"/>
                  </a:lnTo>
                  <a:lnTo>
                    <a:pt x="55" y="6"/>
                  </a:lnTo>
                  <a:lnTo>
                    <a:pt x="57" y="4"/>
                  </a:lnTo>
                  <a:lnTo>
                    <a:pt x="59" y="4"/>
                  </a:lnTo>
                  <a:lnTo>
                    <a:pt x="60" y="3"/>
                  </a:lnTo>
                  <a:lnTo>
                    <a:pt x="62" y="2"/>
                  </a:lnTo>
                  <a:lnTo>
                    <a:pt x="63" y="1"/>
                  </a:lnTo>
                  <a:lnTo>
                    <a:pt x="65" y="1"/>
                  </a:lnTo>
                  <a:lnTo>
                    <a:pt x="66" y="1"/>
                  </a:lnTo>
                  <a:lnTo>
                    <a:pt x="69" y="0"/>
                  </a:lnTo>
                  <a:lnTo>
                    <a:pt x="70" y="0"/>
                  </a:lnTo>
                  <a:lnTo>
                    <a:pt x="72" y="0"/>
                  </a:lnTo>
                  <a:lnTo>
                    <a:pt x="73" y="0"/>
                  </a:lnTo>
                  <a:lnTo>
                    <a:pt x="73" y="1"/>
                  </a:lnTo>
                  <a:lnTo>
                    <a:pt x="73"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74"/>
            <p:cNvSpPr>
              <a:spLocks/>
            </p:cNvSpPr>
            <p:nvPr/>
          </p:nvSpPr>
          <p:spPr bwMode="auto">
            <a:xfrm>
              <a:off x="3021" y="2239"/>
              <a:ext cx="73" cy="38"/>
            </a:xfrm>
            <a:custGeom>
              <a:avLst/>
              <a:gdLst>
                <a:gd name="T0" fmla="*/ 73 w 73"/>
                <a:gd name="T1" fmla="*/ 5 h 38"/>
                <a:gd name="T2" fmla="*/ 72 w 73"/>
                <a:gd name="T3" fmla="*/ 10 h 38"/>
                <a:gd name="T4" fmla="*/ 71 w 73"/>
                <a:gd name="T5" fmla="*/ 16 h 38"/>
                <a:gd name="T6" fmla="*/ 69 w 73"/>
                <a:gd name="T7" fmla="*/ 21 h 38"/>
                <a:gd name="T8" fmla="*/ 66 w 73"/>
                <a:gd name="T9" fmla="*/ 25 h 38"/>
                <a:gd name="T10" fmla="*/ 63 w 73"/>
                <a:gd name="T11" fmla="*/ 27 h 38"/>
                <a:gd name="T12" fmla="*/ 60 w 73"/>
                <a:gd name="T13" fmla="*/ 29 h 38"/>
                <a:gd name="T14" fmla="*/ 57 w 73"/>
                <a:gd name="T15" fmla="*/ 30 h 38"/>
                <a:gd name="T16" fmla="*/ 54 w 73"/>
                <a:gd name="T17" fmla="*/ 30 h 38"/>
                <a:gd name="T18" fmla="*/ 48 w 73"/>
                <a:gd name="T19" fmla="*/ 31 h 38"/>
                <a:gd name="T20" fmla="*/ 41 w 73"/>
                <a:gd name="T21" fmla="*/ 32 h 38"/>
                <a:gd name="T22" fmla="*/ 35 w 73"/>
                <a:gd name="T23" fmla="*/ 32 h 38"/>
                <a:gd name="T24" fmla="*/ 30 w 73"/>
                <a:gd name="T25" fmla="*/ 32 h 38"/>
                <a:gd name="T26" fmla="*/ 25 w 73"/>
                <a:gd name="T27" fmla="*/ 32 h 38"/>
                <a:gd name="T28" fmla="*/ 22 w 73"/>
                <a:gd name="T29" fmla="*/ 32 h 38"/>
                <a:gd name="T30" fmla="*/ 18 w 73"/>
                <a:gd name="T31" fmla="*/ 33 h 38"/>
                <a:gd name="T32" fmla="*/ 14 w 73"/>
                <a:gd name="T33" fmla="*/ 34 h 38"/>
                <a:gd name="T34" fmla="*/ 9 w 73"/>
                <a:gd name="T35" fmla="*/ 36 h 38"/>
                <a:gd name="T36" fmla="*/ 4 w 73"/>
                <a:gd name="T37" fmla="*/ 37 h 38"/>
                <a:gd name="T38" fmla="*/ 1 w 73"/>
                <a:gd name="T39" fmla="*/ 38 h 38"/>
                <a:gd name="T40" fmla="*/ 1 w 73"/>
                <a:gd name="T41" fmla="*/ 37 h 38"/>
                <a:gd name="T42" fmla="*/ 0 w 73"/>
                <a:gd name="T43" fmla="*/ 34 h 38"/>
                <a:gd name="T44" fmla="*/ 0 w 73"/>
                <a:gd name="T45" fmla="*/ 32 h 38"/>
                <a:gd name="T46" fmla="*/ 0 w 73"/>
                <a:gd name="T47" fmla="*/ 30 h 38"/>
                <a:gd name="T48" fmla="*/ 1 w 73"/>
                <a:gd name="T49" fmla="*/ 28 h 38"/>
                <a:gd name="T50" fmla="*/ 3 w 73"/>
                <a:gd name="T51" fmla="*/ 26 h 38"/>
                <a:gd name="T52" fmla="*/ 5 w 73"/>
                <a:gd name="T53" fmla="*/ 24 h 38"/>
                <a:gd name="T54" fmla="*/ 9 w 73"/>
                <a:gd name="T55" fmla="*/ 22 h 38"/>
                <a:gd name="T56" fmla="*/ 13 w 73"/>
                <a:gd name="T57" fmla="*/ 19 h 38"/>
                <a:gd name="T58" fmla="*/ 16 w 73"/>
                <a:gd name="T59" fmla="*/ 17 h 38"/>
                <a:gd name="T60" fmla="*/ 22 w 73"/>
                <a:gd name="T61" fmla="*/ 15 h 38"/>
                <a:gd name="T62" fmla="*/ 29 w 73"/>
                <a:gd name="T63" fmla="*/ 13 h 38"/>
                <a:gd name="T64" fmla="*/ 36 w 73"/>
                <a:gd name="T65" fmla="*/ 11 h 38"/>
                <a:gd name="T66" fmla="*/ 43 w 73"/>
                <a:gd name="T67" fmla="*/ 9 h 38"/>
                <a:gd name="T68" fmla="*/ 50 w 73"/>
                <a:gd name="T69" fmla="*/ 7 h 38"/>
                <a:gd name="T70" fmla="*/ 54 w 73"/>
                <a:gd name="T71" fmla="*/ 6 h 38"/>
                <a:gd name="T72" fmla="*/ 57 w 73"/>
                <a:gd name="T73" fmla="*/ 4 h 38"/>
                <a:gd name="T74" fmla="*/ 59 w 73"/>
                <a:gd name="T75" fmla="*/ 4 h 38"/>
                <a:gd name="T76" fmla="*/ 60 w 73"/>
                <a:gd name="T77" fmla="*/ 3 h 38"/>
                <a:gd name="T78" fmla="*/ 63 w 73"/>
                <a:gd name="T79" fmla="*/ 1 h 38"/>
                <a:gd name="T80" fmla="*/ 66 w 73"/>
                <a:gd name="T81" fmla="*/ 1 h 38"/>
                <a:gd name="T82" fmla="*/ 70 w 73"/>
                <a:gd name="T83" fmla="*/ 0 h 38"/>
                <a:gd name="T84" fmla="*/ 72 w 73"/>
                <a:gd name="T85" fmla="*/ 0 h 38"/>
                <a:gd name="T86" fmla="*/ 73 w 73"/>
                <a:gd name="T87" fmla="*/ 1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38"/>
                <a:gd name="T134" fmla="*/ 73 w 7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38">
                  <a:moveTo>
                    <a:pt x="73" y="3"/>
                  </a:moveTo>
                  <a:lnTo>
                    <a:pt x="73" y="5"/>
                  </a:lnTo>
                  <a:lnTo>
                    <a:pt x="72" y="7"/>
                  </a:lnTo>
                  <a:lnTo>
                    <a:pt x="72" y="10"/>
                  </a:lnTo>
                  <a:lnTo>
                    <a:pt x="71" y="13"/>
                  </a:lnTo>
                  <a:lnTo>
                    <a:pt x="71" y="16"/>
                  </a:lnTo>
                  <a:lnTo>
                    <a:pt x="69" y="19"/>
                  </a:lnTo>
                  <a:lnTo>
                    <a:pt x="69" y="21"/>
                  </a:lnTo>
                  <a:lnTo>
                    <a:pt x="68" y="23"/>
                  </a:lnTo>
                  <a:lnTo>
                    <a:pt x="66" y="25"/>
                  </a:lnTo>
                  <a:lnTo>
                    <a:pt x="65" y="26"/>
                  </a:lnTo>
                  <a:lnTo>
                    <a:pt x="63" y="27"/>
                  </a:lnTo>
                  <a:lnTo>
                    <a:pt x="62" y="28"/>
                  </a:lnTo>
                  <a:lnTo>
                    <a:pt x="60" y="29"/>
                  </a:lnTo>
                  <a:lnTo>
                    <a:pt x="59" y="29"/>
                  </a:lnTo>
                  <a:lnTo>
                    <a:pt x="57" y="30"/>
                  </a:lnTo>
                  <a:lnTo>
                    <a:pt x="56" y="30"/>
                  </a:lnTo>
                  <a:lnTo>
                    <a:pt x="54" y="30"/>
                  </a:lnTo>
                  <a:lnTo>
                    <a:pt x="51" y="31"/>
                  </a:lnTo>
                  <a:lnTo>
                    <a:pt x="48" y="31"/>
                  </a:lnTo>
                  <a:lnTo>
                    <a:pt x="45" y="31"/>
                  </a:lnTo>
                  <a:lnTo>
                    <a:pt x="41" y="32"/>
                  </a:lnTo>
                  <a:lnTo>
                    <a:pt x="38" y="32"/>
                  </a:lnTo>
                  <a:lnTo>
                    <a:pt x="35" y="32"/>
                  </a:lnTo>
                  <a:lnTo>
                    <a:pt x="33" y="32"/>
                  </a:lnTo>
                  <a:lnTo>
                    <a:pt x="30" y="32"/>
                  </a:lnTo>
                  <a:lnTo>
                    <a:pt x="27" y="32"/>
                  </a:lnTo>
                  <a:lnTo>
                    <a:pt x="25" y="32"/>
                  </a:lnTo>
                  <a:lnTo>
                    <a:pt x="24" y="32"/>
                  </a:lnTo>
                  <a:lnTo>
                    <a:pt x="22" y="32"/>
                  </a:lnTo>
                  <a:lnTo>
                    <a:pt x="20" y="32"/>
                  </a:lnTo>
                  <a:lnTo>
                    <a:pt x="18" y="33"/>
                  </a:lnTo>
                  <a:lnTo>
                    <a:pt x="16" y="33"/>
                  </a:lnTo>
                  <a:lnTo>
                    <a:pt x="14" y="34"/>
                  </a:lnTo>
                  <a:lnTo>
                    <a:pt x="11" y="34"/>
                  </a:lnTo>
                  <a:lnTo>
                    <a:pt x="9" y="36"/>
                  </a:lnTo>
                  <a:lnTo>
                    <a:pt x="6" y="36"/>
                  </a:lnTo>
                  <a:lnTo>
                    <a:pt x="4" y="37"/>
                  </a:lnTo>
                  <a:lnTo>
                    <a:pt x="2" y="37"/>
                  </a:lnTo>
                  <a:lnTo>
                    <a:pt x="1" y="38"/>
                  </a:lnTo>
                  <a:lnTo>
                    <a:pt x="1" y="37"/>
                  </a:lnTo>
                  <a:lnTo>
                    <a:pt x="0" y="36"/>
                  </a:lnTo>
                  <a:lnTo>
                    <a:pt x="0" y="34"/>
                  </a:lnTo>
                  <a:lnTo>
                    <a:pt x="0" y="33"/>
                  </a:lnTo>
                  <a:lnTo>
                    <a:pt x="0" y="32"/>
                  </a:lnTo>
                  <a:lnTo>
                    <a:pt x="0" y="31"/>
                  </a:lnTo>
                  <a:lnTo>
                    <a:pt x="0" y="30"/>
                  </a:lnTo>
                  <a:lnTo>
                    <a:pt x="0" y="29"/>
                  </a:lnTo>
                  <a:lnTo>
                    <a:pt x="1" y="28"/>
                  </a:lnTo>
                  <a:lnTo>
                    <a:pt x="2" y="27"/>
                  </a:lnTo>
                  <a:lnTo>
                    <a:pt x="3" y="26"/>
                  </a:lnTo>
                  <a:lnTo>
                    <a:pt x="4" y="25"/>
                  </a:lnTo>
                  <a:lnTo>
                    <a:pt x="5" y="24"/>
                  </a:lnTo>
                  <a:lnTo>
                    <a:pt x="7" y="23"/>
                  </a:lnTo>
                  <a:lnTo>
                    <a:pt x="9" y="22"/>
                  </a:lnTo>
                  <a:lnTo>
                    <a:pt x="11" y="20"/>
                  </a:lnTo>
                  <a:lnTo>
                    <a:pt x="13" y="19"/>
                  </a:lnTo>
                  <a:lnTo>
                    <a:pt x="15" y="19"/>
                  </a:lnTo>
                  <a:lnTo>
                    <a:pt x="16" y="17"/>
                  </a:lnTo>
                  <a:lnTo>
                    <a:pt x="19" y="16"/>
                  </a:lnTo>
                  <a:lnTo>
                    <a:pt x="22" y="15"/>
                  </a:lnTo>
                  <a:lnTo>
                    <a:pt x="25" y="14"/>
                  </a:lnTo>
                  <a:lnTo>
                    <a:pt x="29" y="13"/>
                  </a:lnTo>
                  <a:lnTo>
                    <a:pt x="33" y="12"/>
                  </a:lnTo>
                  <a:lnTo>
                    <a:pt x="36" y="11"/>
                  </a:lnTo>
                  <a:lnTo>
                    <a:pt x="40" y="10"/>
                  </a:lnTo>
                  <a:lnTo>
                    <a:pt x="43" y="9"/>
                  </a:lnTo>
                  <a:lnTo>
                    <a:pt x="47" y="8"/>
                  </a:lnTo>
                  <a:lnTo>
                    <a:pt x="50" y="7"/>
                  </a:lnTo>
                  <a:lnTo>
                    <a:pt x="52" y="7"/>
                  </a:lnTo>
                  <a:lnTo>
                    <a:pt x="54" y="6"/>
                  </a:lnTo>
                  <a:lnTo>
                    <a:pt x="55" y="6"/>
                  </a:lnTo>
                  <a:lnTo>
                    <a:pt x="57" y="4"/>
                  </a:lnTo>
                  <a:lnTo>
                    <a:pt x="59" y="4"/>
                  </a:lnTo>
                  <a:lnTo>
                    <a:pt x="60" y="3"/>
                  </a:lnTo>
                  <a:lnTo>
                    <a:pt x="62" y="2"/>
                  </a:lnTo>
                  <a:lnTo>
                    <a:pt x="63" y="1"/>
                  </a:lnTo>
                  <a:lnTo>
                    <a:pt x="65" y="1"/>
                  </a:lnTo>
                  <a:lnTo>
                    <a:pt x="66" y="1"/>
                  </a:lnTo>
                  <a:lnTo>
                    <a:pt x="69" y="0"/>
                  </a:lnTo>
                  <a:lnTo>
                    <a:pt x="70" y="0"/>
                  </a:lnTo>
                  <a:lnTo>
                    <a:pt x="72" y="0"/>
                  </a:lnTo>
                  <a:lnTo>
                    <a:pt x="73" y="0"/>
                  </a:lnTo>
                  <a:lnTo>
                    <a:pt x="73" y="1"/>
                  </a:lnTo>
                  <a:lnTo>
                    <a:pt x="73" y="3"/>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75"/>
            <p:cNvSpPr>
              <a:spLocks/>
            </p:cNvSpPr>
            <p:nvPr/>
          </p:nvSpPr>
          <p:spPr bwMode="auto">
            <a:xfrm>
              <a:off x="3021" y="2239"/>
              <a:ext cx="73" cy="38"/>
            </a:xfrm>
            <a:custGeom>
              <a:avLst/>
              <a:gdLst>
                <a:gd name="T0" fmla="*/ 73 w 73"/>
                <a:gd name="T1" fmla="*/ 5 h 38"/>
                <a:gd name="T2" fmla="*/ 72 w 73"/>
                <a:gd name="T3" fmla="*/ 10 h 38"/>
                <a:gd name="T4" fmla="*/ 71 w 73"/>
                <a:gd name="T5" fmla="*/ 16 h 38"/>
                <a:gd name="T6" fmla="*/ 69 w 73"/>
                <a:gd name="T7" fmla="*/ 21 h 38"/>
                <a:gd name="T8" fmla="*/ 66 w 73"/>
                <a:gd name="T9" fmla="*/ 25 h 38"/>
                <a:gd name="T10" fmla="*/ 63 w 73"/>
                <a:gd name="T11" fmla="*/ 27 h 38"/>
                <a:gd name="T12" fmla="*/ 60 w 73"/>
                <a:gd name="T13" fmla="*/ 29 h 38"/>
                <a:gd name="T14" fmla="*/ 57 w 73"/>
                <a:gd name="T15" fmla="*/ 30 h 38"/>
                <a:gd name="T16" fmla="*/ 54 w 73"/>
                <a:gd name="T17" fmla="*/ 30 h 38"/>
                <a:gd name="T18" fmla="*/ 48 w 73"/>
                <a:gd name="T19" fmla="*/ 31 h 38"/>
                <a:gd name="T20" fmla="*/ 41 w 73"/>
                <a:gd name="T21" fmla="*/ 32 h 38"/>
                <a:gd name="T22" fmla="*/ 35 w 73"/>
                <a:gd name="T23" fmla="*/ 32 h 38"/>
                <a:gd name="T24" fmla="*/ 30 w 73"/>
                <a:gd name="T25" fmla="*/ 32 h 38"/>
                <a:gd name="T26" fmla="*/ 25 w 73"/>
                <a:gd name="T27" fmla="*/ 32 h 38"/>
                <a:gd name="T28" fmla="*/ 22 w 73"/>
                <a:gd name="T29" fmla="*/ 32 h 38"/>
                <a:gd name="T30" fmla="*/ 18 w 73"/>
                <a:gd name="T31" fmla="*/ 33 h 38"/>
                <a:gd name="T32" fmla="*/ 14 w 73"/>
                <a:gd name="T33" fmla="*/ 34 h 38"/>
                <a:gd name="T34" fmla="*/ 9 w 73"/>
                <a:gd name="T35" fmla="*/ 36 h 38"/>
                <a:gd name="T36" fmla="*/ 4 w 73"/>
                <a:gd name="T37" fmla="*/ 37 h 38"/>
                <a:gd name="T38" fmla="*/ 1 w 73"/>
                <a:gd name="T39" fmla="*/ 38 h 38"/>
                <a:gd name="T40" fmla="*/ 1 w 73"/>
                <a:gd name="T41" fmla="*/ 37 h 38"/>
                <a:gd name="T42" fmla="*/ 0 w 73"/>
                <a:gd name="T43" fmla="*/ 34 h 38"/>
                <a:gd name="T44" fmla="*/ 0 w 73"/>
                <a:gd name="T45" fmla="*/ 32 h 38"/>
                <a:gd name="T46" fmla="*/ 0 w 73"/>
                <a:gd name="T47" fmla="*/ 30 h 38"/>
                <a:gd name="T48" fmla="*/ 1 w 73"/>
                <a:gd name="T49" fmla="*/ 28 h 38"/>
                <a:gd name="T50" fmla="*/ 3 w 73"/>
                <a:gd name="T51" fmla="*/ 26 h 38"/>
                <a:gd name="T52" fmla="*/ 5 w 73"/>
                <a:gd name="T53" fmla="*/ 24 h 38"/>
                <a:gd name="T54" fmla="*/ 9 w 73"/>
                <a:gd name="T55" fmla="*/ 22 h 38"/>
                <a:gd name="T56" fmla="*/ 13 w 73"/>
                <a:gd name="T57" fmla="*/ 19 h 38"/>
                <a:gd name="T58" fmla="*/ 16 w 73"/>
                <a:gd name="T59" fmla="*/ 17 h 38"/>
                <a:gd name="T60" fmla="*/ 22 w 73"/>
                <a:gd name="T61" fmla="*/ 15 h 38"/>
                <a:gd name="T62" fmla="*/ 29 w 73"/>
                <a:gd name="T63" fmla="*/ 13 h 38"/>
                <a:gd name="T64" fmla="*/ 36 w 73"/>
                <a:gd name="T65" fmla="*/ 11 h 38"/>
                <a:gd name="T66" fmla="*/ 43 w 73"/>
                <a:gd name="T67" fmla="*/ 9 h 38"/>
                <a:gd name="T68" fmla="*/ 50 w 73"/>
                <a:gd name="T69" fmla="*/ 7 h 38"/>
                <a:gd name="T70" fmla="*/ 54 w 73"/>
                <a:gd name="T71" fmla="*/ 6 h 38"/>
                <a:gd name="T72" fmla="*/ 57 w 73"/>
                <a:gd name="T73" fmla="*/ 4 h 38"/>
                <a:gd name="T74" fmla="*/ 59 w 73"/>
                <a:gd name="T75" fmla="*/ 4 h 38"/>
                <a:gd name="T76" fmla="*/ 60 w 73"/>
                <a:gd name="T77" fmla="*/ 3 h 38"/>
                <a:gd name="T78" fmla="*/ 63 w 73"/>
                <a:gd name="T79" fmla="*/ 1 h 38"/>
                <a:gd name="T80" fmla="*/ 66 w 73"/>
                <a:gd name="T81" fmla="*/ 1 h 38"/>
                <a:gd name="T82" fmla="*/ 70 w 73"/>
                <a:gd name="T83" fmla="*/ 0 h 38"/>
                <a:gd name="T84" fmla="*/ 72 w 73"/>
                <a:gd name="T85" fmla="*/ 0 h 38"/>
                <a:gd name="T86" fmla="*/ 73 w 73"/>
                <a:gd name="T87" fmla="*/ 1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38"/>
                <a:gd name="T134" fmla="*/ 73 w 7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38">
                  <a:moveTo>
                    <a:pt x="73" y="3"/>
                  </a:moveTo>
                  <a:lnTo>
                    <a:pt x="73" y="5"/>
                  </a:lnTo>
                  <a:lnTo>
                    <a:pt x="72" y="7"/>
                  </a:lnTo>
                  <a:lnTo>
                    <a:pt x="72" y="10"/>
                  </a:lnTo>
                  <a:lnTo>
                    <a:pt x="71" y="13"/>
                  </a:lnTo>
                  <a:lnTo>
                    <a:pt x="71" y="16"/>
                  </a:lnTo>
                  <a:lnTo>
                    <a:pt x="69" y="19"/>
                  </a:lnTo>
                  <a:lnTo>
                    <a:pt x="69" y="21"/>
                  </a:lnTo>
                  <a:lnTo>
                    <a:pt x="68" y="23"/>
                  </a:lnTo>
                  <a:lnTo>
                    <a:pt x="66" y="25"/>
                  </a:lnTo>
                  <a:lnTo>
                    <a:pt x="65" y="26"/>
                  </a:lnTo>
                  <a:lnTo>
                    <a:pt x="63" y="27"/>
                  </a:lnTo>
                  <a:lnTo>
                    <a:pt x="62" y="28"/>
                  </a:lnTo>
                  <a:lnTo>
                    <a:pt x="60" y="29"/>
                  </a:lnTo>
                  <a:lnTo>
                    <a:pt x="59" y="29"/>
                  </a:lnTo>
                  <a:lnTo>
                    <a:pt x="57" y="30"/>
                  </a:lnTo>
                  <a:lnTo>
                    <a:pt x="56" y="30"/>
                  </a:lnTo>
                  <a:lnTo>
                    <a:pt x="54" y="30"/>
                  </a:lnTo>
                  <a:lnTo>
                    <a:pt x="51" y="31"/>
                  </a:lnTo>
                  <a:lnTo>
                    <a:pt x="48" y="31"/>
                  </a:lnTo>
                  <a:lnTo>
                    <a:pt x="45" y="31"/>
                  </a:lnTo>
                  <a:lnTo>
                    <a:pt x="41" y="32"/>
                  </a:lnTo>
                  <a:lnTo>
                    <a:pt x="38" y="32"/>
                  </a:lnTo>
                  <a:lnTo>
                    <a:pt x="35" y="32"/>
                  </a:lnTo>
                  <a:lnTo>
                    <a:pt x="33" y="32"/>
                  </a:lnTo>
                  <a:lnTo>
                    <a:pt x="30" y="32"/>
                  </a:lnTo>
                  <a:lnTo>
                    <a:pt x="27" y="32"/>
                  </a:lnTo>
                  <a:lnTo>
                    <a:pt x="25" y="32"/>
                  </a:lnTo>
                  <a:lnTo>
                    <a:pt x="24" y="32"/>
                  </a:lnTo>
                  <a:lnTo>
                    <a:pt x="22" y="32"/>
                  </a:lnTo>
                  <a:lnTo>
                    <a:pt x="20" y="32"/>
                  </a:lnTo>
                  <a:lnTo>
                    <a:pt x="18" y="33"/>
                  </a:lnTo>
                  <a:lnTo>
                    <a:pt x="16" y="33"/>
                  </a:lnTo>
                  <a:lnTo>
                    <a:pt x="14" y="34"/>
                  </a:lnTo>
                  <a:lnTo>
                    <a:pt x="11" y="34"/>
                  </a:lnTo>
                  <a:lnTo>
                    <a:pt x="9" y="36"/>
                  </a:lnTo>
                  <a:lnTo>
                    <a:pt x="6" y="36"/>
                  </a:lnTo>
                  <a:lnTo>
                    <a:pt x="4" y="37"/>
                  </a:lnTo>
                  <a:lnTo>
                    <a:pt x="2" y="37"/>
                  </a:lnTo>
                  <a:lnTo>
                    <a:pt x="1" y="38"/>
                  </a:lnTo>
                  <a:lnTo>
                    <a:pt x="1" y="37"/>
                  </a:lnTo>
                  <a:lnTo>
                    <a:pt x="0" y="36"/>
                  </a:lnTo>
                  <a:lnTo>
                    <a:pt x="0" y="34"/>
                  </a:lnTo>
                  <a:lnTo>
                    <a:pt x="0" y="33"/>
                  </a:lnTo>
                  <a:lnTo>
                    <a:pt x="0" y="32"/>
                  </a:lnTo>
                  <a:lnTo>
                    <a:pt x="0" y="31"/>
                  </a:lnTo>
                  <a:lnTo>
                    <a:pt x="0" y="30"/>
                  </a:lnTo>
                  <a:lnTo>
                    <a:pt x="0" y="29"/>
                  </a:lnTo>
                  <a:lnTo>
                    <a:pt x="1" y="28"/>
                  </a:lnTo>
                  <a:lnTo>
                    <a:pt x="2" y="27"/>
                  </a:lnTo>
                  <a:lnTo>
                    <a:pt x="3" y="26"/>
                  </a:lnTo>
                  <a:lnTo>
                    <a:pt x="4" y="25"/>
                  </a:lnTo>
                  <a:lnTo>
                    <a:pt x="5" y="24"/>
                  </a:lnTo>
                  <a:lnTo>
                    <a:pt x="7" y="23"/>
                  </a:lnTo>
                  <a:lnTo>
                    <a:pt x="9" y="22"/>
                  </a:lnTo>
                  <a:lnTo>
                    <a:pt x="11" y="20"/>
                  </a:lnTo>
                  <a:lnTo>
                    <a:pt x="13" y="19"/>
                  </a:lnTo>
                  <a:lnTo>
                    <a:pt x="15" y="19"/>
                  </a:lnTo>
                  <a:lnTo>
                    <a:pt x="16" y="17"/>
                  </a:lnTo>
                  <a:lnTo>
                    <a:pt x="19" y="16"/>
                  </a:lnTo>
                  <a:lnTo>
                    <a:pt x="22" y="15"/>
                  </a:lnTo>
                  <a:lnTo>
                    <a:pt x="25" y="14"/>
                  </a:lnTo>
                  <a:lnTo>
                    <a:pt x="29" y="13"/>
                  </a:lnTo>
                  <a:lnTo>
                    <a:pt x="33" y="12"/>
                  </a:lnTo>
                  <a:lnTo>
                    <a:pt x="36" y="11"/>
                  </a:lnTo>
                  <a:lnTo>
                    <a:pt x="40" y="10"/>
                  </a:lnTo>
                  <a:lnTo>
                    <a:pt x="43" y="9"/>
                  </a:lnTo>
                  <a:lnTo>
                    <a:pt x="47" y="8"/>
                  </a:lnTo>
                  <a:lnTo>
                    <a:pt x="50" y="7"/>
                  </a:lnTo>
                  <a:lnTo>
                    <a:pt x="52" y="7"/>
                  </a:lnTo>
                  <a:lnTo>
                    <a:pt x="54" y="6"/>
                  </a:lnTo>
                  <a:lnTo>
                    <a:pt x="55" y="6"/>
                  </a:lnTo>
                  <a:lnTo>
                    <a:pt x="57" y="4"/>
                  </a:lnTo>
                  <a:lnTo>
                    <a:pt x="59" y="4"/>
                  </a:lnTo>
                  <a:lnTo>
                    <a:pt x="60" y="3"/>
                  </a:lnTo>
                  <a:lnTo>
                    <a:pt x="62" y="2"/>
                  </a:lnTo>
                  <a:lnTo>
                    <a:pt x="63" y="1"/>
                  </a:lnTo>
                  <a:lnTo>
                    <a:pt x="65" y="1"/>
                  </a:lnTo>
                  <a:lnTo>
                    <a:pt x="66" y="1"/>
                  </a:lnTo>
                  <a:lnTo>
                    <a:pt x="69" y="0"/>
                  </a:lnTo>
                  <a:lnTo>
                    <a:pt x="70" y="0"/>
                  </a:lnTo>
                  <a:lnTo>
                    <a:pt x="72" y="0"/>
                  </a:lnTo>
                  <a:lnTo>
                    <a:pt x="73" y="0"/>
                  </a:lnTo>
                  <a:lnTo>
                    <a:pt x="73" y="1"/>
                  </a:lnTo>
                  <a:lnTo>
                    <a:pt x="73" y="3"/>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76"/>
            <p:cNvSpPr>
              <a:spLocks/>
            </p:cNvSpPr>
            <p:nvPr/>
          </p:nvSpPr>
          <p:spPr bwMode="auto">
            <a:xfrm>
              <a:off x="3001" y="2289"/>
              <a:ext cx="77" cy="41"/>
            </a:xfrm>
            <a:custGeom>
              <a:avLst/>
              <a:gdLst>
                <a:gd name="T0" fmla="*/ 77 w 77"/>
                <a:gd name="T1" fmla="*/ 5 h 40"/>
                <a:gd name="T2" fmla="*/ 76 w 77"/>
                <a:gd name="T3" fmla="*/ 11 h 40"/>
                <a:gd name="T4" fmla="*/ 74 w 77"/>
                <a:gd name="T5" fmla="*/ 17 h 40"/>
                <a:gd name="T6" fmla="*/ 73 w 77"/>
                <a:gd name="T7" fmla="*/ 51 h 40"/>
                <a:gd name="T8" fmla="*/ 70 w 77"/>
                <a:gd name="T9" fmla="*/ 55 h 40"/>
                <a:gd name="T10" fmla="*/ 68 w 77"/>
                <a:gd name="T11" fmla="*/ 57 h 40"/>
                <a:gd name="T12" fmla="*/ 65 w 77"/>
                <a:gd name="T13" fmla="*/ 59 h 40"/>
                <a:gd name="T14" fmla="*/ 62 w 77"/>
                <a:gd name="T15" fmla="*/ 60 h 40"/>
                <a:gd name="T16" fmla="*/ 58 w 77"/>
                <a:gd name="T17" fmla="*/ 60 h 40"/>
                <a:gd name="T18" fmla="*/ 53 w 77"/>
                <a:gd name="T19" fmla="*/ 61 h 40"/>
                <a:gd name="T20" fmla="*/ 45 w 77"/>
                <a:gd name="T21" fmla="*/ 63 h 40"/>
                <a:gd name="T22" fmla="*/ 39 w 77"/>
                <a:gd name="T23" fmla="*/ 63 h 40"/>
                <a:gd name="T24" fmla="*/ 32 w 77"/>
                <a:gd name="T25" fmla="*/ 63 h 40"/>
                <a:gd name="T26" fmla="*/ 27 w 77"/>
                <a:gd name="T27" fmla="*/ 65 h 40"/>
                <a:gd name="T28" fmla="*/ 22 w 77"/>
                <a:gd name="T29" fmla="*/ 65 h 40"/>
                <a:gd name="T30" fmla="*/ 18 w 77"/>
                <a:gd name="T31" fmla="*/ 67 h 40"/>
                <a:gd name="T32" fmla="*/ 14 w 77"/>
                <a:gd name="T33" fmla="*/ 69 h 40"/>
                <a:gd name="T34" fmla="*/ 9 w 77"/>
                <a:gd name="T35" fmla="*/ 69 h 40"/>
                <a:gd name="T36" fmla="*/ 4 w 77"/>
                <a:gd name="T37" fmla="*/ 73 h 40"/>
                <a:gd name="T38" fmla="*/ 1 w 77"/>
                <a:gd name="T39" fmla="*/ 75 h 40"/>
                <a:gd name="T40" fmla="*/ 1 w 77"/>
                <a:gd name="T41" fmla="*/ 73 h 40"/>
                <a:gd name="T42" fmla="*/ 0 w 77"/>
                <a:gd name="T43" fmla="*/ 69 h 40"/>
                <a:gd name="T44" fmla="*/ 0 w 77"/>
                <a:gd name="T45" fmla="*/ 65 h 40"/>
                <a:gd name="T46" fmla="*/ 0 w 77"/>
                <a:gd name="T47" fmla="*/ 60 h 40"/>
                <a:gd name="T48" fmla="*/ 0 w 77"/>
                <a:gd name="T49" fmla="*/ 58 h 40"/>
                <a:gd name="T50" fmla="*/ 1 w 77"/>
                <a:gd name="T51" fmla="*/ 57 h 40"/>
                <a:gd name="T52" fmla="*/ 4 w 77"/>
                <a:gd name="T53" fmla="*/ 55 h 40"/>
                <a:gd name="T54" fmla="*/ 7 w 77"/>
                <a:gd name="T55" fmla="*/ 53 h 40"/>
                <a:gd name="T56" fmla="*/ 11 w 77"/>
                <a:gd name="T57" fmla="*/ 51 h 40"/>
                <a:gd name="T58" fmla="*/ 15 w 77"/>
                <a:gd name="T59" fmla="*/ 50 h 40"/>
                <a:gd name="T60" fmla="*/ 20 w 77"/>
                <a:gd name="T61" fmla="*/ 19 h 40"/>
                <a:gd name="T62" fmla="*/ 27 w 77"/>
                <a:gd name="T63" fmla="*/ 16 h 40"/>
                <a:gd name="T64" fmla="*/ 35 w 77"/>
                <a:gd name="T65" fmla="*/ 13 h 40"/>
                <a:gd name="T66" fmla="*/ 44 w 77"/>
                <a:gd name="T67" fmla="*/ 10 h 40"/>
                <a:gd name="T68" fmla="*/ 50 w 77"/>
                <a:gd name="T69" fmla="*/ 9 h 40"/>
                <a:gd name="T70" fmla="*/ 56 w 77"/>
                <a:gd name="T71" fmla="*/ 7 h 40"/>
                <a:gd name="T72" fmla="*/ 59 w 77"/>
                <a:gd name="T73" fmla="*/ 6 h 40"/>
                <a:gd name="T74" fmla="*/ 62 w 77"/>
                <a:gd name="T75" fmla="*/ 4 h 40"/>
                <a:gd name="T76" fmla="*/ 64 w 77"/>
                <a:gd name="T77" fmla="*/ 4 h 40"/>
                <a:gd name="T78" fmla="*/ 66 w 77"/>
                <a:gd name="T79" fmla="*/ 3 h 40"/>
                <a:gd name="T80" fmla="*/ 69 w 77"/>
                <a:gd name="T81" fmla="*/ 2 h 40"/>
                <a:gd name="T82" fmla="*/ 72 w 77"/>
                <a:gd name="T83" fmla="*/ 1 h 40"/>
                <a:gd name="T84" fmla="*/ 75 w 77"/>
                <a:gd name="T85" fmla="*/ 0 h 40"/>
                <a:gd name="T86" fmla="*/ 77 w 77"/>
                <a:gd name="T87" fmla="*/ 1 h 40"/>
                <a:gd name="T88" fmla="*/ 77 w 77"/>
                <a:gd name="T89" fmla="*/ 3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40"/>
                <a:gd name="T137" fmla="*/ 77 w 77"/>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40">
                  <a:moveTo>
                    <a:pt x="77" y="3"/>
                  </a:moveTo>
                  <a:lnTo>
                    <a:pt x="77" y="5"/>
                  </a:lnTo>
                  <a:lnTo>
                    <a:pt x="77" y="8"/>
                  </a:lnTo>
                  <a:lnTo>
                    <a:pt x="76" y="11"/>
                  </a:lnTo>
                  <a:lnTo>
                    <a:pt x="75" y="14"/>
                  </a:lnTo>
                  <a:lnTo>
                    <a:pt x="74" y="17"/>
                  </a:lnTo>
                  <a:lnTo>
                    <a:pt x="74" y="20"/>
                  </a:lnTo>
                  <a:lnTo>
                    <a:pt x="73" y="23"/>
                  </a:lnTo>
                  <a:lnTo>
                    <a:pt x="72" y="25"/>
                  </a:lnTo>
                  <a:lnTo>
                    <a:pt x="70" y="27"/>
                  </a:lnTo>
                  <a:lnTo>
                    <a:pt x="69" y="28"/>
                  </a:lnTo>
                  <a:lnTo>
                    <a:pt x="68" y="29"/>
                  </a:lnTo>
                  <a:lnTo>
                    <a:pt x="66" y="30"/>
                  </a:lnTo>
                  <a:lnTo>
                    <a:pt x="65" y="31"/>
                  </a:lnTo>
                  <a:lnTo>
                    <a:pt x="63" y="31"/>
                  </a:lnTo>
                  <a:lnTo>
                    <a:pt x="62" y="32"/>
                  </a:lnTo>
                  <a:lnTo>
                    <a:pt x="60" y="32"/>
                  </a:lnTo>
                  <a:lnTo>
                    <a:pt x="58" y="32"/>
                  </a:lnTo>
                  <a:lnTo>
                    <a:pt x="55" y="33"/>
                  </a:lnTo>
                  <a:lnTo>
                    <a:pt x="53" y="33"/>
                  </a:lnTo>
                  <a:lnTo>
                    <a:pt x="49" y="33"/>
                  </a:lnTo>
                  <a:lnTo>
                    <a:pt x="45" y="34"/>
                  </a:lnTo>
                  <a:lnTo>
                    <a:pt x="42" y="34"/>
                  </a:lnTo>
                  <a:lnTo>
                    <a:pt x="39" y="34"/>
                  </a:lnTo>
                  <a:lnTo>
                    <a:pt x="35" y="34"/>
                  </a:lnTo>
                  <a:lnTo>
                    <a:pt x="32" y="34"/>
                  </a:lnTo>
                  <a:lnTo>
                    <a:pt x="29" y="35"/>
                  </a:lnTo>
                  <a:lnTo>
                    <a:pt x="27" y="35"/>
                  </a:lnTo>
                  <a:lnTo>
                    <a:pt x="24" y="35"/>
                  </a:lnTo>
                  <a:lnTo>
                    <a:pt x="22" y="35"/>
                  </a:lnTo>
                  <a:lnTo>
                    <a:pt x="20" y="35"/>
                  </a:lnTo>
                  <a:lnTo>
                    <a:pt x="18" y="36"/>
                  </a:lnTo>
                  <a:lnTo>
                    <a:pt x="16" y="36"/>
                  </a:lnTo>
                  <a:lnTo>
                    <a:pt x="14" y="37"/>
                  </a:lnTo>
                  <a:lnTo>
                    <a:pt x="11" y="37"/>
                  </a:lnTo>
                  <a:lnTo>
                    <a:pt x="9" y="37"/>
                  </a:lnTo>
                  <a:lnTo>
                    <a:pt x="6" y="38"/>
                  </a:lnTo>
                  <a:lnTo>
                    <a:pt x="4" y="39"/>
                  </a:lnTo>
                  <a:lnTo>
                    <a:pt x="3" y="39"/>
                  </a:lnTo>
                  <a:lnTo>
                    <a:pt x="1" y="40"/>
                  </a:lnTo>
                  <a:lnTo>
                    <a:pt x="1" y="39"/>
                  </a:lnTo>
                  <a:lnTo>
                    <a:pt x="0" y="38"/>
                  </a:lnTo>
                  <a:lnTo>
                    <a:pt x="0" y="37"/>
                  </a:lnTo>
                  <a:lnTo>
                    <a:pt x="0" y="36"/>
                  </a:lnTo>
                  <a:lnTo>
                    <a:pt x="0" y="35"/>
                  </a:lnTo>
                  <a:lnTo>
                    <a:pt x="0" y="33"/>
                  </a:lnTo>
                  <a:lnTo>
                    <a:pt x="0" y="32"/>
                  </a:lnTo>
                  <a:lnTo>
                    <a:pt x="0" y="31"/>
                  </a:lnTo>
                  <a:lnTo>
                    <a:pt x="0" y="30"/>
                  </a:lnTo>
                  <a:lnTo>
                    <a:pt x="1" y="30"/>
                  </a:lnTo>
                  <a:lnTo>
                    <a:pt x="1" y="29"/>
                  </a:lnTo>
                  <a:lnTo>
                    <a:pt x="3" y="28"/>
                  </a:lnTo>
                  <a:lnTo>
                    <a:pt x="4" y="27"/>
                  </a:lnTo>
                  <a:lnTo>
                    <a:pt x="6" y="26"/>
                  </a:lnTo>
                  <a:lnTo>
                    <a:pt x="7" y="25"/>
                  </a:lnTo>
                  <a:lnTo>
                    <a:pt x="9" y="25"/>
                  </a:lnTo>
                  <a:lnTo>
                    <a:pt x="11" y="23"/>
                  </a:lnTo>
                  <a:lnTo>
                    <a:pt x="13" y="22"/>
                  </a:lnTo>
                  <a:lnTo>
                    <a:pt x="15" y="22"/>
                  </a:lnTo>
                  <a:lnTo>
                    <a:pt x="17" y="20"/>
                  </a:lnTo>
                  <a:lnTo>
                    <a:pt x="20" y="19"/>
                  </a:lnTo>
                  <a:lnTo>
                    <a:pt x="23" y="17"/>
                  </a:lnTo>
                  <a:lnTo>
                    <a:pt x="27" y="16"/>
                  </a:lnTo>
                  <a:lnTo>
                    <a:pt x="31" y="14"/>
                  </a:lnTo>
                  <a:lnTo>
                    <a:pt x="35" y="13"/>
                  </a:lnTo>
                  <a:lnTo>
                    <a:pt x="39" y="12"/>
                  </a:lnTo>
                  <a:lnTo>
                    <a:pt x="44" y="10"/>
                  </a:lnTo>
                  <a:lnTo>
                    <a:pt x="47" y="10"/>
                  </a:lnTo>
                  <a:lnTo>
                    <a:pt x="50" y="9"/>
                  </a:lnTo>
                  <a:lnTo>
                    <a:pt x="53" y="8"/>
                  </a:lnTo>
                  <a:lnTo>
                    <a:pt x="56" y="7"/>
                  </a:lnTo>
                  <a:lnTo>
                    <a:pt x="58" y="7"/>
                  </a:lnTo>
                  <a:lnTo>
                    <a:pt x="59" y="6"/>
                  </a:lnTo>
                  <a:lnTo>
                    <a:pt x="61" y="5"/>
                  </a:lnTo>
                  <a:lnTo>
                    <a:pt x="62" y="4"/>
                  </a:lnTo>
                  <a:lnTo>
                    <a:pt x="63" y="4"/>
                  </a:lnTo>
                  <a:lnTo>
                    <a:pt x="64" y="4"/>
                  </a:lnTo>
                  <a:lnTo>
                    <a:pt x="65" y="3"/>
                  </a:lnTo>
                  <a:lnTo>
                    <a:pt x="66" y="3"/>
                  </a:lnTo>
                  <a:lnTo>
                    <a:pt x="67" y="2"/>
                  </a:lnTo>
                  <a:lnTo>
                    <a:pt x="69" y="2"/>
                  </a:lnTo>
                  <a:lnTo>
                    <a:pt x="71" y="2"/>
                  </a:lnTo>
                  <a:lnTo>
                    <a:pt x="72" y="1"/>
                  </a:lnTo>
                  <a:lnTo>
                    <a:pt x="74" y="0"/>
                  </a:lnTo>
                  <a:lnTo>
                    <a:pt x="75" y="0"/>
                  </a:lnTo>
                  <a:lnTo>
                    <a:pt x="77" y="0"/>
                  </a:lnTo>
                  <a:lnTo>
                    <a:pt x="77" y="1"/>
                  </a:lnTo>
                  <a:lnTo>
                    <a:pt x="77" y="2"/>
                  </a:lnTo>
                  <a:lnTo>
                    <a:pt x="77"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77"/>
            <p:cNvSpPr>
              <a:spLocks/>
            </p:cNvSpPr>
            <p:nvPr/>
          </p:nvSpPr>
          <p:spPr bwMode="auto">
            <a:xfrm>
              <a:off x="3001" y="2289"/>
              <a:ext cx="77" cy="41"/>
            </a:xfrm>
            <a:custGeom>
              <a:avLst/>
              <a:gdLst>
                <a:gd name="T0" fmla="*/ 77 w 77"/>
                <a:gd name="T1" fmla="*/ 5 h 40"/>
                <a:gd name="T2" fmla="*/ 76 w 77"/>
                <a:gd name="T3" fmla="*/ 11 h 40"/>
                <a:gd name="T4" fmla="*/ 74 w 77"/>
                <a:gd name="T5" fmla="*/ 17 h 40"/>
                <a:gd name="T6" fmla="*/ 73 w 77"/>
                <a:gd name="T7" fmla="*/ 51 h 40"/>
                <a:gd name="T8" fmla="*/ 70 w 77"/>
                <a:gd name="T9" fmla="*/ 55 h 40"/>
                <a:gd name="T10" fmla="*/ 68 w 77"/>
                <a:gd name="T11" fmla="*/ 57 h 40"/>
                <a:gd name="T12" fmla="*/ 65 w 77"/>
                <a:gd name="T13" fmla="*/ 59 h 40"/>
                <a:gd name="T14" fmla="*/ 62 w 77"/>
                <a:gd name="T15" fmla="*/ 60 h 40"/>
                <a:gd name="T16" fmla="*/ 58 w 77"/>
                <a:gd name="T17" fmla="*/ 60 h 40"/>
                <a:gd name="T18" fmla="*/ 53 w 77"/>
                <a:gd name="T19" fmla="*/ 61 h 40"/>
                <a:gd name="T20" fmla="*/ 45 w 77"/>
                <a:gd name="T21" fmla="*/ 63 h 40"/>
                <a:gd name="T22" fmla="*/ 39 w 77"/>
                <a:gd name="T23" fmla="*/ 63 h 40"/>
                <a:gd name="T24" fmla="*/ 32 w 77"/>
                <a:gd name="T25" fmla="*/ 63 h 40"/>
                <a:gd name="T26" fmla="*/ 27 w 77"/>
                <a:gd name="T27" fmla="*/ 65 h 40"/>
                <a:gd name="T28" fmla="*/ 22 w 77"/>
                <a:gd name="T29" fmla="*/ 65 h 40"/>
                <a:gd name="T30" fmla="*/ 18 w 77"/>
                <a:gd name="T31" fmla="*/ 67 h 40"/>
                <a:gd name="T32" fmla="*/ 14 w 77"/>
                <a:gd name="T33" fmla="*/ 69 h 40"/>
                <a:gd name="T34" fmla="*/ 9 w 77"/>
                <a:gd name="T35" fmla="*/ 69 h 40"/>
                <a:gd name="T36" fmla="*/ 4 w 77"/>
                <a:gd name="T37" fmla="*/ 73 h 40"/>
                <a:gd name="T38" fmla="*/ 1 w 77"/>
                <a:gd name="T39" fmla="*/ 75 h 40"/>
                <a:gd name="T40" fmla="*/ 1 w 77"/>
                <a:gd name="T41" fmla="*/ 73 h 40"/>
                <a:gd name="T42" fmla="*/ 0 w 77"/>
                <a:gd name="T43" fmla="*/ 69 h 40"/>
                <a:gd name="T44" fmla="*/ 0 w 77"/>
                <a:gd name="T45" fmla="*/ 65 h 40"/>
                <a:gd name="T46" fmla="*/ 0 w 77"/>
                <a:gd name="T47" fmla="*/ 60 h 40"/>
                <a:gd name="T48" fmla="*/ 0 w 77"/>
                <a:gd name="T49" fmla="*/ 58 h 40"/>
                <a:gd name="T50" fmla="*/ 1 w 77"/>
                <a:gd name="T51" fmla="*/ 57 h 40"/>
                <a:gd name="T52" fmla="*/ 4 w 77"/>
                <a:gd name="T53" fmla="*/ 55 h 40"/>
                <a:gd name="T54" fmla="*/ 7 w 77"/>
                <a:gd name="T55" fmla="*/ 53 h 40"/>
                <a:gd name="T56" fmla="*/ 11 w 77"/>
                <a:gd name="T57" fmla="*/ 51 h 40"/>
                <a:gd name="T58" fmla="*/ 15 w 77"/>
                <a:gd name="T59" fmla="*/ 50 h 40"/>
                <a:gd name="T60" fmla="*/ 20 w 77"/>
                <a:gd name="T61" fmla="*/ 19 h 40"/>
                <a:gd name="T62" fmla="*/ 27 w 77"/>
                <a:gd name="T63" fmla="*/ 16 h 40"/>
                <a:gd name="T64" fmla="*/ 35 w 77"/>
                <a:gd name="T65" fmla="*/ 13 h 40"/>
                <a:gd name="T66" fmla="*/ 44 w 77"/>
                <a:gd name="T67" fmla="*/ 10 h 40"/>
                <a:gd name="T68" fmla="*/ 50 w 77"/>
                <a:gd name="T69" fmla="*/ 9 h 40"/>
                <a:gd name="T70" fmla="*/ 56 w 77"/>
                <a:gd name="T71" fmla="*/ 7 h 40"/>
                <a:gd name="T72" fmla="*/ 59 w 77"/>
                <a:gd name="T73" fmla="*/ 6 h 40"/>
                <a:gd name="T74" fmla="*/ 62 w 77"/>
                <a:gd name="T75" fmla="*/ 4 h 40"/>
                <a:gd name="T76" fmla="*/ 64 w 77"/>
                <a:gd name="T77" fmla="*/ 4 h 40"/>
                <a:gd name="T78" fmla="*/ 66 w 77"/>
                <a:gd name="T79" fmla="*/ 3 h 40"/>
                <a:gd name="T80" fmla="*/ 69 w 77"/>
                <a:gd name="T81" fmla="*/ 2 h 40"/>
                <a:gd name="T82" fmla="*/ 72 w 77"/>
                <a:gd name="T83" fmla="*/ 1 h 40"/>
                <a:gd name="T84" fmla="*/ 75 w 77"/>
                <a:gd name="T85" fmla="*/ 0 h 40"/>
                <a:gd name="T86" fmla="*/ 77 w 77"/>
                <a:gd name="T87" fmla="*/ 1 h 40"/>
                <a:gd name="T88" fmla="*/ 77 w 77"/>
                <a:gd name="T89" fmla="*/ 3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40"/>
                <a:gd name="T137" fmla="*/ 77 w 77"/>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40">
                  <a:moveTo>
                    <a:pt x="77" y="3"/>
                  </a:moveTo>
                  <a:lnTo>
                    <a:pt x="77" y="5"/>
                  </a:lnTo>
                  <a:lnTo>
                    <a:pt x="77" y="8"/>
                  </a:lnTo>
                  <a:lnTo>
                    <a:pt x="76" y="11"/>
                  </a:lnTo>
                  <a:lnTo>
                    <a:pt x="75" y="14"/>
                  </a:lnTo>
                  <a:lnTo>
                    <a:pt x="74" y="17"/>
                  </a:lnTo>
                  <a:lnTo>
                    <a:pt x="74" y="20"/>
                  </a:lnTo>
                  <a:lnTo>
                    <a:pt x="73" y="23"/>
                  </a:lnTo>
                  <a:lnTo>
                    <a:pt x="72" y="25"/>
                  </a:lnTo>
                  <a:lnTo>
                    <a:pt x="70" y="27"/>
                  </a:lnTo>
                  <a:lnTo>
                    <a:pt x="69" y="28"/>
                  </a:lnTo>
                  <a:lnTo>
                    <a:pt x="68" y="29"/>
                  </a:lnTo>
                  <a:lnTo>
                    <a:pt x="66" y="30"/>
                  </a:lnTo>
                  <a:lnTo>
                    <a:pt x="65" y="31"/>
                  </a:lnTo>
                  <a:lnTo>
                    <a:pt x="63" y="31"/>
                  </a:lnTo>
                  <a:lnTo>
                    <a:pt x="62" y="32"/>
                  </a:lnTo>
                  <a:lnTo>
                    <a:pt x="60" y="32"/>
                  </a:lnTo>
                  <a:lnTo>
                    <a:pt x="58" y="32"/>
                  </a:lnTo>
                  <a:lnTo>
                    <a:pt x="55" y="33"/>
                  </a:lnTo>
                  <a:lnTo>
                    <a:pt x="53" y="33"/>
                  </a:lnTo>
                  <a:lnTo>
                    <a:pt x="49" y="33"/>
                  </a:lnTo>
                  <a:lnTo>
                    <a:pt x="45" y="34"/>
                  </a:lnTo>
                  <a:lnTo>
                    <a:pt x="42" y="34"/>
                  </a:lnTo>
                  <a:lnTo>
                    <a:pt x="39" y="34"/>
                  </a:lnTo>
                  <a:lnTo>
                    <a:pt x="35" y="34"/>
                  </a:lnTo>
                  <a:lnTo>
                    <a:pt x="32" y="34"/>
                  </a:lnTo>
                  <a:lnTo>
                    <a:pt x="29" y="35"/>
                  </a:lnTo>
                  <a:lnTo>
                    <a:pt x="27" y="35"/>
                  </a:lnTo>
                  <a:lnTo>
                    <a:pt x="24" y="35"/>
                  </a:lnTo>
                  <a:lnTo>
                    <a:pt x="22" y="35"/>
                  </a:lnTo>
                  <a:lnTo>
                    <a:pt x="20" y="35"/>
                  </a:lnTo>
                  <a:lnTo>
                    <a:pt x="18" y="36"/>
                  </a:lnTo>
                  <a:lnTo>
                    <a:pt x="16" y="36"/>
                  </a:lnTo>
                  <a:lnTo>
                    <a:pt x="14" y="37"/>
                  </a:lnTo>
                  <a:lnTo>
                    <a:pt x="11" y="37"/>
                  </a:lnTo>
                  <a:lnTo>
                    <a:pt x="9" y="37"/>
                  </a:lnTo>
                  <a:lnTo>
                    <a:pt x="6" y="38"/>
                  </a:lnTo>
                  <a:lnTo>
                    <a:pt x="4" y="39"/>
                  </a:lnTo>
                  <a:lnTo>
                    <a:pt x="3" y="39"/>
                  </a:lnTo>
                  <a:lnTo>
                    <a:pt x="1" y="40"/>
                  </a:lnTo>
                  <a:lnTo>
                    <a:pt x="1" y="39"/>
                  </a:lnTo>
                  <a:lnTo>
                    <a:pt x="0" y="38"/>
                  </a:lnTo>
                  <a:lnTo>
                    <a:pt x="0" y="37"/>
                  </a:lnTo>
                  <a:lnTo>
                    <a:pt x="0" y="36"/>
                  </a:lnTo>
                  <a:lnTo>
                    <a:pt x="0" y="35"/>
                  </a:lnTo>
                  <a:lnTo>
                    <a:pt x="0" y="33"/>
                  </a:lnTo>
                  <a:lnTo>
                    <a:pt x="0" y="32"/>
                  </a:lnTo>
                  <a:lnTo>
                    <a:pt x="0" y="31"/>
                  </a:lnTo>
                  <a:lnTo>
                    <a:pt x="0" y="30"/>
                  </a:lnTo>
                  <a:lnTo>
                    <a:pt x="1" y="30"/>
                  </a:lnTo>
                  <a:lnTo>
                    <a:pt x="1" y="29"/>
                  </a:lnTo>
                  <a:lnTo>
                    <a:pt x="3" y="28"/>
                  </a:lnTo>
                  <a:lnTo>
                    <a:pt x="4" y="27"/>
                  </a:lnTo>
                  <a:lnTo>
                    <a:pt x="6" y="26"/>
                  </a:lnTo>
                  <a:lnTo>
                    <a:pt x="7" y="25"/>
                  </a:lnTo>
                  <a:lnTo>
                    <a:pt x="9" y="25"/>
                  </a:lnTo>
                  <a:lnTo>
                    <a:pt x="11" y="23"/>
                  </a:lnTo>
                  <a:lnTo>
                    <a:pt x="13" y="22"/>
                  </a:lnTo>
                  <a:lnTo>
                    <a:pt x="15" y="22"/>
                  </a:lnTo>
                  <a:lnTo>
                    <a:pt x="17" y="20"/>
                  </a:lnTo>
                  <a:lnTo>
                    <a:pt x="20" y="19"/>
                  </a:lnTo>
                  <a:lnTo>
                    <a:pt x="23" y="17"/>
                  </a:lnTo>
                  <a:lnTo>
                    <a:pt x="27" y="16"/>
                  </a:lnTo>
                  <a:lnTo>
                    <a:pt x="31" y="14"/>
                  </a:lnTo>
                  <a:lnTo>
                    <a:pt x="35" y="13"/>
                  </a:lnTo>
                  <a:lnTo>
                    <a:pt x="39" y="12"/>
                  </a:lnTo>
                  <a:lnTo>
                    <a:pt x="44" y="10"/>
                  </a:lnTo>
                  <a:lnTo>
                    <a:pt x="47" y="10"/>
                  </a:lnTo>
                  <a:lnTo>
                    <a:pt x="50" y="9"/>
                  </a:lnTo>
                  <a:lnTo>
                    <a:pt x="53" y="8"/>
                  </a:lnTo>
                  <a:lnTo>
                    <a:pt x="56" y="7"/>
                  </a:lnTo>
                  <a:lnTo>
                    <a:pt x="58" y="7"/>
                  </a:lnTo>
                  <a:lnTo>
                    <a:pt x="59" y="6"/>
                  </a:lnTo>
                  <a:lnTo>
                    <a:pt x="61" y="5"/>
                  </a:lnTo>
                  <a:lnTo>
                    <a:pt x="62" y="4"/>
                  </a:lnTo>
                  <a:lnTo>
                    <a:pt x="63" y="4"/>
                  </a:lnTo>
                  <a:lnTo>
                    <a:pt x="64" y="4"/>
                  </a:lnTo>
                  <a:lnTo>
                    <a:pt x="65" y="3"/>
                  </a:lnTo>
                  <a:lnTo>
                    <a:pt x="66" y="3"/>
                  </a:lnTo>
                  <a:lnTo>
                    <a:pt x="67" y="2"/>
                  </a:lnTo>
                  <a:lnTo>
                    <a:pt x="69" y="2"/>
                  </a:lnTo>
                  <a:lnTo>
                    <a:pt x="71" y="2"/>
                  </a:lnTo>
                  <a:lnTo>
                    <a:pt x="72" y="1"/>
                  </a:lnTo>
                  <a:lnTo>
                    <a:pt x="74" y="0"/>
                  </a:lnTo>
                  <a:lnTo>
                    <a:pt x="75" y="0"/>
                  </a:lnTo>
                  <a:lnTo>
                    <a:pt x="77" y="0"/>
                  </a:lnTo>
                  <a:lnTo>
                    <a:pt x="77" y="1"/>
                  </a:lnTo>
                  <a:lnTo>
                    <a:pt x="77" y="2"/>
                  </a:lnTo>
                  <a:lnTo>
                    <a:pt x="77" y="3"/>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78"/>
            <p:cNvSpPr>
              <a:spLocks/>
            </p:cNvSpPr>
            <p:nvPr/>
          </p:nvSpPr>
          <p:spPr bwMode="auto">
            <a:xfrm>
              <a:off x="3001" y="2289"/>
              <a:ext cx="77" cy="41"/>
            </a:xfrm>
            <a:custGeom>
              <a:avLst/>
              <a:gdLst>
                <a:gd name="T0" fmla="*/ 77 w 77"/>
                <a:gd name="T1" fmla="*/ 5 h 40"/>
                <a:gd name="T2" fmla="*/ 76 w 77"/>
                <a:gd name="T3" fmla="*/ 11 h 40"/>
                <a:gd name="T4" fmla="*/ 74 w 77"/>
                <a:gd name="T5" fmla="*/ 17 h 40"/>
                <a:gd name="T6" fmla="*/ 73 w 77"/>
                <a:gd name="T7" fmla="*/ 51 h 40"/>
                <a:gd name="T8" fmla="*/ 70 w 77"/>
                <a:gd name="T9" fmla="*/ 55 h 40"/>
                <a:gd name="T10" fmla="*/ 68 w 77"/>
                <a:gd name="T11" fmla="*/ 57 h 40"/>
                <a:gd name="T12" fmla="*/ 65 w 77"/>
                <a:gd name="T13" fmla="*/ 59 h 40"/>
                <a:gd name="T14" fmla="*/ 62 w 77"/>
                <a:gd name="T15" fmla="*/ 60 h 40"/>
                <a:gd name="T16" fmla="*/ 58 w 77"/>
                <a:gd name="T17" fmla="*/ 60 h 40"/>
                <a:gd name="T18" fmla="*/ 53 w 77"/>
                <a:gd name="T19" fmla="*/ 61 h 40"/>
                <a:gd name="T20" fmla="*/ 45 w 77"/>
                <a:gd name="T21" fmla="*/ 63 h 40"/>
                <a:gd name="T22" fmla="*/ 39 w 77"/>
                <a:gd name="T23" fmla="*/ 63 h 40"/>
                <a:gd name="T24" fmla="*/ 32 w 77"/>
                <a:gd name="T25" fmla="*/ 63 h 40"/>
                <a:gd name="T26" fmla="*/ 27 w 77"/>
                <a:gd name="T27" fmla="*/ 65 h 40"/>
                <a:gd name="T28" fmla="*/ 22 w 77"/>
                <a:gd name="T29" fmla="*/ 65 h 40"/>
                <a:gd name="T30" fmla="*/ 18 w 77"/>
                <a:gd name="T31" fmla="*/ 67 h 40"/>
                <a:gd name="T32" fmla="*/ 14 w 77"/>
                <a:gd name="T33" fmla="*/ 69 h 40"/>
                <a:gd name="T34" fmla="*/ 9 w 77"/>
                <a:gd name="T35" fmla="*/ 69 h 40"/>
                <a:gd name="T36" fmla="*/ 4 w 77"/>
                <a:gd name="T37" fmla="*/ 73 h 40"/>
                <a:gd name="T38" fmla="*/ 1 w 77"/>
                <a:gd name="T39" fmla="*/ 75 h 40"/>
                <a:gd name="T40" fmla="*/ 1 w 77"/>
                <a:gd name="T41" fmla="*/ 73 h 40"/>
                <a:gd name="T42" fmla="*/ 0 w 77"/>
                <a:gd name="T43" fmla="*/ 69 h 40"/>
                <a:gd name="T44" fmla="*/ 0 w 77"/>
                <a:gd name="T45" fmla="*/ 65 h 40"/>
                <a:gd name="T46" fmla="*/ 0 w 77"/>
                <a:gd name="T47" fmla="*/ 60 h 40"/>
                <a:gd name="T48" fmla="*/ 0 w 77"/>
                <a:gd name="T49" fmla="*/ 58 h 40"/>
                <a:gd name="T50" fmla="*/ 1 w 77"/>
                <a:gd name="T51" fmla="*/ 57 h 40"/>
                <a:gd name="T52" fmla="*/ 4 w 77"/>
                <a:gd name="T53" fmla="*/ 55 h 40"/>
                <a:gd name="T54" fmla="*/ 7 w 77"/>
                <a:gd name="T55" fmla="*/ 53 h 40"/>
                <a:gd name="T56" fmla="*/ 11 w 77"/>
                <a:gd name="T57" fmla="*/ 51 h 40"/>
                <a:gd name="T58" fmla="*/ 15 w 77"/>
                <a:gd name="T59" fmla="*/ 50 h 40"/>
                <a:gd name="T60" fmla="*/ 20 w 77"/>
                <a:gd name="T61" fmla="*/ 19 h 40"/>
                <a:gd name="T62" fmla="*/ 27 w 77"/>
                <a:gd name="T63" fmla="*/ 16 h 40"/>
                <a:gd name="T64" fmla="*/ 35 w 77"/>
                <a:gd name="T65" fmla="*/ 13 h 40"/>
                <a:gd name="T66" fmla="*/ 44 w 77"/>
                <a:gd name="T67" fmla="*/ 10 h 40"/>
                <a:gd name="T68" fmla="*/ 50 w 77"/>
                <a:gd name="T69" fmla="*/ 9 h 40"/>
                <a:gd name="T70" fmla="*/ 56 w 77"/>
                <a:gd name="T71" fmla="*/ 7 h 40"/>
                <a:gd name="T72" fmla="*/ 59 w 77"/>
                <a:gd name="T73" fmla="*/ 6 h 40"/>
                <a:gd name="T74" fmla="*/ 62 w 77"/>
                <a:gd name="T75" fmla="*/ 4 h 40"/>
                <a:gd name="T76" fmla="*/ 64 w 77"/>
                <a:gd name="T77" fmla="*/ 4 h 40"/>
                <a:gd name="T78" fmla="*/ 66 w 77"/>
                <a:gd name="T79" fmla="*/ 3 h 40"/>
                <a:gd name="T80" fmla="*/ 69 w 77"/>
                <a:gd name="T81" fmla="*/ 2 h 40"/>
                <a:gd name="T82" fmla="*/ 72 w 77"/>
                <a:gd name="T83" fmla="*/ 1 h 40"/>
                <a:gd name="T84" fmla="*/ 75 w 77"/>
                <a:gd name="T85" fmla="*/ 0 h 40"/>
                <a:gd name="T86" fmla="*/ 77 w 77"/>
                <a:gd name="T87" fmla="*/ 1 h 40"/>
                <a:gd name="T88" fmla="*/ 77 w 77"/>
                <a:gd name="T89" fmla="*/ 3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40"/>
                <a:gd name="T137" fmla="*/ 77 w 77"/>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40">
                  <a:moveTo>
                    <a:pt x="77" y="3"/>
                  </a:moveTo>
                  <a:lnTo>
                    <a:pt x="77" y="5"/>
                  </a:lnTo>
                  <a:lnTo>
                    <a:pt x="77" y="8"/>
                  </a:lnTo>
                  <a:lnTo>
                    <a:pt x="76" y="11"/>
                  </a:lnTo>
                  <a:lnTo>
                    <a:pt x="75" y="14"/>
                  </a:lnTo>
                  <a:lnTo>
                    <a:pt x="74" y="17"/>
                  </a:lnTo>
                  <a:lnTo>
                    <a:pt x="74" y="20"/>
                  </a:lnTo>
                  <a:lnTo>
                    <a:pt x="73" y="23"/>
                  </a:lnTo>
                  <a:lnTo>
                    <a:pt x="72" y="25"/>
                  </a:lnTo>
                  <a:lnTo>
                    <a:pt x="70" y="27"/>
                  </a:lnTo>
                  <a:lnTo>
                    <a:pt x="69" y="28"/>
                  </a:lnTo>
                  <a:lnTo>
                    <a:pt x="68" y="29"/>
                  </a:lnTo>
                  <a:lnTo>
                    <a:pt x="66" y="30"/>
                  </a:lnTo>
                  <a:lnTo>
                    <a:pt x="65" y="31"/>
                  </a:lnTo>
                  <a:lnTo>
                    <a:pt x="63" y="31"/>
                  </a:lnTo>
                  <a:lnTo>
                    <a:pt x="62" y="32"/>
                  </a:lnTo>
                  <a:lnTo>
                    <a:pt x="60" y="32"/>
                  </a:lnTo>
                  <a:lnTo>
                    <a:pt x="58" y="32"/>
                  </a:lnTo>
                  <a:lnTo>
                    <a:pt x="55" y="33"/>
                  </a:lnTo>
                  <a:lnTo>
                    <a:pt x="53" y="33"/>
                  </a:lnTo>
                  <a:lnTo>
                    <a:pt x="49" y="33"/>
                  </a:lnTo>
                  <a:lnTo>
                    <a:pt x="45" y="34"/>
                  </a:lnTo>
                  <a:lnTo>
                    <a:pt x="42" y="34"/>
                  </a:lnTo>
                  <a:lnTo>
                    <a:pt x="39" y="34"/>
                  </a:lnTo>
                  <a:lnTo>
                    <a:pt x="35" y="34"/>
                  </a:lnTo>
                  <a:lnTo>
                    <a:pt x="32" y="34"/>
                  </a:lnTo>
                  <a:lnTo>
                    <a:pt x="29" y="35"/>
                  </a:lnTo>
                  <a:lnTo>
                    <a:pt x="27" y="35"/>
                  </a:lnTo>
                  <a:lnTo>
                    <a:pt x="24" y="35"/>
                  </a:lnTo>
                  <a:lnTo>
                    <a:pt x="22" y="35"/>
                  </a:lnTo>
                  <a:lnTo>
                    <a:pt x="20" y="35"/>
                  </a:lnTo>
                  <a:lnTo>
                    <a:pt x="18" y="36"/>
                  </a:lnTo>
                  <a:lnTo>
                    <a:pt x="16" y="36"/>
                  </a:lnTo>
                  <a:lnTo>
                    <a:pt x="14" y="37"/>
                  </a:lnTo>
                  <a:lnTo>
                    <a:pt x="11" y="37"/>
                  </a:lnTo>
                  <a:lnTo>
                    <a:pt x="9" y="37"/>
                  </a:lnTo>
                  <a:lnTo>
                    <a:pt x="6" y="38"/>
                  </a:lnTo>
                  <a:lnTo>
                    <a:pt x="4" y="39"/>
                  </a:lnTo>
                  <a:lnTo>
                    <a:pt x="3" y="39"/>
                  </a:lnTo>
                  <a:lnTo>
                    <a:pt x="1" y="40"/>
                  </a:lnTo>
                  <a:lnTo>
                    <a:pt x="1" y="39"/>
                  </a:lnTo>
                  <a:lnTo>
                    <a:pt x="0" y="38"/>
                  </a:lnTo>
                  <a:lnTo>
                    <a:pt x="0" y="37"/>
                  </a:lnTo>
                  <a:lnTo>
                    <a:pt x="0" y="36"/>
                  </a:lnTo>
                  <a:lnTo>
                    <a:pt x="0" y="35"/>
                  </a:lnTo>
                  <a:lnTo>
                    <a:pt x="0" y="33"/>
                  </a:lnTo>
                  <a:lnTo>
                    <a:pt x="0" y="32"/>
                  </a:lnTo>
                  <a:lnTo>
                    <a:pt x="0" y="31"/>
                  </a:lnTo>
                  <a:lnTo>
                    <a:pt x="0" y="30"/>
                  </a:lnTo>
                  <a:lnTo>
                    <a:pt x="1" y="30"/>
                  </a:lnTo>
                  <a:lnTo>
                    <a:pt x="1" y="29"/>
                  </a:lnTo>
                  <a:lnTo>
                    <a:pt x="3" y="28"/>
                  </a:lnTo>
                  <a:lnTo>
                    <a:pt x="4" y="27"/>
                  </a:lnTo>
                  <a:lnTo>
                    <a:pt x="6" y="26"/>
                  </a:lnTo>
                  <a:lnTo>
                    <a:pt x="7" y="25"/>
                  </a:lnTo>
                  <a:lnTo>
                    <a:pt x="9" y="25"/>
                  </a:lnTo>
                  <a:lnTo>
                    <a:pt x="11" y="23"/>
                  </a:lnTo>
                  <a:lnTo>
                    <a:pt x="13" y="22"/>
                  </a:lnTo>
                  <a:lnTo>
                    <a:pt x="15" y="22"/>
                  </a:lnTo>
                  <a:lnTo>
                    <a:pt x="17" y="20"/>
                  </a:lnTo>
                  <a:lnTo>
                    <a:pt x="20" y="19"/>
                  </a:lnTo>
                  <a:lnTo>
                    <a:pt x="23" y="17"/>
                  </a:lnTo>
                  <a:lnTo>
                    <a:pt x="27" y="16"/>
                  </a:lnTo>
                  <a:lnTo>
                    <a:pt x="31" y="14"/>
                  </a:lnTo>
                  <a:lnTo>
                    <a:pt x="35" y="13"/>
                  </a:lnTo>
                  <a:lnTo>
                    <a:pt x="39" y="12"/>
                  </a:lnTo>
                  <a:lnTo>
                    <a:pt x="44" y="10"/>
                  </a:lnTo>
                  <a:lnTo>
                    <a:pt x="47" y="10"/>
                  </a:lnTo>
                  <a:lnTo>
                    <a:pt x="50" y="9"/>
                  </a:lnTo>
                  <a:lnTo>
                    <a:pt x="53" y="8"/>
                  </a:lnTo>
                  <a:lnTo>
                    <a:pt x="56" y="7"/>
                  </a:lnTo>
                  <a:lnTo>
                    <a:pt x="58" y="7"/>
                  </a:lnTo>
                  <a:lnTo>
                    <a:pt x="59" y="6"/>
                  </a:lnTo>
                  <a:lnTo>
                    <a:pt x="61" y="5"/>
                  </a:lnTo>
                  <a:lnTo>
                    <a:pt x="62" y="4"/>
                  </a:lnTo>
                  <a:lnTo>
                    <a:pt x="63" y="4"/>
                  </a:lnTo>
                  <a:lnTo>
                    <a:pt x="64" y="4"/>
                  </a:lnTo>
                  <a:lnTo>
                    <a:pt x="65" y="3"/>
                  </a:lnTo>
                  <a:lnTo>
                    <a:pt x="66" y="3"/>
                  </a:lnTo>
                  <a:lnTo>
                    <a:pt x="67" y="2"/>
                  </a:lnTo>
                  <a:lnTo>
                    <a:pt x="69" y="2"/>
                  </a:lnTo>
                  <a:lnTo>
                    <a:pt x="71" y="2"/>
                  </a:lnTo>
                  <a:lnTo>
                    <a:pt x="72" y="1"/>
                  </a:lnTo>
                  <a:lnTo>
                    <a:pt x="74" y="0"/>
                  </a:lnTo>
                  <a:lnTo>
                    <a:pt x="75" y="0"/>
                  </a:lnTo>
                  <a:lnTo>
                    <a:pt x="77" y="0"/>
                  </a:lnTo>
                  <a:lnTo>
                    <a:pt x="77" y="1"/>
                  </a:lnTo>
                  <a:lnTo>
                    <a:pt x="77" y="2"/>
                  </a:lnTo>
                  <a:lnTo>
                    <a:pt x="77" y="3"/>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79"/>
            <p:cNvSpPr>
              <a:spLocks/>
            </p:cNvSpPr>
            <p:nvPr/>
          </p:nvSpPr>
          <p:spPr bwMode="auto">
            <a:xfrm>
              <a:off x="2980" y="2335"/>
              <a:ext cx="83" cy="52"/>
            </a:xfrm>
            <a:custGeom>
              <a:avLst/>
              <a:gdLst>
                <a:gd name="T0" fmla="*/ 0 w 83"/>
                <a:gd name="T1" fmla="*/ 44 h 52"/>
                <a:gd name="T2" fmla="*/ 2 w 83"/>
                <a:gd name="T3" fmla="*/ 41 h 52"/>
                <a:gd name="T4" fmla="*/ 4 w 83"/>
                <a:gd name="T5" fmla="*/ 38 h 52"/>
                <a:gd name="T6" fmla="*/ 8 w 83"/>
                <a:gd name="T7" fmla="*/ 36 h 52"/>
                <a:gd name="T8" fmla="*/ 11 w 83"/>
                <a:gd name="T9" fmla="*/ 33 h 52"/>
                <a:gd name="T10" fmla="*/ 15 w 83"/>
                <a:gd name="T11" fmla="*/ 31 h 52"/>
                <a:gd name="T12" fmla="*/ 22 w 83"/>
                <a:gd name="T13" fmla="*/ 27 h 52"/>
                <a:gd name="T14" fmla="*/ 30 w 83"/>
                <a:gd name="T15" fmla="*/ 22 h 52"/>
                <a:gd name="T16" fmla="*/ 39 w 83"/>
                <a:gd name="T17" fmla="*/ 17 h 52"/>
                <a:gd name="T18" fmla="*/ 47 w 83"/>
                <a:gd name="T19" fmla="*/ 14 h 52"/>
                <a:gd name="T20" fmla="*/ 52 w 83"/>
                <a:gd name="T21" fmla="*/ 12 h 52"/>
                <a:gd name="T22" fmla="*/ 58 w 83"/>
                <a:gd name="T23" fmla="*/ 10 h 52"/>
                <a:gd name="T24" fmla="*/ 65 w 83"/>
                <a:gd name="T25" fmla="*/ 7 h 52"/>
                <a:gd name="T26" fmla="*/ 72 w 83"/>
                <a:gd name="T27" fmla="*/ 4 h 52"/>
                <a:gd name="T28" fmla="*/ 77 w 83"/>
                <a:gd name="T29" fmla="*/ 2 h 52"/>
                <a:gd name="T30" fmla="*/ 81 w 83"/>
                <a:gd name="T31" fmla="*/ 0 h 52"/>
                <a:gd name="T32" fmla="*/ 83 w 83"/>
                <a:gd name="T33" fmla="*/ 3 h 52"/>
                <a:gd name="T34" fmla="*/ 82 w 83"/>
                <a:gd name="T35" fmla="*/ 6 h 52"/>
                <a:gd name="T36" fmla="*/ 81 w 83"/>
                <a:gd name="T37" fmla="*/ 11 h 52"/>
                <a:gd name="T38" fmla="*/ 79 w 83"/>
                <a:gd name="T39" fmla="*/ 15 h 52"/>
                <a:gd name="T40" fmla="*/ 78 w 83"/>
                <a:gd name="T41" fmla="*/ 19 h 52"/>
                <a:gd name="T42" fmla="*/ 77 w 83"/>
                <a:gd name="T43" fmla="*/ 22 h 52"/>
                <a:gd name="T44" fmla="*/ 75 w 83"/>
                <a:gd name="T45" fmla="*/ 25 h 52"/>
                <a:gd name="T46" fmla="*/ 74 w 83"/>
                <a:gd name="T47" fmla="*/ 29 h 52"/>
                <a:gd name="T48" fmla="*/ 71 w 83"/>
                <a:gd name="T49" fmla="*/ 31 h 52"/>
                <a:gd name="T50" fmla="*/ 68 w 83"/>
                <a:gd name="T51" fmla="*/ 32 h 52"/>
                <a:gd name="T52" fmla="*/ 63 w 83"/>
                <a:gd name="T53" fmla="*/ 34 h 52"/>
                <a:gd name="T54" fmla="*/ 55 w 83"/>
                <a:gd name="T55" fmla="*/ 36 h 52"/>
                <a:gd name="T56" fmla="*/ 47 w 83"/>
                <a:gd name="T57" fmla="*/ 38 h 52"/>
                <a:gd name="T58" fmla="*/ 39 w 83"/>
                <a:gd name="T59" fmla="*/ 40 h 52"/>
                <a:gd name="T60" fmla="*/ 33 w 83"/>
                <a:gd name="T61" fmla="*/ 42 h 52"/>
                <a:gd name="T62" fmla="*/ 30 w 83"/>
                <a:gd name="T63" fmla="*/ 44 h 52"/>
                <a:gd name="T64" fmla="*/ 27 w 83"/>
                <a:gd name="T65" fmla="*/ 46 h 52"/>
                <a:gd name="T66" fmla="*/ 25 w 83"/>
                <a:gd name="T67" fmla="*/ 48 h 52"/>
                <a:gd name="T68" fmla="*/ 24 w 83"/>
                <a:gd name="T69" fmla="*/ 50 h 52"/>
                <a:gd name="T70" fmla="*/ 21 w 83"/>
                <a:gd name="T71" fmla="*/ 50 h 52"/>
                <a:gd name="T72" fmla="*/ 19 w 83"/>
                <a:gd name="T73" fmla="*/ 50 h 52"/>
                <a:gd name="T74" fmla="*/ 15 w 83"/>
                <a:gd name="T75" fmla="*/ 50 h 52"/>
                <a:gd name="T76" fmla="*/ 12 w 83"/>
                <a:gd name="T77" fmla="*/ 51 h 52"/>
                <a:gd name="T78" fmla="*/ 8 w 83"/>
                <a:gd name="T79" fmla="*/ 51 h 52"/>
                <a:gd name="T80" fmla="*/ 3 w 83"/>
                <a:gd name="T81" fmla="*/ 52 h 52"/>
                <a:gd name="T82" fmla="*/ 1 w 83"/>
                <a:gd name="T83" fmla="*/ 50 h 52"/>
                <a:gd name="T84" fmla="*/ 0 w 83"/>
                <a:gd name="T85" fmla="*/ 49 h 52"/>
                <a:gd name="T86" fmla="*/ 0 w 83"/>
                <a:gd name="T87" fmla="*/ 47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52"/>
                <a:gd name="T134" fmla="*/ 83 w 83"/>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52">
                  <a:moveTo>
                    <a:pt x="0" y="47"/>
                  </a:moveTo>
                  <a:lnTo>
                    <a:pt x="0" y="44"/>
                  </a:lnTo>
                  <a:lnTo>
                    <a:pt x="0" y="43"/>
                  </a:lnTo>
                  <a:lnTo>
                    <a:pt x="2" y="41"/>
                  </a:lnTo>
                  <a:lnTo>
                    <a:pt x="3" y="40"/>
                  </a:lnTo>
                  <a:lnTo>
                    <a:pt x="4" y="38"/>
                  </a:lnTo>
                  <a:lnTo>
                    <a:pt x="6" y="37"/>
                  </a:lnTo>
                  <a:lnTo>
                    <a:pt x="8" y="36"/>
                  </a:lnTo>
                  <a:lnTo>
                    <a:pt x="9" y="35"/>
                  </a:lnTo>
                  <a:lnTo>
                    <a:pt x="11" y="33"/>
                  </a:lnTo>
                  <a:lnTo>
                    <a:pt x="13" y="32"/>
                  </a:lnTo>
                  <a:lnTo>
                    <a:pt x="15" y="31"/>
                  </a:lnTo>
                  <a:lnTo>
                    <a:pt x="18" y="29"/>
                  </a:lnTo>
                  <a:lnTo>
                    <a:pt x="22" y="27"/>
                  </a:lnTo>
                  <a:lnTo>
                    <a:pt x="26" y="25"/>
                  </a:lnTo>
                  <a:lnTo>
                    <a:pt x="30" y="22"/>
                  </a:lnTo>
                  <a:lnTo>
                    <a:pt x="35" y="20"/>
                  </a:lnTo>
                  <a:lnTo>
                    <a:pt x="39" y="17"/>
                  </a:lnTo>
                  <a:lnTo>
                    <a:pt x="43" y="16"/>
                  </a:lnTo>
                  <a:lnTo>
                    <a:pt x="47" y="14"/>
                  </a:lnTo>
                  <a:lnTo>
                    <a:pt x="49" y="13"/>
                  </a:lnTo>
                  <a:lnTo>
                    <a:pt x="52" y="12"/>
                  </a:lnTo>
                  <a:lnTo>
                    <a:pt x="55" y="12"/>
                  </a:lnTo>
                  <a:lnTo>
                    <a:pt x="58" y="10"/>
                  </a:lnTo>
                  <a:lnTo>
                    <a:pt x="62" y="9"/>
                  </a:lnTo>
                  <a:lnTo>
                    <a:pt x="65" y="7"/>
                  </a:lnTo>
                  <a:lnTo>
                    <a:pt x="68" y="6"/>
                  </a:lnTo>
                  <a:lnTo>
                    <a:pt x="72" y="4"/>
                  </a:lnTo>
                  <a:lnTo>
                    <a:pt x="75" y="3"/>
                  </a:lnTo>
                  <a:lnTo>
                    <a:pt x="77" y="2"/>
                  </a:lnTo>
                  <a:lnTo>
                    <a:pt x="80" y="1"/>
                  </a:lnTo>
                  <a:lnTo>
                    <a:pt x="81" y="0"/>
                  </a:lnTo>
                  <a:lnTo>
                    <a:pt x="82" y="1"/>
                  </a:lnTo>
                  <a:lnTo>
                    <a:pt x="83" y="3"/>
                  </a:lnTo>
                  <a:lnTo>
                    <a:pt x="83" y="4"/>
                  </a:lnTo>
                  <a:lnTo>
                    <a:pt x="82" y="6"/>
                  </a:lnTo>
                  <a:lnTo>
                    <a:pt x="82" y="9"/>
                  </a:lnTo>
                  <a:lnTo>
                    <a:pt x="81" y="11"/>
                  </a:lnTo>
                  <a:lnTo>
                    <a:pt x="80" y="13"/>
                  </a:lnTo>
                  <a:lnTo>
                    <a:pt x="79" y="15"/>
                  </a:lnTo>
                  <a:lnTo>
                    <a:pt x="79" y="17"/>
                  </a:lnTo>
                  <a:lnTo>
                    <a:pt x="78" y="19"/>
                  </a:lnTo>
                  <a:lnTo>
                    <a:pt x="78" y="20"/>
                  </a:lnTo>
                  <a:lnTo>
                    <a:pt x="77" y="22"/>
                  </a:lnTo>
                  <a:lnTo>
                    <a:pt x="76" y="23"/>
                  </a:lnTo>
                  <a:lnTo>
                    <a:pt x="75" y="25"/>
                  </a:lnTo>
                  <a:lnTo>
                    <a:pt x="74" y="27"/>
                  </a:lnTo>
                  <a:lnTo>
                    <a:pt x="74" y="29"/>
                  </a:lnTo>
                  <a:lnTo>
                    <a:pt x="72" y="30"/>
                  </a:lnTo>
                  <a:lnTo>
                    <a:pt x="71" y="31"/>
                  </a:lnTo>
                  <a:lnTo>
                    <a:pt x="70" y="32"/>
                  </a:lnTo>
                  <a:lnTo>
                    <a:pt x="68" y="32"/>
                  </a:lnTo>
                  <a:lnTo>
                    <a:pt x="66" y="33"/>
                  </a:lnTo>
                  <a:lnTo>
                    <a:pt x="63" y="34"/>
                  </a:lnTo>
                  <a:lnTo>
                    <a:pt x="59" y="35"/>
                  </a:lnTo>
                  <a:lnTo>
                    <a:pt x="55" y="36"/>
                  </a:lnTo>
                  <a:lnTo>
                    <a:pt x="51" y="37"/>
                  </a:lnTo>
                  <a:lnTo>
                    <a:pt x="47" y="38"/>
                  </a:lnTo>
                  <a:lnTo>
                    <a:pt x="43" y="39"/>
                  </a:lnTo>
                  <a:lnTo>
                    <a:pt x="39" y="40"/>
                  </a:lnTo>
                  <a:lnTo>
                    <a:pt x="36" y="41"/>
                  </a:lnTo>
                  <a:lnTo>
                    <a:pt x="33" y="42"/>
                  </a:lnTo>
                  <a:lnTo>
                    <a:pt x="31" y="43"/>
                  </a:lnTo>
                  <a:lnTo>
                    <a:pt x="30" y="44"/>
                  </a:lnTo>
                  <a:lnTo>
                    <a:pt x="28" y="45"/>
                  </a:lnTo>
                  <a:lnTo>
                    <a:pt x="27" y="46"/>
                  </a:lnTo>
                  <a:lnTo>
                    <a:pt x="26" y="47"/>
                  </a:lnTo>
                  <a:lnTo>
                    <a:pt x="25" y="48"/>
                  </a:lnTo>
                  <a:lnTo>
                    <a:pt x="24" y="49"/>
                  </a:lnTo>
                  <a:lnTo>
                    <a:pt x="24" y="50"/>
                  </a:lnTo>
                  <a:lnTo>
                    <a:pt x="22" y="50"/>
                  </a:lnTo>
                  <a:lnTo>
                    <a:pt x="21" y="50"/>
                  </a:lnTo>
                  <a:lnTo>
                    <a:pt x="19" y="50"/>
                  </a:lnTo>
                  <a:lnTo>
                    <a:pt x="18" y="50"/>
                  </a:lnTo>
                  <a:lnTo>
                    <a:pt x="15" y="50"/>
                  </a:lnTo>
                  <a:lnTo>
                    <a:pt x="14" y="50"/>
                  </a:lnTo>
                  <a:lnTo>
                    <a:pt x="12" y="51"/>
                  </a:lnTo>
                  <a:lnTo>
                    <a:pt x="9" y="51"/>
                  </a:lnTo>
                  <a:lnTo>
                    <a:pt x="8" y="51"/>
                  </a:lnTo>
                  <a:lnTo>
                    <a:pt x="6" y="52"/>
                  </a:lnTo>
                  <a:lnTo>
                    <a:pt x="3" y="52"/>
                  </a:lnTo>
                  <a:lnTo>
                    <a:pt x="2" y="51"/>
                  </a:lnTo>
                  <a:lnTo>
                    <a:pt x="1" y="50"/>
                  </a:lnTo>
                  <a:lnTo>
                    <a:pt x="0" y="50"/>
                  </a:lnTo>
                  <a:lnTo>
                    <a:pt x="0" y="49"/>
                  </a:lnTo>
                  <a:lnTo>
                    <a:pt x="0" y="4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80"/>
            <p:cNvSpPr>
              <a:spLocks/>
            </p:cNvSpPr>
            <p:nvPr/>
          </p:nvSpPr>
          <p:spPr bwMode="auto">
            <a:xfrm>
              <a:off x="2980" y="2335"/>
              <a:ext cx="83" cy="52"/>
            </a:xfrm>
            <a:custGeom>
              <a:avLst/>
              <a:gdLst>
                <a:gd name="T0" fmla="*/ 0 w 83"/>
                <a:gd name="T1" fmla="*/ 44 h 52"/>
                <a:gd name="T2" fmla="*/ 2 w 83"/>
                <a:gd name="T3" fmla="*/ 41 h 52"/>
                <a:gd name="T4" fmla="*/ 4 w 83"/>
                <a:gd name="T5" fmla="*/ 38 h 52"/>
                <a:gd name="T6" fmla="*/ 8 w 83"/>
                <a:gd name="T7" fmla="*/ 36 h 52"/>
                <a:gd name="T8" fmla="*/ 11 w 83"/>
                <a:gd name="T9" fmla="*/ 33 h 52"/>
                <a:gd name="T10" fmla="*/ 15 w 83"/>
                <a:gd name="T11" fmla="*/ 31 h 52"/>
                <a:gd name="T12" fmla="*/ 22 w 83"/>
                <a:gd name="T13" fmla="*/ 27 h 52"/>
                <a:gd name="T14" fmla="*/ 30 w 83"/>
                <a:gd name="T15" fmla="*/ 22 h 52"/>
                <a:gd name="T16" fmla="*/ 39 w 83"/>
                <a:gd name="T17" fmla="*/ 17 h 52"/>
                <a:gd name="T18" fmla="*/ 47 w 83"/>
                <a:gd name="T19" fmla="*/ 14 h 52"/>
                <a:gd name="T20" fmla="*/ 52 w 83"/>
                <a:gd name="T21" fmla="*/ 12 h 52"/>
                <a:gd name="T22" fmla="*/ 58 w 83"/>
                <a:gd name="T23" fmla="*/ 10 h 52"/>
                <a:gd name="T24" fmla="*/ 65 w 83"/>
                <a:gd name="T25" fmla="*/ 7 h 52"/>
                <a:gd name="T26" fmla="*/ 72 w 83"/>
                <a:gd name="T27" fmla="*/ 4 h 52"/>
                <a:gd name="T28" fmla="*/ 77 w 83"/>
                <a:gd name="T29" fmla="*/ 2 h 52"/>
                <a:gd name="T30" fmla="*/ 81 w 83"/>
                <a:gd name="T31" fmla="*/ 0 h 52"/>
                <a:gd name="T32" fmla="*/ 83 w 83"/>
                <a:gd name="T33" fmla="*/ 3 h 52"/>
                <a:gd name="T34" fmla="*/ 82 w 83"/>
                <a:gd name="T35" fmla="*/ 6 h 52"/>
                <a:gd name="T36" fmla="*/ 81 w 83"/>
                <a:gd name="T37" fmla="*/ 11 h 52"/>
                <a:gd name="T38" fmla="*/ 79 w 83"/>
                <a:gd name="T39" fmla="*/ 15 h 52"/>
                <a:gd name="T40" fmla="*/ 78 w 83"/>
                <a:gd name="T41" fmla="*/ 19 h 52"/>
                <a:gd name="T42" fmla="*/ 77 w 83"/>
                <a:gd name="T43" fmla="*/ 22 h 52"/>
                <a:gd name="T44" fmla="*/ 75 w 83"/>
                <a:gd name="T45" fmla="*/ 25 h 52"/>
                <a:gd name="T46" fmla="*/ 74 w 83"/>
                <a:gd name="T47" fmla="*/ 29 h 52"/>
                <a:gd name="T48" fmla="*/ 71 w 83"/>
                <a:gd name="T49" fmla="*/ 31 h 52"/>
                <a:gd name="T50" fmla="*/ 68 w 83"/>
                <a:gd name="T51" fmla="*/ 32 h 52"/>
                <a:gd name="T52" fmla="*/ 63 w 83"/>
                <a:gd name="T53" fmla="*/ 34 h 52"/>
                <a:gd name="T54" fmla="*/ 55 w 83"/>
                <a:gd name="T55" fmla="*/ 36 h 52"/>
                <a:gd name="T56" fmla="*/ 47 w 83"/>
                <a:gd name="T57" fmla="*/ 38 h 52"/>
                <a:gd name="T58" fmla="*/ 39 w 83"/>
                <a:gd name="T59" fmla="*/ 40 h 52"/>
                <a:gd name="T60" fmla="*/ 33 w 83"/>
                <a:gd name="T61" fmla="*/ 42 h 52"/>
                <a:gd name="T62" fmla="*/ 30 w 83"/>
                <a:gd name="T63" fmla="*/ 44 h 52"/>
                <a:gd name="T64" fmla="*/ 27 w 83"/>
                <a:gd name="T65" fmla="*/ 46 h 52"/>
                <a:gd name="T66" fmla="*/ 25 w 83"/>
                <a:gd name="T67" fmla="*/ 48 h 52"/>
                <a:gd name="T68" fmla="*/ 24 w 83"/>
                <a:gd name="T69" fmla="*/ 50 h 52"/>
                <a:gd name="T70" fmla="*/ 21 w 83"/>
                <a:gd name="T71" fmla="*/ 50 h 52"/>
                <a:gd name="T72" fmla="*/ 19 w 83"/>
                <a:gd name="T73" fmla="*/ 50 h 52"/>
                <a:gd name="T74" fmla="*/ 15 w 83"/>
                <a:gd name="T75" fmla="*/ 50 h 52"/>
                <a:gd name="T76" fmla="*/ 12 w 83"/>
                <a:gd name="T77" fmla="*/ 51 h 52"/>
                <a:gd name="T78" fmla="*/ 8 w 83"/>
                <a:gd name="T79" fmla="*/ 51 h 52"/>
                <a:gd name="T80" fmla="*/ 3 w 83"/>
                <a:gd name="T81" fmla="*/ 52 h 52"/>
                <a:gd name="T82" fmla="*/ 1 w 83"/>
                <a:gd name="T83" fmla="*/ 50 h 52"/>
                <a:gd name="T84" fmla="*/ 0 w 83"/>
                <a:gd name="T85" fmla="*/ 49 h 52"/>
                <a:gd name="T86" fmla="*/ 0 w 83"/>
                <a:gd name="T87" fmla="*/ 47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52"/>
                <a:gd name="T134" fmla="*/ 83 w 83"/>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52">
                  <a:moveTo>
                    <a:pt x="0" y="47"/>
                  </a:moveTo>
                  <a:lnTo>
                    <a:pt x="0" y="44"/>
                  </a:lnTo>
                  <a:lnTo>
                    <a:pt x="0" y="43"/>
                  </a:lnTo>
                  <a:lnTo>
                    <a:pt x="2" y="41"/>
                  </a:lnTo>
                  <a:lnTo>
                    <a:pt x="3" y="40"/>
                  </a:lnTo>
                  <a:lnTo>
                    <a:pt x="4" y="38"/>
                  </a:lnTo>
                  <a:lnTo>
                    <a:pt x="6" y="37"/>
                  </a:lnTo>
                  <a:lnTo>
                    <a:pt x="8" y="36"/>
                  </a:lnTo>
                  <a:lnTo>
                    <a:pt x="9" y="35"/>
                  </a:lnTo>
                  <a:lnTo>
                    <a:pt x="11" y="33"/>
                  </a:lnTo>
                  <a:lnTo>
                    <a:pt x="13" y="32"/>
                  </a:lnTo>
                  <a:lnTo>
                    <a:pt x="15" y="31"/>
                  </a:lnTo>
                  <a:lnTo>
                    <a:pt x="18" y="29"/>
                  </a:lnTo>
                  <a:lnTo>
                    <a:pt x="22" y="27"/>
                  </a:lnTo>
                  <a:lnTo>
                    <a:pt x="26" y="25"/>
                  </a:lnTo>
                  <a:lnTo>
                    <a:pt x="30" y="22"/>
                  </a:lnTo>
                  <a:lnTo>
                    <a:pt x="35" y="20"/>
                  </a:lnTo>
                  <a:lnTo>
                    <a:pt x="39" y="17"/>
                  </a:lnTo>
                  <a:lnTo>
                    <a:pt x="43" y="16"/>
                  </a:lnTo>
                  <a:lnTo>
                    <a:pt x="47" y="14"/>
                  </a:lnTo>
                  <a:lnTo>
                    <a:pt x="49" y="13"/>
                  </a:lnTo>
                  <a:lnTo>
                    <a:pt x="52" y="12"/>
                  </a:lnTo>
                  <a:lnTo>
                    <a:pt x="55" y="12"/>
                  </a:lnTo>
                  <a:lnTo>
                    <a:pt x="58" y="10"/>
                  </a:lnTo>
                  <a:lnTo>
                    <a:pt x="62" y="9"/>
                  </a:lnTo>
                  <a:lnTo>
                    <a:pt x="65" y="7"/>
                  </a:lnTo>
                  <a:lnTo>
                    <a:pt x="68" y="6"/>
                  </a:lnTo>
                  <a:lnTo>
                    <a:pt x="72" y="4"/>
                  </a:lnTo>
                  <a:lnTo>
                    <a:pt x="75" y="3"/>
                  </a:lnTo>
                  <a:lnTo>
                    <a:pt x="77" y="2"/>
                  </a:lnTo>
                  <a:lnTo>
                    <a:pt x="80" y="1"/>
                  </a:lnTo>
                  <a:lnTo>
                    <a:pt x="81" y="0"/>
                  </a:lnTo>
                  <a:lnTo>
                    <a:pt x="82" y="1"/>
                  </a:lnTo>
                  <a:lnTo>
                    <a:pt x="83" y="3"/>
                  </a:lnTo>
                  <a:lnTo>
                    <a:pt x="83" y="4"/>
                  </a:lnTo>
                  <a:lnTo>
                    <a:pt x="82" y="6"/>
                  </a:lnTo>
                  <a:lnTo>
                    <a:pt x="82" y="9"/>
                  </a:lnTo>
                  <a:lnTo>
                    <a:pt x="81" y="11"/>
                  </a:lnTo>
                  <a:lnTo>
                    <a:pt x="80" y="13"/>
                  </a:lnTo>
                  <a:lnTo>
                    <a:pt x="79" y="15"/>
                  </a:lnTo>
                  <a:lnTo>
                    <a:pt x="79" y="17"/>
                  </a:lnTo>
                  <a:lnTo>
                    <a:pt x="78" y="19"/>
                  </a:lnTo>
                  <a:lnTo>
                    <a:pt x="78" y="20"/>
                  </a:lnTo>
                  <a:lnTo>
                    <a:pt x="77" y="22"/>
                  </a:lnTo>
                  <a:lnTo>
                    <a:pt x="76" y="23"/>
                  </a:lnTo>
                  <a:lnTo>
                    <a:pt x="75" y="25"/>
                  </a:lnTo>
                  <a:lnTo>
                    <a:pt x="74" y="27"/>
                  </a:lnTo>
                  <a:lnTo>
                    <a:pt x="74" y="29"/>
                  </a:lnTo>
                  <a:lnTo>
                    <a:pt x="72" y="30"/>
                  </a:lnTo>
                  <a:lnTo>
                    <a:pt x="71" y="31"/>
                  </a:lnTo>
                  <a:lnTo>
                    <a:pt x="70" y="32"/>
                  </a:lnTo>
                  <a:lnTo>
                    <a:pt x="68" y="32"/>
                  </a:lnTo>
                  <a:lnTo>
                    <a:pt x="66" y="33"/>
                  </a:lnTo>
                  <a:lnTo>
                    <a:pt x="63" y="34"/>
                  </a:lnTo>
                  <a:lnTo>
                    <a:pt x="59" y="35"/>
                  </a:lnTo>
                  <a:lnTo>
                    <a:pt x="55" y="36"/>
                  </a:lnTo>
                  <a:lnTo>
                    <a:pt x="51" y="37"/>
                  </a:lnTo>
                  <a:lnTo>
                    <a:pt x="47" y="38"/>
                  </a:lnTo>
                  <a:lnTo>
                    <a:pt x="43" y="39"/>
                  </a:lnTo>
                  <a:lnTo>
                    <a:pt x="39" y="40"/>
                  </a:lnTo>
                  <a:lnTo>
                    <a:pt x="36" y="41"/>
                  </a:lnTo>
                  <a:lnTo>
                    <a:pt x="33" y="42"/>
                  </a:lnTo>
                  <a:lnTo>
                    <a:pt x="31" y="43"/>
                  </a:lnTo>
                  <a:lnTo>
                    <a:pt x="30" y="44"/>
                  </a:lnTo>
                  <a:lnTo>
                    <a:pt x="28" y="45"/>
                  </a:lnTo>
                  <a:lnTo>
                    <a:pt x="27" y="46"/>
                  </a:lnTo>
                  <a:lnTo>
                    <a:pt x="26" y="47"/>
                  </a:lnTo>
                  <a:lnTo>
                    <a:pt x="25" y="48"/>
                  </a:lnTo>
                  <a:lnTo>
                    <a:pt x="24" y="49"/>
                  </a:lnTo>
                  <a:lnTo>
                    <a:pt x="24" y="50"/>
                  </a:lnTo>
                  <a:lnTo>
                    <a:pt x="22" y="50"/>
                  </a:lnTo>
                  <a:lnTo>
                    <a:pt x="21" y="50"/>
                  </a:lnTo>
                  <a:lnTo>
                    <a:pt x="19" y="50"/>
                  </a:lnTo>
                  <a:lnTo>
                    <a:pt x="18" y="50"/>
                  </a:lnTo>
                  <a:lnTo>
                    <a:pt x="15" y="50"/>
                  </a:lnTo>
                  <a:lnTo>
                    <a:pt x="14" y="50"/>
                  </a:lnTo>
                  <a:lnTo>
                    <a:pt x="12" y="51"/>
                  </a:lnTo>
                  <a:lnTo>
                    <a:pt x="9" y="51"/>
                  </a:lnTo>
                  <a:lnTo>
                    <a:pt x="8" y="51"/>
                  </a:lnTo>
                  <a:lnTo>
                    <a:pt x="6" y="52"/>
                  </a:lnTo>
                  <a:lnTo>
                    <a:pt x="3" y="52"/>
                  </a:lnTo>
                  <a:lnTo>
                    <a:pt x="2" y="51"/>
                  </a:lnTo>
                  <a:lnTo>
                    <a:pt x="1" y="50"/>
                  </a:lnTo>
                  <a:lnTo>
                    <a:pt x="0" y="50"/>
                  </a:lnTo>
                  <a:lnTo>
                    <a:pt x="0" y="49"/>
                  </a:lnTo>
                  <a:lnTo>
                    <a:pt x="0" y="4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81"/>
            <p:cNvSpPr>
              <a:spLocks/>
            </p:cNvSpPr>
            <p:nvPr/>
          </p:nvSpPr>
          <p:spPr bwMode="auto">
            <a:xfrm>
              <a:off x="2980" y="2335"/>
              <a:ext cx="83" cy="52"/>
            </a:xfrm>
            <a:custGeom>
              <a:avLst/>
              <a:gdLst>
                <a:gd name="T0" fmla="*/ 0 w 83"/>
                <a:gd name="T1" fmla="*/ 44 h 52"/>
                <a:gd name="T2" fmla="*/ 2 w 83"/>
                <a:gd name="T3" fmla="*/ 41 h 52"/>
                <a:gd name="T4" fmla="*/ 4 w 83"/>
                <a:gd name="T5" fmla="*/ 38 h 52"/>
                <a:gd name="T6" fmla="*/ 8 w 83"/>
                <a:gd name="T7" fmla="*/ 36 h 52"/>
                <a:gd name="T8" fmla="*/ 11 w 83"/>
                <a:gd name="T9" fmla="*/ 33 h 52"/>
                <a:gd name="T10" fmla="*/ 15 w 83"/>
                <a:gd name="T11" fmla="*/ 31 h 52"/>
                <a:gd name="T12" fmla="*/ 22 w 83"/>
                <a:gd name="T13" fmla="*/ 27 h 52"/>
                <a:gd name="T14" fmla="*/ 30 w 83"/>
                <a:gd name="T15" fmla="*/ 22 h 52"/>
                <a:gd name="T16" fmla="*/ 39 w 83"/>
                <a:gd name="T17" fmla="*/ 17 h 52"/>
                <a:gd name="T18" fmla="*/ 47 w 83"/>
                <a:gd name="T19" fmla="*/ 14 h 52"/>
                <a:gd name="T20" fmla="*/ 52 w 83"/>
                <a:gd name="T21" fmla="*/ 12 h 52"/>
                <a:gd name="T22" fmla="*/ 58 w 83"/>
                <a:gd name="T23" fmla="*/ 10 h 52"/>
                <a:gd name="T24" fmla="*/ 65 w 83"/>
                <a:gd name="T25" fmla="*/ 7 h 52"/>
                <a:gd name="T26" fmla="*/ 72 w 83"/>
                <a:gd name="T27" fmla="*/ 4 h 52"/>
                <a:gd name="T28" fmla="*/ 77 w 83"/>
                <a:gd name="T29" fmla="*/ 2 h 52"/>
                <a:gd name="T30" fmla="*/ 81 w 83"/>
                <a:gd name="T31" fmla="*/ 0 h 52"/>
                <a:gd name="T32" fmla="*/ 83 w 83"/>
                <a:gd name="T33" fmla="*/ 3 h 52"/>
                <a:gd name="T34" fmla="*/ 82 w 83"/>
                <a:gd name="T35" fmla="*/ 6 h 52"/>
                <a:gd name="T36" fmla="*/ 81 w 83"/>
                <a:gd name="T37" fmla="*/ 11 h 52"/>
                <a:gd name="T38" fmla="*/ 79 w 83"/>
                <a:gd name="T39" fmla="*/ 15 h 52"/>
                <a:gd name="T40" fmla="*/ 78 w 83"/>
                <a:gd name="T41" fmla="*/ 19 h 52"/>
                <a:gd name="T42" fmla="*/ 77 w 83"/>
                <a:gd name="T43" fmla="*/ 22 h 52"/>
                <a:gd name="T44" fmla="*/ 75 w 83"/>
                <a:gd name="T45" fmla="*/ 25 h 52"/>
                <a:gd name="T46" fmla="*/ 74 w 83"/>
                <a:gd name="T47" fmla="*/ 29 h 52"/>
                <a:gd name="T48" fmla="*/ 71 w 83"/>
                <a:gd name="T49" fmla="*/ 31 h 52"/>
                <a:gd name="T50" fmla="*/ 68 w 83"/>
                <a:gd name="T51" fmla="*/ 32 h 52"/>
                <a:gd name="T52" fmla="*/ 63 w 83"/>
                <a:gd name="T53" fmla="*/ 34 h 52"/>
                <a:gd name="T54" fmla="*/ 55 w 83"/>
                <a:gd name="T55" fmla="*/ 36 h 52"/>
                <a:gd name="T56" fmla="*/ 47 w 83"/>
                <a:gd name="T57" fmla="*/ 38 h 52"/>
                <a:gd name="T58" fmla="*/ 39 w 83"/>
                <a:gd name="T59" fmla="*/ 40 h 52"/>
                <a:gd name="T60" fmla="*/ 33 w 83"/>
                <a:gd name="T61" fmla="*/ 42 h 52"/>
                <a:gd name="T62" fmla="*/ 30 w 83"/>
                <a:gd name="T63" fmla="*/ 44 h 52"/>
                <a:gd name="T64" fmla="*/ 27 w 83"/>
                <a:gd name="T65" fmla="*/ 46 h 52"/>
                <a:gd name="T66" fmla="*/ 25 w 83"/>
                <a:gd name="T67" fmla="*/ 48 h 52"/>
                <a:gd name="T68" fmla="*/ 24 w 83"/>
                <a:gd name="T69" fmla="*/ 50 h 52"/>
                <a:gd name="T70" fmla="*/ 21 w 83"/>
                <a:gd name="T71" fmla="*/ 50 h 52"/>
                <a:gd name="T72" fmla="*/ 19 w 83"/>
                <a:gd name="T73" fmla="*/ 50 h 52"/>
                <a:gd name="T74" fmla="*/ 15 w 83"/>
                <a:gd name="T75" fmla="*/ 50 h 52"/>
                <a:gd name="T76" fmla="*/ 12 w 83"/>
                <a:gd name="T77" fmla="*/ 51 h 52"/>
                <a:gd name="T78" fmla="*/ 8 w 83"/>
                <a:gd name="T79" fmla="*/ 51 h 52"/>
                <a:gd name="T80" fmla="*/ 3 w 83"/>
                <a:gd name="T81" fmla="*/ 52 h 52"/>
                <a:gd name="T82" fmla="*/ 1 w 83"/>
                <a:gd name="T83" fmla="*/ 50 h 52"/>
                <a:gd name="T84" fmla="*/ 0 w 83"/>
                <a:gd name="T85" fmla="*/ 49 h 52"/>
                <a:gd name="T86" fmla="*/ 0 w 83"/>
                <a:gd name="T87" fmla="*/ 47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52"/>
                <a:gd name="T134" fmla="*/ 83 w 83"/>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52">
                  <a:moveTo>
                    <a:pt x="0" y="47"/>
                  </a:moveTo>
                  <a:lnTo>
                    <a:pt x="0" y="44"/>
                  </a:lnTo>
                  <a:lnTo>
                    <a:pt x="0" y="43"/>
                  </a:lnTo>
                  <a:lnTo>
                    <a:pt x="2" y="41"/>
                  </a:lnTo>
                  <a:lnTo>
                    <a:pt x="3" y="40"/>
                  </a:lnTo>
                  <a:lnTo>
                    <a:pt x="4" y="38"/>
                  </a:lnTo>
                  <a:lnTo>
                    <a:pt x="6" y="37"/>
                  </a:lnTo>
                  <a:lnTo>
                    <a:pt x="8" y="36"/>
                  </a:lnTo>
                  <a:lnTo>
                    <a:pt x="9" y="35"/>
                  </a:lnTo>
                  <a:lnTo>
                    <a:pt x="11" y="33"/>
                  </a:lnTo>
                  <a:lnTo>
                    <a:pt x="13" y="32"/>
                  </a:lnTo>
                  <a:lnTo>
                    <a:pt x="15" y="31"/>
                  </a:lnTo>
                  <a:lnTo>
                    <a:pt x="18" y="29"/>
                  </a:lnTo>
                  <a:lnTo>
                    <a:pt x="22" y="27"/>
                  </a:lnTo>
                  <a:lnTo>
                    <a:pt x="26" y="25"/>
                  </a:lnTo>
                  <a:lnTo>
                    <a:pt x="30" y="22"/>
                  </a:lnTo>
                  <a:lnTo>
                    <a:pt x="35" y="20"/>
                  </a:lnTo>
                  <a:lnTo>
                    <a:pt x="39" y="17"/>
                  </a:lnTo>
                  <a:lnTo>
                    <a:pt x="43" y="16"/>
                  </a:lnTo>
                  <a:lnTo>
                    <a:pt x="47" y="14"/>
                  </a:lnTo>
                  <a:lnTo>
                    <a:pt x="49" y="13"/>
                  </a:lnTo>
                  <a:lnTo>
                    <a:pt x="52" y="12"/>
                  </a:lnTo>
                  <a:lnTo>
                    <a:pt x="55" y="12"/>
                  </a:lnTo>
                  <a:lnTo>
                    <a:pt x="58" y="10"/>
                  </a:lnTo>
                  <a:lnTo>
                    <a:pt x="62" y="9"/>
                  </a:lnTo>
                  <a:lnTo>
                    <a:pt x="65" y="7"/>
                  </a:lnTo>
                  <a:lnTo>
                    <a:pt x="68" y="6"/>
                  </a:lnTo>
                  <a:lnTo>
                    <a:pt x="72" y="4"/>
                  </a:lnTo>
                  <a:lnTo>
                    <a:pt x="75" y="3"/>
                  </a:lnTo>
                  <a:lnTo>
                    <a:pt x="77" y="2"/>
                  </a:lnTo>
                  <a:lnTo>
                    <a:pt x="80" y="1"/>
                  </a:lnTo>
                  <a:lnTo>
                    <a:pt x="81" y="0"/>
                  </a:lnTo>
                  <a:lnTo>
                    <a:pt x="82" y="1"/>
                  </a:lnTo>
                  <a:lnTo>
                    <a:pt x="83" y="3"/>
                  </a:lnTo>
                  <a:lnTo>
                    <a:pt x="83" y="4"/>
                  </a:lnTo>
                  <a:lnTo>
                    <a:pt x="82" y="6"/>
                  </a:lnTo>
                  <a:lnTo>
                    <a:pt x="82" y="9"/>
                  </a:lnTo>
                  <a:lnTo>
                    <a:pt x="81" y="11"/>
                  </a:lnTo>
                  <a:lnTo>
                    <a:pt x="80" y="13"/>
                  </a:lnTo>
                  <a:lnTo>
                    <a:pt x="79" y="15"/>
                  </a:lnTo>
                  <a:lnTo>
                    <a:pt x="79" y="17"/>
                  </a:lnTo>
                  <a:lnTo>
                    <a:pt x="78" y="19"/>
                  </a:lnTo>
                  <a:lnTo>
                    <a:pt x="78" y="20"/>
                  </a:lnTo>
                  <a:lnTo>
                    <a:pt x="77" y="22"/>
                  </a:lnTo>
                  <a:lnTo>
                    <a:pt x="76" y="23"/>
                  </a:lnTo>
                  <a:lnTo>
                    <a:pt x="75" y="25"/>
                  </a:lnTo>
                  <a:lnTo>
                    <a:pt x="74" y="27"/>
                  </a:lnTo>
                  <a:lnTo>
                    <a:pt x="74" y="29"/>
                  </a:lnTo>
                  <a:lnTo>
                    <a:pt x="72" y="30"/>
                  </a:lnTo>
                  <a:lnTo>
                    <a:pt x="71" y="31"/>
                  </a:lnTo>
                  <a:lnTo>
                    <a:pt x="70" y="32"/>
                  </a:lnTo>
                  <a:lnTo>
                    <a:pt x="68" y="32"/>
                  </a:lnTo>
                  <a:lnTo>
                    <a:pt x="66" y="33"/>
                  </a:lnTo>
                  <a:lnTo>
                    <a:pt x="63" y="34"/>
                  </a:lnTo>
                  <a:lnTo>
                    <a:pt x="59" y="35"/>
                  </a:lnTo>
                  <a:lnTo>
                    <a:pt x="55" y="36"/>
                  </a:lnTo>
                  <a:lnTo>
                    <a:pt x="51" y="37"/>
                  </a:lnTo>
                  <a:lnTo>
                    <a:pt x="47" y="38"/>
                  </a:lnTo>
                  <a:lnTo>
                    <a:pt x="43" y="39"/>
                  </a:lnTo>
                  <a:lnTo>
                    <a:pt x="39" y="40"/>
                  </a:lnTo>
                  <a:lnTo>
                    <a:pt x="36" y="41"/>
                  </a:lnTo>
                  <a:lnTo>
                    <a:pt x="33" y="42"/>
                  </a:lnTo>
                  <a:lnTo>
                    <a:pt x="31" y="43"/>
                  </a:lnTo>
                  <a:lnTo>
                    <a:pt x="30" y="44"/>
                  </a:lnTo>
                  <a:lnTo>
                    <a:pt x="28" y="45"/>
                  </a:lnTo>
                  <a:lnTo>
                    <a:pt x="27" y="46"/>
                  </a:lnTo>
                  <a:lnTo>
                    <a:pt x="26" y="47"/>
                  </a:lnTo>
                  <a:lnTo>
                    <a:pt x="25" y="48"/>
                  </a:lnTo>
                  <a:lnTo>
                    <a:pt x="24" y="49"/>
                  </a:lnTo>
                  <a:lnTo>
                    <a:pt x="24" y="50"/>
                  </a:lnTo>
                  <a:lnTo>
                    <a:pt x="22" y="50"/>
                  </a:lnTo>
                  <a:lnTo>
                    <a:pt x="21" y="50"/>
                  </a:lnTo>
                  <a:lnTo>
                    <a:pt x="19" y="50"/>
                  </a:lnTo>
                  <a:lnTo>
                    <a:pt x="18" y="50"/>
                  </a:lnTo>
                  <a:lnTo>
                    <a:pt x="15" y="50"/>
                  </a:lnTo>
                  <a:lnTo>
                    <a:pt x="14" y="50"/>
                  </a:lnTo>
                  <a:lnTo>
                    <a:pt x="12" y="51"/>
                  </a:lnTo>
                  <a:lnTo>
                    <a:pt x="9" y="51"/>
                  </a:lnTo>
                  <a:lnTo>
                    <a:pt x="8" y="51"/>
                  </a:lnTo>
                  <a:lnTo>
                    <a:pt x="6" y="52"/>
                  </a:lnTo>
                  <a:lnTo>
                    <a:pt x="3" y="52"/>
                  </a:lnTo>
                  <a:lnTo>
                    <a:pt x="2" y="51"/>
                  </a:lnTo>
                  <a:lnTo>
                    <a:pt x="1" y="50"/>
                  </a:lnTo>
                  <a:lnTo>
                    <a:pt x="0" y="50"/>
                  </a:lnTo>
                  <a:lnTo>
                    <a:pt x="0" y="49"/>
                  </a:lnTo>
                  <a:lnTo>
                    <a:pt x="0" y="4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82"/>
            <p:cNvSpPr>
              <a:spLocks/>
            </p:cNvSpPr>
            <p:nvPr/>
          </p:nvSpPr>
          <p:spPr bwMode="auto">
            <a:xfrm>
              <a:off x="2957" y="2382"/>
              <a:ext cx="92" cy="65"/>
            </a:xfrm>
            <a:custGeom>
              <a:avLst/>
              <a:gdLst>
                <a:gd name="T0" fmla="*/ 82 w 92"/>
                <a:gd name="T1" fmla="*/ 2 h 65"/>
                <a:gd name="T2" fmla="*/ 79 w 92"/>
                <a:gd name="T3" fmla="*/ 3 h 65"/>
                <a:gd name="T4" fmla="*/ 76 w 92"/>
                <a:gd name="T5" fmla="*/ 5 h 65"/>
                <a:gd name="T6" fmla="*/ 73 w 92"/>
                <a:gd name="T7" fmla="*/ 6 h 65"/>
                <a:gd name="T8" fmla="*/ 70 w 92"/>
                <a:gd name="T9" fmla="*/ 8 h 65"/>
                <a:gd name="T10" fmla="*/ 68 w 92"/>
                <a:gd name="T11" fmla="*/ 10 h 65"/>
                <a:gd name="T12" fmla="*/ 65 w 92"/>
                <a:gd name="T13" fmla="*/ 12 h 65"/>
                <a:gd name="T14" fmla="*/ 62 w 92"/>
                <a:gd name="T15" fmla="*/ 13 h 65"/>
                <a:gd name="T16" fmla="*/ 59 w 92"/>
                <a:gd name="T17" fmla="*/ 15 h 65"/>
                <a:gd name="T18" fmla="*/ 54 w 92"/>
                <a:gd name="T19" fmla="*/ 17 h 65"/>
                <a:gd name="T20" fmla="*/ 49 w 92"/>
                <a:gd name="T21" fmla="*/ 18 h 65"/>
                <a:gd name="T22" fmla="*/ 43 w 92"/>
                <a:gd name="T23" fmla="*/ 20 h 65"/>
                <a:gd name="T24" fmla="*/ 37 w 92"/>
                <a:gd name="T25" fmla="*/ 23 h 65"/>
                <a:gd name="T26" fmla="*/ 31 w 92"/>
                <a:gd name="T27" fmla="*/ 26 h 65"/>
                <a:gd name="T28" fmla="*/ 25 w 92"/>
                <a:gd name="T29" fmla="*/ 29 h 65"/>
                <a:gd name="T30" fmla="*/ 20 w 92"/>
                <a:gd name="T31" fmla="*/ 30 h 65"/>
                <a:gd name="T32" fmla="*/ 16 w 92"/>
                <a:gd name="T33" fmla="*/ 33 h 65"/>
                <a:gd name="T34" fmla="*/ 12 w 92"/>
                <a:gd name="T35" fmla="*/ 35 h 65"/>
                <a:gd name="T36" fmla="*/ 9 w 92"/>
                <a:gd name="T37" fmla="*/ 38 h 65"/>
                <a:gd name="T38" fmla="*/ 6 w 92"/>
                <a:gd name="T39" fmla="*/ 42 h 65"/>
                <a:gd name="T40" fmla="*/ 3 w 92"/>
                <a:gd name="T41" fmla="*/ 46 h 65"/>
                <a:gd name="T42" fmla="*/ 1 w 92"/>
                <a:gd name="T43" fmla="*/ 50 h 65"/>
                <a:gd name="T44" fmla="*/ 0 w 92"/>
                <a:gd name="T45" fmla="*/ 55 h 65"/>
                <a:gd name="T46" fmla="*/ 0 w 92"/>
                <a:gd name="T47" fmla="*/ 59 h 65"/>
                <a:gd name="T48" fmla="*/ 0 w 92"/>
                <a:gd name="T49" fmla="*/ 62 h 65"/>
                <a:gd name="T50" fmla="*/ 1 w 92"/>
                <a:gd name="T51" fmla="*/ 63 h 65"/>
                <a:gd name="T52" fmla="*/ 3 w 92"/>
                <a:gd name="T53" fmla="*/ 64 h 65"/>
                <a:gd name="T54" fmla="*/ 6 w 92"/>
                <a:gd name="T55" fmla="*/ 64 h 65"/>
                <a:gd name="T56" fmla="*/ 9 w 92"/>
                <a:gd name="T57" fmla="*/ 62 h 65"/>
                <a:gd name="T58" fmla="*/ 15 w 92"/>
                <a:gd name="T59" fmla="*/ 59 h 65"/>
                <a:gd name="T60" fmla="*/ 23 w 92"/>
                <a:gd name="T61" fmla="*/ 53 h 65"/>
                <a:gd name="T62" fmla="*/ 33 w 92"/>
                <a:gd name="T63" fmla="*/ 48 h 65"/>
                <a:gd name="T64" fmla="*/ 43 w 92"/>
                <a:gd name="T65" fmla="*/ 45 h 65"/>
                <a:gd name="T66" fmla="*/ 52 w 92"/>
                <a:gd name="T67" fmla="*/ 42 h 65"/>
                <a:gd name="T68" fmla="*/ 60 w 92"/>
                <a:gd name="T69" fmla="*/ 40 h 65"/>
                <a:gd name="T70" fmla="*/ 65 w 92"/>
                <a:gd name="T71" fmla="*/ 38 h 65"/>
                <a:gd name="T72" fmla="*/ 71 w 92"/>
                <a:gd name="T73" fmla="*/ 36 h 65"/>
                <a:gd name="T74" fmla="*/ 76 w 92"/>
                <a:gd name="T75" fmla="*/ 35 h 65"/>
                <a:gd name="T76" fmla="*/ 80 w 92"/>
                <a:gd name="T77" fmla="*/ 35 h 65"/>
                <a:gd name="T78" fmla="*/ 83 w 92"/>
                <a:gd name="T79" fmla="*/ 33 h 65"/>
                <a:gd name="T80" fmla="*/ 84 w 92"/>
                <a:gd name="T81" fmla="*/ 30 h 65"/>
                <a:gd name="T82" fmla="*/ 86 w 92"/>
                <a:gd name="T83" fmla="*/ 26 h 65"/>
                <a:gd name="T84" fmla="*/ 88 w 92"/>
                <a:gd name="T85" fmla="*/ 19 h 65"/>
                <a:gd name="T86" fmla="*/ 90 w 92"/>
                <a:gd name="T87" fmla="*/ 13 h 65"/>
                <a:gd name="T88" fmla="*/ 91 w 92"/>
                <a:gd name="T89" fmla="*/ 8 h 65"/>
                <a:gd name="T90" fmla="*/ 92 w 92"/>
                <a:gd name="T91" fmla="*/ 5 h 65"/>
                <a:gd name="T92" fmla="*/ 92 w 92"/>
                <a:gd name="T93" fmla="*/ 2 h 65"/>
                <a:gd name="T94" fmla="*/ 90 w 92"/>
                <a:gd name="T95" fmla="*/ 1 h 65"/>
                <a:gd name="T96" fmla="*/ 88 w 92"/>
                <a:gd name="T97" fmla="*/ 0 h 65"/>
                <a:gd name="T98" fmla="*/ 85 w 92"/>
                <a:gd name="T99" fmla="*/ 1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65"/>
                <a:gd name="T152" fmla="*/ 92 w 92"/>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65">
                  <a:moveTo>
                    <a:pt x="83" y="2"/>
                  </a:moveTo>
                  <a:lnTo>
                    <a:pt x="82" y="2"/>
                  </a:lnTo>
                  <a:lnTo>
                    <a:pt x="80" y="3"/>
                  </a:lnTo>
                  <a:lnTo>
                    <a:pt x="79" y="3"/>
                  </a:lnTo>
                  <a:lnTo>
                    <a:pt x="77" y="4"/>
                  </a:lnTo>
                  <a:lnTo>
                    <a:pt x="76" y="5"/>
                  </a:lnTo>
                  <a:lnTo>
                    <a:pt x="74" y="5"/>
                  </a:lnTo>
                  <a:lnTo>
                    <a:pt x="73" y="6"/>
                  </a:lnTo>
                  <a:lnTo>
                    <a:pt x="72" y="7"/>
                  </a:lnTo>
                  <a:lnTo>
                    <a:pt x="70" y="8"/>
                  </a:lnTo>
                  <a:lnTo>
                    <a:pt x="69" y="9"/>
                  </a:lnTo>
                  <a:lnTo>
                    <a:pt x="68" y="10"/>
                  </a:lnTo>
                  <a:lnTo>
                    <a:pt x="67" y="11"/>
                  </a:lnTo>
                  <a:lnTo>
                    <a:pt x="65" y="12"/>
                  </a:lnTo>
                  <a:lnTo>
                    <a:pt x="64" y="12"/>
                  </a:lnTo>
                  <a:lnTo>
                    <a:pt x="62" y="13"/>
                  </a:lnTo>
                  <a:lnTo>
                    <a:pt x="61" y="15"/>
                  </a:lnTo>
                  <a:lnTo>
                    <a:pt x="59" y="15"/>
                  </a:lnTo>
                  <a:lnTo>
                    <a:pt x="57" y="16"/>
                  </a:lnTo>
                  <a:lnTo>
                    <a:pt x="54" y="17"/>
                  </a:lnTo>
                  <a:lnTo>
                    <a:pt x="52" y="18"/>
                  </a:lnTo>
                  <a:lnTo>
                    <a:pt x="49" y="18"/>
                  </a:lnTo>
                  <a:lnTo>
                    <a:pt x="46" y="20"/>
                  </a:lnTo>
                  <a:lnTo>
                    <a:pt x="43" y="20"/>
                  </a:lnTo>
                  <a:lnTo>
                    <a:pt x="40" y="22"/>
                  </a:lnTo>
                  <a:lnTo>
                    <a:pt x="37" y="23"/>
                  </a:lnTo>
                  <a:lnTo>
                    <a:pt x="34" y="25"/>
                  </a:lnTo>
                  <a:lnTo>
                    <a:pt x="31" y="26"/>
                  </a:lnTo>
                  <a:lnTo>
                    <a:pt x="28" y="28"/>
                  </a:lnTo>
                  <a:lnTo>
                    <a:pt x="25" y="29"/>
                  </a:lnTo>
                  <a:lnTo>
                    <a:pt x="23" y="30"/>
                  </a:lnTo>
                  <a:lnTo>
                    <a:pt x="20" y="30"/>
                  </a:lnTo>
                  <a:lnTo>
                    <a:pt x="19" y="32"/>
                  </a:lnTo>
                  <a:lnTo>
                    <a:pt x="16" y="33"/>
                  </a:lnTo>
                  <a:lnTo>
                    <a:pt x="15" y="34"/>
                  </a:lnTo>
                  <a:lnTo>
                    <a:pt x="12" y="35"/>
                  </a:lnTo>
                  <a:lnTo>
                    <a:pt x="10" y="37"/>
                  </a:lnTo>
                  <a:lnTo>
                    <a:pt x="9" y="38"/>
                  </a:lnTo>
                  <a:lnTo>
                    <a:pt x="7" y="40"/>
                  </a:lnTo>
                  <a:lnTo>
                    <a:pt x="6" y="42"/>
                  </a:lnTo>
                  <a:lnTo>
                    <a:pt x="4" y="44"/>
                  </a:lnTo>
                  <a:lnTo>
                    <a:pt x="3" y="46"/>
                  </a:lnTo>
                  <a:lnTo>
                    <a:pt x="3" y="48"/>
                  </a:lnTo>
                  <a:lnTo>
                    <a:pt x="1" y="50"/>
                  </a:lnTo>
                  <a:lnTo>
                    <a:pt x="0" y="53"/>
                  </a:lnTo>
                  <a:lnTo>
                    <a:pt x="0" y="55"/>
                  </a:lnTo>
                  <a:lnTo>
                    <a:pt x="0" y="57"/>
                  </a:lnTo>
                  <a:lnTo>
                    <a:pt x="0" y="59"/>
                  </a:lnTo>
                  <a:lnTo>
                    <a:pt x="0" y="61"/>
                  </a:lnTo>
                  <a:lnTo>
                    <a:pt x="0" y="62"/>
                  </a:lnTo>
                  <a:lnTo>
                    <a:pt x="1" y="63"/>
                  </a:lnTo>
                  <a:lnTo>
                    <a:pt x="1" y="64"/>
                  </a:lnTo>
                  <a:lnTo>
                    <a:pt x="3" y="64"/>
                  </a:lnTo>
                  <a:lnTo>
                    <a:pt x="4" y="65"/>
                  </a:lnTo>
                  <a:lnTo>
                    <a:pt x="6" y="64"/>
                  </a:lnTo>
                  <a:lnTo>
                    <a:pt x="7" y="63"/>
                  </a:lnTo>
                  <a:lnTo>
                    <a:pt x="9" y="62"/>
                  </a:lnTo>
                  <a:lnTo>
                    <a:pt x="12" y="61"/>
                  </a:lnTo>
                  <a:lnTo>
                    <a:pt x="15" y="59"/>
                  </a:lnTo>
                  <a:lnTo>
                    <a:pt x="19" y="56"/>
                  </a:lnTo>
                  <a:lnTo>
                    <a:pt x="23" y="53"/>
                  </a:lnTo>
                  <a:lnTo>
                    <a:pt x="28" y="50"/>
                  </a:lnTo>
                  <a:lnTo>
                    <a:pt x="33" y="48"/>
                  </a:lnTo>
                  <a:lnTo>
                    <a:pt x="38" y="46"/>
                  </a:lnTo>
                  <a:lnTo>
                    <a:pt x="43" y="45"/>
                  </a:lnTo>
                  <a:lnTo>
                    <a:pt x="47" y="44"/>
                  </a:lnTo>
                  <a:lnTo>
                    <a:pt x="52" y="42"/>
                  </a:lnTo>
                  <a:lnTo>
                    <a:pt x="56" y="41"/>
                  </a:lnTo>
                  <a:lnTo>
                    <a:pt x="60" y="40"/>
                  </a:lnTo>
                  <a:lnTo>
                    <a:pt x="63" y="39"/>
                  </a:lnTo>
                  <a:lnTo>
                    <a:pt x="65" y="38"/>
                  </a:lnTo>
                  <a:lnTo>
                    <a:pt x="68" y="36"/>
                  </a:lnTo>
                  <a:lnTo>
                    <a:pt x="71" y="36"/>
                  </a:lnTo>
                  <a:lnTo>
                    <a:pt x="73" y="35"/>
                  </a:lnTo>
                  <a:lnTo>
                    <a:pt x="76" y="35"/>
                  </a:lnTo>
                  <a:lnTo>
                    <a:pt x="78" y="35"/>
                  </a:lnTo>
                  <a:lnTo>
                    <a:pt x="80" y="35"/>
                  </a:lnTo>
                  <a:lnTo>
                    <a:pt x="82" y="34"/>
                  </a:lnTo>
                  <a:lnTo>
                    <a:pt x="83" y="33"/>
                  </a:lnTo>
                  <a:lnTo>
                    <a:pt x="83" y="32"/>
                  </a:lnTo>
                  <a:lnTo>
                    <a:pt x="84" y="30"/>
                  </a:lnTo>
                  <a:lnTo>
                    <a:pt x="85" y="28"/>
                  </a:lnTo>
                  <a:lnTo>
                    <a:pt x="86" y="26"/>
                  </a:lnTo>
                  <a:lnTo>
                    <a:pt x="87" y="22"/>
                  </a:lnTo>
                  <a:lnTo>
                    <a:pt x="88" y="19"/>
                  </a:lnTo>
                  <a:lnTo>
                    <a:pt x="89" y="16"/>
                  </a:lnTo>
                  <a:lnTo>
                    <a:pt x="90" y="13"/>
                  </a:lnTo>
                  <a:lnTo>
                    <a:pt x="91" y="10"/>
                  </a:lnTo>
                  <a:lnTo>
                    <a:pt x="91" y="8"/>
                  </a:lnTo>
                  <a:lnTo>
                    <a:pt x="92" y="6"/>
                  </a:lnTo>
                  <a:lnTo>
                    <a:pt x="92" y="5"/>
                  </a:lnTo>
                  <a:lnTo>
                    <a:pt x="92" y="3"/>
                  </a:lnTo>
                  <a:lnTo>
                    <a:pt x="92" y="2"/>
                  </a:lnTo>
                  <a:lnTo>
                    <a:pt x="91" y="2"/>
                  </a:lnTo>
                  <a:lnTo>
                    <a:pt x="90" y="1"/>
                  </a:lnTo>
                  <a:lnTo>
                    <a:pt x="89" y="0"/>
                  </a:lnTo>
                  <a:lnTo>
                    <a:pt x="88" y="0"/>
                  </a:lnTo>
                  <a:lnTo>
                    <a:pt x="86" y="1"/>
                  </a:lnTo>
                  <a:lnTo>
                    <a:pt x="85" y="1"/>
                  </a:lnTo>
                  <a:lnTo>
                    <a:pt x="83"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83"/>
            <p:cNvSpPr>
              <a:spLocks/>
            </p:cNvSpPr>
            <p:nvPr/>
          </p:nvSpPr>
          <p:spPr bwMode="auto">
            <a:xfrm>
              <a:off x="2957" y="2382"/>
              <a:ext cx="92" cy="65"/>
            </a:xfrm>
            <a:custGeom>
              <a:avLst/>
              <a:gdLst>
                <a:gd name="T0" fmla="*/ 82 w 92"/>
                <a:gd name="T1" fmla="*/ 2 h 65"/>
                <a:gd name="T2" fmla="*/ 79 w 92"/>
                <a:gd name="T3" fmla="*/ 3 h 65"/>
                <a:gd name="T4" fmla="*/ 76 w 92"/>
                <a:gd name="T5" fmla="*/ 5 h 65"/>
                <a:gd name="T6" fmla="*/ 73 w 92"/>
                <a:gd name="T7" fmla="*/ 6 h 65"/>
                <a:gd name="T8" fmla="*/ 70 w 92"/>
                <a:gd name="T9" fmla="*/ 8 h 65"/>
                <a:gd name="T10" fmla="*/ 68 w 92"/>
                <a:gd name="T11" fmla="*/ 10 h 65"/>
                <a:gd name="T12" fmla="*/ 65 w 92"/>
                <a:gd name="T13" fmla="*/ 12 h 65"/>
                <a:gd name="T14" fmla="*/ 62 w 92"/>
                <a:gd name="T15" fmla="*/ 13 h 65"/>
                <a:gd name="T16" fmla="*/ 59 w 92"/>
                <a:gd name="T17" fmla="*/ 15 h 65"/>
                <a:gd name="T18" fmla="*/ 54 w 92"/>
                <a:gd name="T19" fmla="*/ 17 h 65"/>
                <a:gd name="T20" fmla="*/ 49 w 92"/>
                <a:gd name="T21" fmla="*/ 18 h 65"/>
                <a:gd name="T22" fmla="*/ 43 w 92"/>
                <a:gd name="T23" fmla="*/ 20 h 65"/>
                <a:gd name="T24" fmla="*/ 37 w 92"/>
                <a:gd name="T25" fmla="*/ 23 h 65"/>
                <a:gd name="T26" fmla="*/ 31 w 92"/>
                <a:gd name="T27" fmla="*/ 26 h 65"/>
                <a:gd name="T28" fmla="*/ 25 w 92"/>
                <a:gd name="T29" fmla="*/ 29 h 65"/>
                <a:gd name="T30" fmla="*/ 20 w 92"/>
                <a:gd name="T31" fmla="*/ 30 h 65"/>
                <a:gd name="T32" fmla="*/ 16 w 92"/>
                <a:gd name="T33" fmla="*/ 33 h 65"/>
                <a:gd name="T34" fmla="*/ 12 w 92"/>
                <a:gd name="T35" fmla="*/ 35 h 65"/>
                <a:gd name="T36" fmla="*/ 9 w 92"/>
                <a:gd name="T37" fmla="*/ 38 h 65"/>
                <a:gd name="T38" fmla="*/ 6 w 92"/>
                <a:gd name="T39" fmla="*/ 42 h 65"/>
                <a:gd name="T40" fmla="*/ 3 w 92"/>
                <a:gd name="T41" fmla="*/ 46 h 65"/>
                <a:gd name="T42" fmla="*/ 1 w 92"/>
                <a:gd name="T43" fmla="*/ 50 h 65"/>
                <a:gd name="T44" fmla="*/ 0 w 92"/>
                <a:gd name="T45" fmla="*/ 55 h 65"/>
                <a:gd name="T46" fmla="*/ 0 w 92"/>
                <a:gd name="T47" fmla="*/ 59 h 65"/>
                <a:gd name="T48" fmla="*/ 0 w 92"/>
                <a:gd name="T49" fmla="*/ 62 h 65"/>
                <a:gd name="T50" fmla="*/ 1 w 92"/>
                <a:gd name="T51" fmla="*/ 63 h 65"/>
                <a:gd name="T52" fmla="*/ 3 w 92"/>
                <a:gd name="T53" fmla="*/ 64 h 65"/>
                <a:gd name="T54" fmla="*/ 6 w 92"/>
                <a:gd name="T55" fmla="*/ 64 h 65"/>
                <a:gd name="T56" fmla="*/ 9 w 92"/>
                <a:gd name="T57" fmla="*/ 62 h 65"/>
                <a:gd name="T58" fmla="*/ 15 w 92"/>
                <a:gd name="T59" fmla="*/ 59 h 65"/>
                <a:gd name="T60" fmla="*/ 23 w 92"/>
                <a:gd name="T61" fmla="*/ 53 h 65"/>
                <a:gd name="T62" fmla="*/ 33 w 92"/>
                <a:gd name="T63" fmla="*/ 48 h 65"/>
                <a:gd name="T64" fmla="*/ 43 w 92"/>
                <a:gd name="T65" fmla="*/ 45 h 65"/>
                <a:gd name="T66" fmla="*/ 52 w 92"/>
                <a:gd name="T67" fmla="*/ 42 h 65"/>
                <a:gd name="T68" fmla="*/ 60 w 92"/>
                <a:gd name="T69" fmla="*/ 40 h 65"/>
                <a:gd name="T70" fmla="*/ 65 w 92"/>
                <a:gd name="T71" fmla="*/ 38 h 65"/>
                <a:gd name="T72" fmla="*/ 71 w 92"/>
                <a:gd name="T73" fmla="*/ 36 h 65"/>
                <a:gd name="T74" fmla="*/ 76 w 92"/>
                <a:gd name="T75" fmla="*/ 35 h 65"/>
                <a:gd name="T76" fmla="*/ 80 w 92"/>
                <a:gd name="T77" fmla="*/ 35 h 65"/>
                <a:gd name="T78" fmla="*/ 83 w 92"/>
                <a:gd name="T79" fmla="*/ 33 h 65"/>
                <a:gd name="T80" fmla="*/ 84 w 92"/>
                <a:gd name="T81" fmla="*/ 30 h 65"/>
                <a:gd name="T82" fmla="*/ 86 w 92"/>
                <a:gd name="T83" fmla="*/ 26 h 65"/>
                <a:gd name="T84" fmla="*/ 88 w 92"/>
                <a:gd name="T85" fmla="*/ 19 h 65"/>
                <a:gd name="T86" fmla="*/ 90 w 92"/>
                <a:gd name="T87" fmla="*/ 13 h 65"/>
                <a:gd name="T88" fmla="*/ 91 w 92"/>
                <a:gd name="T89" fmla="*/ 8 h 65"/>
                <a:gd name="T90" fmla="*/ 92 w 92"/>
                <a:gd name="T91" fmla="*/ 5 h 65"/>
                <a:gd name="T92" fmla="*/ 92 w 92"/>
                <a:gd name="T93" fmla="*/ 2 h 65"/>
                <a:gd name="T94" fmla="*/ 90 w 92"/>
                <a:gd name="T95" fmla="*/ 1 h 65"/>
                <a:gd name="T96" fmla="*/ 88 w 92"/>
                <a:gd name="T97" fmla="*/ 0 h 65"/>
                <a:gd name="T98" fmla="*/ 85 w 92"/>
                <a:gd name="T99" fmla="*/ 1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65"/>
                <a:gd name="T152" fmla="*/ 92 w 92"/>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65">
                  <a:moveTo>
                    <a:pt x="83" y="2"/>
                  </a:moveTo>
                  <a:lnTo>
                    <a:pt x="82" y="2"/>
                  </a:lnTo>
                  <a:lnTo>
                    <a:pt x="80" y="3"/>
                  </a:lnTo>
                  <a:lnTo>
                    <a:pt x="79" y="3"/>
                  </a:lnTo>
                  <a:lnTo>
                    <a:pt x="77" y="4"/>
                  </a:lnTo>
                  <a:lnTo>
                    <a:pt x="76" y="5"/>
                  </a:lnTo>
                  <a:lnTo>
                    <a:pt x="74" y="5"/>
                  </a:lnTo>
                  <a:lnTo>
                    <a:pt x="73" y="6"/>
                  </a:lnTo>
                  <a:lnTo>
                    <a:pt x="72" y="7"/>
                  </a:lnTo>
                  <a:lnTo>
                    <a:pt x="70" y="8"/>
                  </a:lnTo>
                  <a:lnTo>
                    <a:pt x="69" y="9"/>
                  </a:lnTo>
                  <a:lnTo>
                    <a:pt x="68" y="10"/>
                  </a:lnTo>
                  <a:lnTo>
                    <a:pt x="67" y="11"/>
                  </a:lnTo>
                  <a:lnTo>
                    <a:pt x="65" y="12"/>
                  </a:lnTo>
                  <a:lnTo>
                    <a:pt x="64" y="12"/>
                  </a:lnTo>
                  <a:lnTo>
                    <a:pt x="62" y="13"/>
                  </a:lnTo>
                  <a:lnTo>
                    <a:pt x="61" y="15"/>
                  </a:lnTo>
                  <a:lnTo>
                    <a:pt x="59" y="15"/>
                  </a:lnTo>
                  <a:lnTo>
                    <a:pt x="57" y="16"/>
                  </a:lnTo>
                  <a:lnTo>
                    <a:pt x="54" y="17"/>
                  </a:lnTo>
                  <a:lnTo>
                    <a:pt x="52" y="18"/>
                  </a:lnTo>
                  <a:lnTo>
                    <a:pt x="49" y="18"/>
                  </a:lnTo>
                  <a:lnTo>
                    <a:pt x="46" y="20"/>
                  </a:lnTo>
                  <a:lnTo>
                    <a:pt x="43" y="20"/>
                  </a:lnTo>
                  <a:lnTo>
                    <a:pt x="40" y="22"/>
                  </a:lnTo>
                  <a:lnTo>
                    <a:pt x="37" y="23"/>
                  </a:lnTo>
                  <a:lnTo>
                    <a:pt x="34" y="25"/>
                  </a:lnTo>
                  <a:lnTo>
                    <a:pt x="31" y="26"/>
                  </a:lnTo>
                  <a:lnTo>
                    <a:pt x="28" y="28"/>
                  </a:lnTo>
                  <a:lnTo>
                    <a:pt x="25" y="29"/>
                  </a:lnTo>
                  <a:lnTo>
                    <a:pt x="23" y="30"/>
                  </a:lnTo>
                  <a:lnTo>
                    <a:pt x="20" y="30"/>
                  </a:lnTo>
                  <a:lnTo>
                    <a:pt x="19" y="32"/>
                  </a:lnTo>
                  <a:lnTo>
                    <a:pt x="16" y="33"/>
                  </a:lnTo>
                  <a:lnTo>
                    <a:pt x="15" y="34"/>
                  </a:lnTo>
                  <a:lnTo>
                    <a:pt x="12" y="35"/>
                  </a:lnTo>
                  <a:lnTo>
                    <a:pt x="10" y="37"/>
                  </a:lnTo>
                  <a:lnTo>
                    <a:pt x="9" y="38"/>
                  </a:lnTo>
                  <a:lnTo>
                    <a:pt x="7" y="40"/>
                  </a:lnTo>
                  <a:lnTo>
                    <a:pt x="6" y="42"/>
                  </a:lnTo>
                  <a:lnTo>
                    <a:pt x="4" y="44"/>
                  </a:lnTo>
                  <a:lnTo>
                    <a:pt x="3" y="46"/>
                  </a:lnTo>
                  <a:lnTo>
                    <a:pt x="3" y="48"/>
                  </a:lnTo>
                  <a:lnTo>
                    <a:pt x="1" y="50"/>
                  </a:lnTo>
                  <a:lnTo>
                    <a:pt x="0" y="53"/>
                  </a:lnTo>
                  <a:lnTo>
                    <a:pt x="0" y="55"/>
                  </a:lnTo>
                  <a:lnTo>
                    <a:pt x="0" y="57"/>
                  </a:lnTo>
                  <a:lnTo>
                    <a:pt x="0" y="59"/>
                  </a:lnTo>
                  <a:lnTo>
                    <a:pt x="0" y="61"/>
                  </a:lnTo>
                  <a:lnTo>
                    <a:pt x="0" y="62"/>
                  </a:lnTo>
                  <a:lnTo>
                    <a:pt x="1" y="63"/>
                  </a:lnTo>
                  <a:lnTo>
                    <a:pt x="1" y="64"/>
                  </a:lnTo>
                  <a:lnTo>
                    <a:pt x="3" y="64"/>
                  </a:lnTo>
                  <a:lnTo>
                    <a:pt x="4" y="65"/>
                  </a:lnTo>
                  <a:lnTo>
                    <a:pt x="6" y="64"/>
                  </a:lnTo>
                  <a:lnTo>
                    <a:pt x="7" y="63"/>
                  </a:lnTo>
                  <a:lnTo>
                    <a:pt x="9" y="62"/>
                  </a:lnTo>
                  <a:lnTo>
                    <a:pt x="12" y="61"/>
                  </a:lnTo>
                  <a:lnTo>
                    <a:pt x="15" y="59"/>
                  </a:lnTo>
                  <a:lnTo>
                    <a:pt x="19" y="56"/>
                  </a:lnTo>
                  <a:lnTo>
                    <a:pt x="23" y="53"/>
                  </a:lnTo>
                  <a:lnTo>
                    <a:pt x="28" y="50"/>
                  </a:lnTo>
                  <a:lnTo>
                    <a:pt x="33" y="48"/>
                  </a:lnTo>
                  <a:lnTo>
                    <a:pt x="38" y="46"/>
                  </a:lnTo>
                  <a:lnTo>
                    <a:pt x="43" y="45"/>
                  </a:lnTo>
                  <a:lnTo>
                    <a:pt x="47" y="44"/>
                  </a:lnTo>
                  <a:lnTo>
                    <a:pt x="52" y="42"/>
                  </a:lnTo>
                  <a:lnTo>
                    <a:pt x="56" y="41"/>
                  </a:lnTo>
                  <a:lnTo>
                    <a:pt x="60" y="40"/>
                  </a:lnTo>
                  <a:lnTo>
                    <a:pt x="63" y="39"/>
                  </a:lnTo>
                  <a:lnTo>
                    <a:pt x="65" y="38"/>
                  </a:lnTo>
                  <a:lnTo>
                    <a:pt x="68" y="36"/>
                  </a:lnTo>
                  <a:lnTo>
                    <a:pt x="71" y="36"/>
                  </a:lnTo>
                  <a:lnTo>
                    <a:pt x="73" y="35"/>
                  </a:lnTo>
                  <a:lnTo>
                    <a:pt x="76" y="35"/>
                  </a:lnTo>
                  <a:lnTo>
                    <a:pt x="78" y="35"/>
                  </a:lnTo>
                  <a:lnTo>
                    <a:pt x="80" y="35"/>
                  </a:lnTo>
                  <a:lnTo>
                    <a:pt x="82" y="34"/>
                  </a:lnTo>
                  <a:lnTo>
                    <a:pt x="83" y="33"/>
                  </a:lnTo>
                  <a:lnTo>
                    <a:pt x="83" y="32"/>
                  </a:lnTo>
                  <a:lnTo>
                    <a:pt x="84" y="30"/>
                  </a:lnTo>
                  <a:lnTo>
                    <a:pt x="85" y="28"/>
                  </a:lnTo>
                  <a:lnTo>
                    <a:pt x="86" y="26"/>
                  </a:lnTo>
                  <a:lnTo>
                    <a:pt x="87" y="22"/>
                  </a:lnTo>
                  <a:lnTo>
                    <a:pt x="88" y="19"/>
                  </a:lnTo>
                  <a:lnTo>
                    <a:pt x="89" y="16"/>
                  </a:lnTo>
                  <a:lnTo>
                    <a:pt x="90" y="13"/>
                  </a:lnTo>
                  <a:lnTo>
                    <a:pt x="91" y="10"/>
                  </a:lnTo>
                  <a:lnTo>
                    <a:pt x="91" y="8"/>
                  </a:lnTo>
                  <a:lnTo>
                    <a:pt x="92" y="6"/>
                  </a:lnTo>
                  <a:lnTo>
                    <a:pt x="92" y="5"/>
                  </a:lnTo>
                  <a:lnTo>
                    <a:pt x="92" y="3"/>
                  </a:lnTo>
                  <a:lnTo>
                    <a:pt x="92" y="2"/>
                  </a:lnTo>
                  <a:lnTo>
                    <a:pt x="91" y="2"/>
                  </a:lnTo>
                  <a:lnTo>
                    <a:pt x="90" y="1"/>
                  </a:lnTo>
                  <a:lnTo>
                    <a:pt x="89" y="0"/>
                  </a:lnTo>
                  <a:lnTo>
                    <a:pt x="88" y="0"/>
                  </a:lnTo>
                  <a:lnTo>
                    <a:pt x="86" y="1"/>
                  </a:lnTo>
                  <a:lnTo>
                    <a:pt x="85" y="1"/>
                  </a:lnTo>
                  <a:lnTo>
                    <a:pt x="83"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84"/>
            <p:cNvSpPr>
              <a:spLocks/>
            </p:cNvSpPr>
            <p:nvPr/>
          </p:nvSpPr>
          <p:spPr bwMode="auto">
            <a:xfrm>
              <a:off x="2957" y="2382"/>
              <a:ext cx="92" cy="65"/>
            </a:xfrm>
            <a:custGeom>
              <a:avLst/>
              <a:gdLst>
                <a:gd name="T0" fmla="*/ 82 w 92"/>
                <a:gd name="T1" fmla="*/ 2 h 65"/>
                <a:gd name="T2" fmla="*/ 79 w 92"/>
                <a:gd name="T3" fmla="*/ 3 h 65"/>
                <a:gd name="T4" fmla="*/ 76 w 92"/>
                <a:gd name="T5" fmla="*/ 5 h 65"/>
                <a:gd name="T6" fmla="*/ 73 w 92"/>
                <a:gd name="T7" fmla="*/ 6 h 65"/>
                <a:gd name="T8" fmla="*/ 70 w 92"/>
                <a:gd name="T9" fmla="*/ 8 h 65"/>
                <a:gd name="T10" fmla="*/ 68 w 92"/>
                <a:gd name="T11" fmla="*/ 10 h 65"/>
                <a:gd name="T12" fmla="*/ 65 w 92"/>
                <a:gd name="T13" fmla="*/ 12 h 65"/>
                <a:gd name="T14" fmla="*/ 62 w 92"/>
                <a:gd name="T15" fmla="*/ 13 h 65"/>
                <a:gd name="T16" fmla="*/ 59 w 92"/>
                <a:gd name="T17" fmla="*/ 15 h 65"/>
                <a:gd name="T18" fmla="*/ 54 w 92"/>
                <a:gd name="T19" fmla="*/ 17 h 65"/>
                <a:gd name="T20" fmla="*/ 49 w 92"/>
                <a:gd name="T21" fmla="*/ 18 h 65"/>
                <a:gd name="T22" fmla="*/ 43 w 92"/>
                <a:gd name="T23" fmla="*/ 20 h 65"/>
                <a:gd name="T24" fmla="*/ 37 w 92"/>
                <a:gd name="T25" fmla="*/ 23 h 65"/>
                <a:gd name="T26" fmla="*/ 31 w 92"/>
                <a:gd name="T27" fmla="*/ 26 h 65"/>
                <a:gd name="T28" fmla="*/ 25 w 92"/>
                <a:gd name="T29" fmla="*/ 29 h 65"/>
                <a:gd name="T30" fmla="*/ 20 w 92"/>
                <a:gd name="T31" fmla="*/ 30 h 65"/>
                <a:gd name="T32" fmla="*/ 16 w 92"/>
                <a:gd name="T33" fmla="*/ 33 h 65"/>
                <a:gd name="T34" fmla="*/ 12 w 92"/>
                <a:gd name="T35" fmla="*/ 35 h 65"/>
                <a:gd name="T36" fmla="*/ 9 w 92"/>
                <a:gd name="T37" fmla="*/ 38 h 65"/>
                <a:gd name="T38" fmla="*/ 6 w 92"/>
                <a:gd name="T39" fmla="*/ 42 h 65"/>
                <a:gd name="T40" fmla="*/ 3 w 92"/>
                <a:gd name="T41" fmla="*/ 46 h 65"/>
                <a:gd name="T42" fmla="*/ 1 w 92"/>
                <a:gd name="T43" fmla="*/ 50 h 65"/>
                <a:gd name="T44" fmla="*/ 0 w 92"/>
                <a:gd name="T45" fmla="*/ 55 h 65"/>
                <a:gd name="T46" fmla="*/ 0 w 92"/>
                <a:gd name="T47" fmla="*/ 59 h 65"/>
                <a:gd name="T48" fmla="*/ 0 w 92"/>
                <a:gd name="T49" fmla="*/ 62 h 65"/>
                <a:gd name="T50" fmla="*/ 1 w 92"/>
                <a:gd name="T51" fmla="*/ 63 h 65"/>
                <a:gd name="T52" fmla="*/ 3 w 92"/>
                <a:gd name="T53" fmla="*/ 64 h 65"/>
                <a:gd name="T54" fmla="*/ 6 w 92"/>
                <a:gd name="T55" fmla="*/ 64 h 65"/>
                <a:gd name="T56" fmla="*/ 9 w 92"/>
                <a:gd name="T57" fmla="*/ 62 h 65"/>
                <a:gd name="T58" fmla="*/ 15 w 92"/>
                <a:gd name="T59" fmla="*/ 59 h 65"/>
                <a:gd name="T60" fmla="*/ 23 w 92"/>
                <a:gd name="T61" fmla="*/ 53 h 65"/>
                <a:gd name="T62" fmla="*/ 33 w 92"/>
                <a:gd name="T63" fmla="*/ 48 h 65"/>
                <a:gd name="T64" fmla="*/ 43 w 92"/>
                <a:gd name="T65" fmla="*/ 45 h 65"/>
                <a:gd name="T66" fmla="*/ 52 w 92"/>
                <a:gd name="T67" fmla="*/ 42 h 65"/>
                <a:gd name="T68" fmla="*/ 60 w 92"/>
                <a:gd name="T69" fmla="*/ 40 h 65"/>
                <a:gd name="T70" fmla="*/ 65 w 92"/>
                <a:gd name="T71" fmla="*/ 38 h 65"/>
                <a:gd name="T72" fmla="*/ 71 w 92"/>
                <a:gd name="T73" fmla="*/ 36 h 65"/>
                <a:gd name="T74" fmla="*/ 76 w 92"/>
                <a:gd name="T75" fmla="*/ 35 h 65"/>
                <a:gd name="T76" fmla="*/ 80 w 92"/>
                <a:gd name="T77" fmla="*/ 35 h 65"/>
                <a:gd name="T78" fmla="*/ 83 w 92"/>
                <a:gd name="T79" fmla="*/ 33 h 65"/>
                <a:gd name="T80" fmla="*/ 84 w 92"/>
                <a:gd name="T81" fmla="*/ 30 h 65"/>
                <a:gd name="T82" fmla="*/ 86 w 92"/>
                <a:gd name="T83" fmla="*/ 26 h 65"/>
                <a:gd name="T84" fmla="*/ 88 w 92"/>
                <a:gd name="T85" fmla="*/ 19 h 65"/>
                <a:gd name="T86" fmla="*/ 90 w 92"/>
                <a:gd name="T87" fmla="*/ 13 h 65"/>
                <a:gd name="T88" fmla="*/ 91 w 92"/>
                <a:gd name="T89" fmla="*/ 8 h 65"/>
                <a:gd name="T90" fmla="*/ 92 w 92"/>
                <a:gd name="T91" fmla="*/ 5 h 65"/>
                <a:gd name="T92" fmla="*/ 92 w 92"/>
                <a:gd name="T93" fmla="*/ 2 h 65"/>
                <a:gd name="T94" fmla="*/ 90 w 92"/>
                <a:gd name="T95" fmla="*/ 1 h 65"/>
                <a:gd name="T96" fmla="*/ 88 w 92"/>
                <a:gd name="T97" fmla="*/ 0 h 65"/>
                <a:gd name="T98" fmla="*/ 85 w 92"/>
                <a:gd name="T99" fmla="*/ 1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65"/>
                <a:gd name="T152" fmla="*/ 92 w 92"/>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65">
                  <a:moveTo>
                    <a:pt x="83" y="2"/>
                  </a:moveTo>
                  <a:lnTo>
                    <a:pt x="82" y="2"/>
                  </a:lnTo>
                  <a:lnTo>
                    <a:pt x="80" y="3"/>
                  </a:lnTo>
                  <a:lnTo>
                    <a:pt x="79" y="3"/>
                  </a:lnTo>
                  <a:lnTo>
                    <a:pt x="77" y="4"/>
                  </a:lnTo>
                  <a:lnTo>
                    <a:pt x="76" y="5"/>
                  </a:lnTo>
                  <a:lnTo>
                    <a:pt x="74" y="5"/>
                  </a:lnTo>
                  <a:lnTo>
                    <a:pt x="73" y="6"/>
                  </a:lnTo>
                  <a:lnTo>
                    <a:pt x="72" y="7"/>
                  </a:lnTo>
                  <a:lnTo>
                    <a:pt x="70" y="8"/>
                  </a:lnTo>
                  <a:lnTo>
                    <a:pt x="69" y="9"/>
                  </a:lnTo>
                  <a:lnTo>
                    <a:pt x="68" y="10"/>
                  </a:lnTo>
                  <a:lnTo>
                    <a:pt x="67" y="11"/>
                  </a:lnTo>
                  <a:lnTo>
                    <a:pt x="65" y="12"/>
                  </a:lnTo>
                  <a:lnTo>
                    <a:pt x="64" y="12"/>
                  </a:lnTo>
                  <a:lnTo>
                    <a:pt x="62" y="13"/>
                  </a:lnTo>
                  <a:lnTo>
                    <a:pt x="61" y="15"/>
                  </a:lnTo>
                  <a:lnTo>
                    <a:pt x="59" y="15"/>
                  </a:lnTo>
                  <a:lnTo>
                    <a:pt x="57" y="16"/>
                  </a:lnTo>
                  <a:lnTo>
                    <a:pt x="54" y="17"/>
                  </a:lnTo>
                  <a:lnTo>
                    <a:pt x="52" y="18"/>
                  </a:lnTo>
                  <a:lnTo>
                    <a:pt x="49" y="18"/>
                  </a:lnTo>
                  <a:lnTo>
                    <a:pt x="46" y="20"/>
                  </a:lnTo>
                  <a:lnTo>
                    <a:pt x="43" y="20"/>
                  </a:lnTo>
                  <a:lnTo>
                    <a:pt x="40" y="22"/>
                  </a:lnTo>
                  <a:lnTo>
                    <a:pt x="37" y="23"/>
                  </a:lnTo>
                  <a:lnTo>
                    <a:pt x="34" y="25"/>
                  </a:lnTo>
                  <a:lnTo>
                    <a:pt x="31" y="26"/>
                  </a:lnTo>
                  <a:lnTo>
                    <a:pt x="28" y="28"/>
                  </a:lnTo>
                  <a:lnTo>
                    <a:pt x="25" y="29"/>
                  </a:lnTo>
                  <a:lnTo>
                    <a:pt x="23" y="30"/>
                  </a:lnTo>
                  <a:lnTo>
                    <a:pt x="20" y="30"/>
                  </a:lnTo>
                  <a:lnTo>
                    <a:pt x="19" y="32"/>
                  </a:lnTo>
                  <a:lnTo>
                    <a:pt x="16" y="33"/>
                  </a:lnTo>
                  <a:lnTo>
                    <a:pt x="15" y="34"/>
                  </a:lnTo>
                  <a:lnTo>
                    <a:pt x="12" y="35"/>
                  </a:lnTo>
                  <a:lnTo>
                    <a:pt x="10" y="37"/>
                  </a:lnTo>
                  <a:lnTo>
                    <a:pt x="9" y="38"/>
                  </a:lnTo>
                  <a:lnTo>
                    <a:pt x="7" y="40"/>
                  </a:lnTo>
                  <a:lnTo>
                    <a:pt x="6" y="42"/>
                  </a:lnTo>
                  <a:lnTo>
                    <a:pt x="4" y="44"/>
                  </a:lnTo>
                  <a:lnTo>
                    <a:pt x="3" y="46"/>
                  </a:lnTo>
                  <a:lnTo>
                    <a:pt x="3" y="48"/>
                  </a:lnTo>
                  <a:lnTo>
                    <a:pt x="1" y="50"/>
                  </a:lnTo>
                  <a:lnTo>
                    <a:pt x="0" y="53"/>
                  </a:lnTo>
                  <a:lnTo>
                    <a:pt x="0" y="55"/>
                  </a:lnTo>
                  <a:lnTo>
                    <a:pt x="0" y="57"/>
                  </a:lnTo>
                  <a:lnTo>
                    <a:pt x="0" y="59"/>
                  </a:lnTo>
                  <a:lnTo>
                    <a:pt x="0" y="61"/>
                  </a:lnTo>
                  <a:lnTo>
                    <a:pt x="0" y="62"/>
                  </a:lnTo>
                  <a:lnTo>
                    <a:pt x="1" y="63"/>
                  </a:lnTo>
                  <a:lnTo>
                    <a:pt x="1" y="64"/>
                  </a:lnTo>
                  <a:lnTo>
                    <a:pt x="3" y="64"/>
                  </a:lnTo>
                  <a:lnTo>
                    <a:pt x="4" y="65"/>
                  </a:lnTo>
                  <a:lnTo>
                    <a:pt x="6" y="64"/>
                  </a:lnTo>
                  <a:lnTo>
                    <a:pt x="7" y="63"/>
                  </a:lnTo>
                  <a:lnTo>
                    <a:pt x="9" y="62"/>
                  </a:lnTo>
                  <a:lnTo>
                    <a:pt x="12" y="61"/>
                  </a:lnTo>
                  <a:lnTo>
                    <a:pt x="15" y="59"/>
                  </a:lnTo>
                  <a:lnTo>
                    <a:pt x="19" y="56"/>
                  </a:lnTo>
                  <a:lnTo>
                    <a:pt x="23" y="53"/>
                  </a:lnTo>
                  <a:lnTo>
                    <a:pt x="28" y="50"/>
                  </a:lnTo>
                  <a:lnTo>
                    <a:pt x="33" y="48"/>
                  </a:lnTo>
                  <a:lnTo>
                    <a:pt x="38" y="46"/>
                  </a:lnTo>
                  <a:lnTo>
                    <a:pt x="43" y="45"/>
                  </a:lnTo>
                  <a:lnTo>
                    <a:pt x="47" y="44"/>
                  </a:lnTo>
                  <a:lnTo>
                    <a:pt x="52" y="42"/>
                  </a:lnTo>
                  <a:lnTo>
                    <a:pt x="56" y="41"/>
                  </a:lnTo>
                  <a:lnTo>
                    <a:pt x="60" y="40"/>
                  </a:lnTo>
                  <a:lnTo>
                    <a:pt x="63" y="39"/>
                  </a:lnTo>
                  <a:lnTo>
                    <a:pt x="65" y="38"/>
                  </a:lnTo>
                  <a:lnTo>
                    <a:pt x="68" y="36"/>
                  </a:lnTo>
                  <a:lnTo>
                    <a:pt x="71" y="36"/>
                  </a:lnTo>
                  <a:lnTo>
                    <a:pt x="73" y="35"/>
                  </a:lnTo>
                  <a:lnTo>
                    <a:pt x="76" y="35"/>
                  </a:lnTo>
                  <a:lnTo>
                    <a:pt x="78" y="35"/>
                  </a:lnTo>
                  <a:lnTo>
                    <a:pt x="80" y="35"/>
                  </a:lnTo>
                  <a:lnTo>
                    <a:pt x="82" y="34"/>
                  </a:lnTo>
                  <a:lnTo>
                    <a:pt x="83" y="33"/>
                  </a:lnTo>
                  <a:lnTo>
                    <a:pt x="83" y="32"/>
                  </a:lnTo>
                  <a:lnTo>
                    <a:pt x="84" y="30"/>
                  </a:lnTo>
                  <a:lnTo>
                    <a:pt x="85" y="28"/>
                  </a:lnTo>
                  <a:lnTo>
                    <a:pt x="86" y="26"/>
                  </a:lnTo>
                  <a:lnTo>
                    <a:pt x="87" y="22"/>
                  </a:lnTo>
                  <a:lnTo>
                    <a:pt x="88" y="19"/>
                  </a:lnTo>
                  <a:lnTo>
                    <a:pt x="89" y="16"/>
                  </a:lnTo>
                  <a:lnTo>
                    <a:pt x="90" y="13"/>
                  </a:lnTo>
                  <a:lnTo>
                    <a:pt x="91" y="10"/>
                  </a:lnTo>
                  <a:lnTo>
                    <a:pt x="91" y="8"/>
                  </a:lnTo>
                  <a:lnTo>
                    <a:pt x="92" y="6"/>
                  </a:lnTo>
                  <a:lnTo>
                    <a:pt x="92" y="5"/>
                  </a:lnTo>
                  <a:lnTo>
                    <a:pt x="92" y="3"/>
                  </a:lnTo>
                  <a:lnTo>
                    <a:pt x="92" y="2"/>
                  </a:lnTo>
                  <a:lnTo>
                    <a:pt x="91" y="2"/>
                  </a:lnTo>
                  <a:lnTo>
                    <a:pt x="90" y="1"/>
                  </a:lnTo>
                  <a:lnTo>
                    <a:pt x="89" y="0"/>
                  </a:lnTo>
                  <a:lnTo>
                    <a:pt x="88" y="0"/>
                  </a:lnTo>
                  <a:lnTo>
                    <a:pt x="86" y="1"/>
                  </a:lnTo>
                  <a:lnTo>
                    <a:pt x="85" y="1"/>
                  </a:lnTo>
                  <a:lnTo>
                    <a:pt x="83"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85"/>
            <p:cNvSpPr>
              <a:spLocks/>
            </p:cNvSpPr>
            <p:nvPr/>
          </p:nvSpPr>
          <p:spPr bwMode="auto">
            <a:xfrm>
              <a:off x="2946" y="2437"/>
              <a:ext cx="86" cy="84"/>
            </a:xfrm>
            <a:custGeom>
              <a:avLst/>
              <a:gdLst>
                <a:gd name="T0" fmla="*/ 69 w 86"/>
                <a:gd name="T1" fmla="*/ 3 h 84"/>
                <a:gd name="T2" fmla="*/ 67 w 86"/>
                <a:gd name="T3" fmla="*/ 4 h 84"/>
                <a:gd name="T4" fmla="*/ 64 w 86"/>
                <a:gd name="T5" fmla="*/ 4 h 84"/>
                <a:gd name="T6" fmla="*/ 61 w 86"/>
                <a:gd name="T7" fmla="*/ 6 h 84"/>
                <a:gd name="T8" fmla="*/ 58 w 86"/>
                <a:gd name="T9" fmla="*/ 8 h 84"/>
                <a:gd name="T10" fmla="*/ 55 w 86"/>
                <a:gd name="T11" fmla="*/ 11 h 84"/>
                <a:gd name="T12" fmla="*/ 50 w 86"/>
                <a:gd name="T13" fmla="*/ 16 h 84"/>
                <a:gd name="T14" fmla="*/ 45 w 86"/>
                <a:gd name="T15" fmla="*/ 21 h 84"/>
                <a:gd name="T16" fmla="*/ 39 w 86"/>
                <a:gd name="T17" fmla="*/ 27 h 84"/>
                <a:gd name="T18" fmla="*/ 34 w 86"/>
                <a:gd name="T19" fmla="*/ 33 h 84"/>
                <a:gd name="T20" fmla="*/ 31 w 86"/>
                <a:gd name="T21" fmla="*/ 36 h 84"/>
                <a:gd name="T22" fmla="*/ 26 w 86"/>
                <a:gd name="T23" fmla="*/ 39 h 84"/>
                <a:gd name="T24" fmla="*/ 20 w 86"/>
                <a:gd name="T25" fmla="*/ 43 h 84"/>
                <a:gd name="T26" fmla="*/ 15 w 86"/>
                <a:gd name="T27" fmla="*/ 47 h 84"/>
                <a:gd name="T28" fmla="*/ 11 w 86"/>
                <a:gd name="T29" fmla="*/ 51 h 84"/>
                <a:gd name="T30" fmla="*/ 8 w 86"/>
                <a:gd name="T31" fmla="*/ 53 h 84"/>
                <a:gd name="T32" fmla="*/ 5 w 86"/>
                <a:gd name="T33" fmla="*/ 54 h 84"/>
                <a:gd name="T34" fmla="*/ 3 w 86"/>
                <a:gd name="T35" fmla="*/ 57 h 84"/>
                <a:gd name="T36" fmla="*/ 2 w 86"/>
                <a:gd name="T37" fmla="*/ 60 h 84"/>
                <a:gd name="T38" fmla="*/ 1 w 86"/>
                <a:gd name="T39" fmla="*/ 63 h 84"/>
                <a:gd name="T40" fmla="*/ 0 w 86"/>
                <a:gd name="T41" fmla="*/ 66 h 84"/>
                <a:gd name="T42" fmla="*/ 0 w 86"/>
                <a:gd name="T43" fmla="*/ 69 h 84"/>
                <a:gd name="T44" fmla="*/ 0 w 86"/>
                <a:gd name="T45" fmla="*/ 74 h 84"/>
                <a:gd name="T46" fmla="*/ 0 w 86"/>
                <a:gd name="T47" fmla="*/ 79 h 84"/>
                <a:gd name="T48" fmla="*/ 1 w 86"/>
                <a:gd name="T49" fmla="*/ 82 h 84"/>
                <a:gd name="T50" fmla="*/ 2 w 86"/>
                <a:gd name="T51" fmla="*/ 83 h 84"/>
                <a:gd name="T52" fmla="*/ 3 w 86"/>
                <a:gd name="T53" fmla="*/ 84 h 84"/>
                <a:gd name="T54" fmla="*/ 5 w 86"/>
                <a:gd name="T55" fmla="*/ 84 h 84"/>
                <a:gd name="T56" fmla="*/ 7 w 86"/>
                <a:gd name="T57" fmla="*/ 83 h 84"/>
                <a:gd name="T58" fmla="*/ 9 w 86"/>
                <a:gd name="T59" fmla="*/ 82 h 84"/>
                <a:gd name="T60" fmla="*/ 11 w 86"/>
                <a:gd name="T61" fmla="*/ 79 h 84"/>
                <a:gd name="T62" fmla="*/ 14 w 86"/>
                <a:gd name="T63" fmla="*/ 74 h 84"/>
                <a:gd name="T64" fmla="*/ 20 w 86"/>
                <a:gd name="T65" fmla="*/ 70 h 84"/>
                <a:gd name="T66" fmla="*/ 26 w 86"/>
                <a:gd name="T67" fmla="*/ 66 h 84"/>
                <a:gd name="T68" fmla="*/ 31 w 86"/>
                <a:gd name="T69" fmla="*/ 60 h 84"/>
                <a:gd name="T70" fmla="*/ 35 w 86"/>
                <a:gd name="T71" fmla="*/ 56 h 84"/>
                <a:gd name="T72" fmla="*/ 42 w 86"/>
                <a:gd name="T73" fmla="*/ 51 h 84"/>
                <a:gd name="T74" fmla="*/ 49 w 86"/>
                <a:gd name="T75" fmla="*/ 47 h 84"/>
                <a:gd name="T76" fmla="*/ 56 w 86"/>
                <a:gd name="T77" fmla="*/ 44 h 84"/>
                <a:gd name="T78" fmla="*/ 62 w 86"/>
                <a:gd name="T79" fmla="*/ 41 h 84"/>
                <a:gd name="T80" fmla="*/ 66 w 86"/>
                <a:gd name="T81" fmla="*/ 39 h 84"/>
                <a:gd name="T82" fmla="*/ 69 w 86"/>
                <a:gd name="T83" fmla="*/ 39 h 84"/>
                <a:gd name="T84" fmla="*/ 72 w 86"/>
                <a:gd name="T85" fmla="*/ 37 h 84"/>
                <a:gd name="T86" fmla="*/ 75 w 86"/>
                <a:gd name="T87" fmla="*/ 36 h 84"/>
                <a:gd name="T88" fmla="*/ 77 w 86"/>
                <a:gd name="T89" fmla="*/ 33 h 84"/>
                <a:gd name="T90" fmla="*/ 79 w 86"/>
                <a:gd name="T91" fmla="*/ 31 h 84"/>
                <a:gd name="T92" fmla="*/ 81 w 86"/>
                <a:gd name="T93" fmla="*/ 26 h 84"/>
                <a:gd name="T94" fmla="*/ 83 w 86"/>
                <a:gd name="T95" fmla="*/ 19 h 84"/>
                <a:gd name="T96" fmla="*/ 84 w 86"/>
                <a:gd name="T97" fmla="*/ 13 h 84"/>
                <a:gd name="T98" fmla="*/ 86 w 86"/>
                <a:gd name="T99" fmla="*/ 7 h 84"/>
                <a:gd name="T100" fmla="*/ 86 w 86"/>
                <a:gd name="T101" fmla="*/ 2 h 84"/>
                <a:gd name="T102" fmla="*/ 84 w 86"/>
                <a:gd name="T103" fmla="*/ 1 h 84"/>
                <a:gd name="T104" fmla="*/ 80 w 86"/>
                <a:gd name="T105" fmla="*/ 0 h 84"/>
                <a:gd name="T106" fmla="*/ 76 w 86"/>
                <a:gd name="T107" fmla="*/ 0 h 84"/>
                <a:gd name="T108" fmla="*/ 72 w 86"/>
                <a:gd name="T109" fmla="*/ 1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84"/>
                <a:gd name="T167" fmla="*/ 86 w 86"/>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84">
                  <a:moveTo>
                    <a:pt x="70" y="2"/>
                  </a:moveTo>
                  <a:lnTo>
                    <a:pt x="69" y="3"/>
                  </a:lnTo>
                  <a:lnTo>
                    <a:pt x="68" y="3"/>
                  </a:lnTo>
                  <a:lnTo>
                    <a:pt x="67" y="4"/>
                  </a:lnTo>
                  <a:lnTo>
                    <a:pt x="65" y="4"/>
                  </a:lnTo>
                  <a:lnTo>
                    <a:pt x="64" y="4"/>
                  </a:lnTo>
                  <a:lnTo>
                    <a:pt x="63" y="6"/>
                  </a:lnTo>
                  <a:lnTo>
                    <a:pt x="61" y="6"/>
                  </a:lnTo>
                  <a:lnTo>
                    <a:pt x="60" y="7"/>
                  </a:lnTo>
                  <a:lnTo>
                    <a:pt x="58" y="8"/>
                  </a:lnTo>
                  <a:lnTo>
                    <a:pt x="57" y="10"/>
                  </a:lnTo>
                  <a:lnTo>
                    <a:pt x="55" y="11"/>
                  </a:lnTo>
                  <a:lnTo>
                    <a:pt x="53" y="13"/>
                  </a:lnTo>
                  <a:lnTo>
                    <a:pt x="50" y="16"/>
                  </a:lnTo>
                  <a:lnTo>
                    <a:pt x="48" y="18"/>
                  </a:lnTo>
                  <a:lnTo>
                    <a:pt x="45" y="21"/>
                  </a:lnTo>
                  <a:lnTo>
                    <a:pt x="42" y="24"/>
                  </a:lnTo>
                  <a:lnTo>
                    <a:pt x="39" y="27"/>
                  </a:lnTo>
                  <a:lnTo>
                    <a:pt x="36" y="30"/>
                  </a:lnTo>
                  <a:lnTo>
                    <a:pt x="34" y="33"/>
                  </a:lnTo>
                  <a:lnTo>
                    <a:pt x="33" y="34"/>
                  </a:lnTo>
                  <a:lnTo>
                    <a:pt x="31" y="36"/>
                  </a:lnTo>
                  <a:lnTo>
                    <a:pt x="29" y="37"/>
                  </a:lnTo>
                  <a:lnTo>
                    <a:pt x="26" y="39"/>
                  </a:lnTo>
                  <a:lnTo>
                    <a:pt x="23" y="41"/>
                  </a:lnTo>
                  <a:lnTo>
                    <a:pt x="20" y="43"/>
                  </a:lnTo>
                  <a:lnTo>
                    <a:pt x="18" y="46"/>
                  </a:lnTo>
                  <a:lnTo>
                    <a:pt x="15" y="47"/>
                  </a:lnTo>
                  <a:lnTo>
                    <a:pt x="12" y="49"/>
                  </a:lnTo>
                  <a:lnTo>
                    <a:pt x="11" y="51"/>
                  </a:lnTo>
                  <a:lnTo>
                    <a:pt x="9" y="51"/>
                  </a:lnTo>
                  <a:lnTo>
                    <a:pt x="8" y="53"/>
                  </a:lnTo>
                  <a:lnTo>
                    <a:pt x="7" y="54"/>
                  </a:lnTo>
                  <a:lnTo>
                    <a:pt x="5" y="54"/>
                  </a:lnTo>
                  <a:lnTo>
                    <a:pt x="5" y="56"/>
                  </a:lnTo>
                  <a:lnTo>
                    <a:pt x="3" y="57"/>
                  </a:lnTo>
                  <a:lnTo>
                    <a:pt x="2" y="59"/>
                  </a:lnTo>
                  <a:lnTo>
                    <a:pt x="2" y="60"/>
                  </a:lnTo>
                  <a:lnTo>
                    <a:pt x="1" y="61"/>
                  </a:lnTo>
                  <a:lnTo>
                    <a:pt x="1" y="63"/>
                  </a:lnTo>
                  <a:lnTo>
                    <a:pt x="0" y="64"/>
                  </a:lnTo>
                  <a:lnTo>
                    <a:pt x="0" y="66"/>
                  </a:lnTo>
                  <a:lnTo>
                    <a:pt x="0" y="67"/>
                  </a:lnTo>
                  <a:lnTo>
                    <a:pt x="0" y="69"/>
                  </a:lnTo>
                  <a:lnTo>
                    <a:pt x="0" y="72"/>
                  </a:lnTo>
                  <a:lnTo>
                    <a:pt x="0" y="74"/>
                  </a:lnTo>
                  <a:lnTo>
                    <a:pt x="0" y="77"/>
                  </a:lnTo>
                  <a:lnTo>
                    <a:pt x="0" y="79"/>
                  </a:lnTo>
                  <a:lnTo>
                    <a:pt x="1" y="80"/>
                  </a:lnTo>
                  <a:lnTo>
                    <a:pt x="1" y="82"/>
                  </a:lnTo>
                  <a:lnTo>
                    <a:pt x="1" y="83"/>
                  </a:lnTo>
                  <a:lnTo>
                    <a:pt x="2" y="83"/>
                  </a:lnTo>
                  <a:lnTo>
                    <a:pt x="2" y="84"/>
                  </a:lnTo>
                  <a:lnTo>
                    <a:pt x="3" y="84"/>
                  </a:lnTo>
                  <a:lnTo>
                    <a:pt x="4" y="84"/>
                  </a:lnTo>
                  <a:lnTo>
                    <a:pt x="5" y="84"/>
                  </a:lnTo>
                  <a:lnTo>
                    <a:pt x="6" y="84"/>
                  </a:lnTo>
                  <a:lnTo>
                    <a:pt x="7" y="83"/>
                  </a:lnTo>
                  <a:lnTo>
                    <a:pt x="8" y="83"/>
                  </a:lnTo>
                  <a:lnTo>
                    <a:pt x="9" y="82"/>
                  </a:lnTo>
                  <a:lnTo>
                    <a:pt x="10" y="80"/>
                  </a:lnTo>
                  <a:lnTo>
                    <a:pt x="11" y="79"/>
                  </a:lnTo>
                  <a:lnTo>
                    <a:pt x="12" y="77"/>
                  </a:lnTo>
                  <a:lnTo>
                    <a:pt x="14" y="74"/>
                  </a:lnTo>
                  <a:lnTo>
                    <a:pt x="17" y="73"/>
                  </a:lnTo>
                  <a:lnTo>
                    <a:pt x="20" y="70"/>
                  </a:lnTo>
                  <a:lnTo>
                    <a:pt x="23" y="68"/>
                  </a:lnTo>
                  <a:lnTo>
                    <a:pt x="26" y="66"/>
                  </a:lnTo>
                  <a:lnTo>
                    <a:pt x="29" y="63"/>
                  </a:lnTo>
                  <a:lnTo>
                    <a:pt x="31" y="60"/>
                  </a:lnTo>
                  <a:lnTo>
                    <a:pt x="33" y="59"/>
                  </a:lnTo>
                  <a:lnTo>
                    <a:pt x="35" y="56"/>
                  </a:lnTo>
                  <a:lnTo>
                    <a:pt x="38" y="54"/>
                  </a:lnTo>
                  <a:lnTo>
                    <a:pt x="42" y="51"/>
                  </a:lnTo>
                  <a:lnTo>
                    <a:pt x="45" y="49"/>
                  </a:lnTo>
                  <a:lnTo>
                    <a:pt x="49" y="47"/>
                  </a:lnTo>
                  <a:lnTo>
                    <a:pt x="52" y="45"/>
                  </a:lnTo>
                  <a:lnTo>
                    <a:pt x="56" y="44"/>
                  </a:lnTo>
                  <a:lnTo>
                    <a:pt x="59" y="42"/>
                  </a:lnTo>
                  <a:lnTo>
                    <a:pt x="62" y="41"/>
                  </a:lnTo>
                  <a:lnTo>
                    <a:pt x="64" y="40"/>
                  </a:lnTo>
                  <a:lnTo>
                    <a:pt x="66" y="39"/>
                  </a:lnTo>
                  <a:lnTo>
                    <a:pt x="67" y="39"/>
                  </a:lnTo>
                  <a:lnTo>
                    <a:pt x="69" y="39"/>
                  </a:lnTo>
                  <a:lnTo>
                    <a:pt x="70" y="38"/>
                  </a:lnTo>
                  <a:lnTo>
                    <a:pt x="72" y="37"/>
                  </a:lnTo>
                  <a:lnTo>
                    <a:pt x="73" y="36"/>
                  </a:lnTo>
                  <a:lnTo>
                    <a:pt x="75" y="36"/>
                  </a:lnTo>
                  <a:lnTo>
                    <a:pt x="76" y="35"/>
                  </a:lnTo>
                  <a:lnTo>
                    <a:pt x="77" y="33"/>
                  </a:lnTo>
                  <a:lnTo>
                    <a:pt x="78" y="33"/>
                  </a:lnTo>
                  <a:lnTo>
                    <a:pt x="79" y="31"/>
                  </a:lnTo>
                  <a:lnTo>
                    <a:pt x="80" y="28"/>
                  </a:lnTo>
                  <a:lnTo>
                    <a:pt x="81" y="26"/>
                  </a:lnTo>
                  <a:lnTo>
                    <a:pt x="82" y="23"/>
                  </a:lnTo>
                  <a:lnTo>
                    <a:pt x="83" y="19"/>
                  </a:lnTo>
                  <a:lnTo>
                    <a:pt x="84" y="16"/>
                  </a:lnTo>
                  <a:lnTo>
                    <a:pt x="84" y="13"/>
                  </a:lnTo>
                  <a:lnTo>
                    <a:pt x="85" y="10"/>
                  </a:lnTo>
                  <a:lnTo>
                    <a:pt x="86" y="7"/>
                  </a:lnTo>
                  <a:lnTo>
                    <a:pt x="86" y="4"/>
                  </a:lnTo>
                  <a:lnTo>
                    <a:pt x="86" y="2"/>
                  </a:lnTo>
                  <a:lnTo>
                    <a:pt x="85" y="1"/>
                  </a:lnTo>
                  <a:lnTo>
                    <a:pt x="84" y="1"/>
                  </a:lnTo>
                  <a:lnTo>
                    <a:pt x="82" y="0"/>
                  </a:lnTo>
                  <a:lnTo>
                    <a:pt x="80" y="0"/>
                  </a:lnTo>
                  <a:lnTo>
                    <a:pt x="78" y="0"/>
                  </a:lnTo>
                  <a:lnTo>
                    <a:pt x="76" y="0"/>
                  </a:lnTo>
                  <a:lnTo>
                    <a:pt x="73" y="1"/>
                  </a:lnTo>
                  <a:lnTo>
                    <a:pt x="72" y="1"/>
                  </a:lnTo>
                  <a:lnTo>
                    <a:pt x="70"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86"/>
            <p:cNvSpPr>
              <a:spLocks/>
            </p:cNvSpPr>
            <p:nvPr/>
          </p:nvSpPr>
          <p:spPr bwMode="auto">
            <a:xfrm>
              <a:off x="2946" y="2437"/>
              <a:ext cx="86" cy="84"/>
            </a:xfrm>
            <a:custGeom>
              <a:avLst/>
              <a:gdLst>
                <a:gd name="T0" fmla="*/ 69 w 86"/>
                <a:gd name="T1" fmla="*/ 3 h 84"/>
                <a:gd name="T2" fmla="*/ 67 w 86"/>
                <a:gd name="T3" fmla="*/ 4 h 84"/>
                <a:gd name="T4" fmla="*/ 64 w 86"/>
                <a:gd name="T5" fmla="*/ 4 h 84"/>
                <a:gd name="T6" fmla="*/ 61 w 86"/>
                <a:gd name="T7" fmla="*/ 6 h 84"/>
                <a:gd name="T8" fmla="*/ 58 w 86"/>
                <a:gd name="T9" fmla="*/ 8 h 84"/>
                <a:gd name="T10" fmla="*/ 55 w 86"/>
                <a:gd name="T11" fmla="*/ 11 h 84"/>
                <a:gd name="T12" fmla="*/ 50 w 86"/>
                <a:gd name="T13" fmla="*/ 16 h 84"/>
                <a:gd name="T14" fmla="*/ 45 w 86"/>
                <a:gd name="T15" fmla="*/ 21 h 84"/>
                <a:gd name="T16" fmla="*/ 39 w 86"/>
                <a:gd name="T17" fmla="*/ 27 h 84"/>
                <a:gd name="T18" fmla="*/ 34 w 86"/>
                <a:gd name="T19" fmla="*/ 33 h 84"/>
                <a:gd name="T20" fmla="*/ 31 w 86"/>
                <a:gd name="T21" fmla="*/ 36 h 84"/>
                <a:gd name="T22" fmla="*/ 26 w 86"/>
                <a:gd name="T23" fmla="*/ 39 h 84"/>
                <a:gd name="T24" fmla="*/ 20 w 86"/>
                <a:gd name="T25" fmla="*/ 43 h 84"/>
                <a:gd name="T26" fmla="*/ 15 w 86"/>
                <a:gd name="T27" fmla="*/ 47 h 84"/>
                <a:gd name="T28" fmla="*/ 11 w 86"/>
                <a:gd name="T29" fmla="*/ 51 h 84"/>
                <a:gd name="T30" fmla="*/ 8 w 86"/>
                <a:gd name="T31" fmla="*/ 53 h 84"/>
                <a:gd name="T32" fmla="*/ 5 w 86"/>
                <a:gd name="T33" fmla="*/ 54 h 84"/>
                <a:gd name="T34" fmla="*/ 3 w 86"/>
                <a:gd name="T35" fmla="*/ 57 h 84"/>
                <a:gd name="T36" fmla="*/ 2 w 86"/>
                <a:gd name="T37" fmla="*/ 60 h 84"/>
                <a:gd name="T38" fmla="*/ 1 w 86"/>
                <a:gd name="T39" fmla="*/ 63 h 84"/>
                <a:gd name="T40" fmla="*/ 0 w 86"/>
                <a:gd name="T41" fmla="*/ 66 h 84"/>
                <a:gd name="T42" fmla="*/ 0 w 86"/>
                <a:gd name="T43" fmla="*/ 69 h 84"/>
                <a:gd name="T44" fmla="*/ 0 w 86"/>
                <a:gd name="T45" fmla="*/ 74 h 84"/>
                <a:gd name="T46" fmla="*/ 0 w 86"/>
                <a:gd name="T47" fmla="*/ 79 h 84"/>
                <a:gd name="T48" fmla="*/ 1 w 86"/>
                <a:gd name="T49" fmla="*/ 82 h 84"/>
                <a:gd name="T50" fmla="*/ 2 w 86"/>
                <a:gd name="T51" fmla="*/ 83 h 84"/>
                <a:gd name="T52" fmla="*/ 3 w 86"/>
                <a:gd name="T53" fmla="*/ 84 h 84"/>
                <a:gd name="T54" fmla="*/ 5 w 86"/>
                <a:gd name="T55" fmla="*/ 84 h 84"/>
                <a:gd name="T56" fmla="*/ 7 w 86"/>
                <a:gd name="T57" fmla="*/ 83 h 84"/>
                <a:gd name="T58" fmla="*/ 9 w 86"/>
                <a:gd name="T59" fmla="*/ 82 h 84"/>
                <a:gd name="T60" fmla="*/ 11 w 86"/>
                <a:gd name="T61" fmla="*/ 79 h 84"/>
                <a:gd name="T62" fmla="*/ 14 w 86"/>
                <a:gd name="T63" fmla="*/ 74 h 84"/>
                <a:gd name="T64" fmla="*/ 20 w 86"/>
                <a:gd name="T65" fmla="*/ 70 h 84"/>
                <a:gd name="T66" fmla="*/ 26 w 86"/>
                <a:gd name="T67" fmla="*/ 66 h 84"/>
                <a:gd name="T68" fmla="*/ 31 w 86"/>
                <a:gd name="T69" fmla="*/ 60 h 84"/>
                <a:gd name="T70" fmla="*/ 35 w 86"/>
                <a:gd name="T71" fmla="*/ 56 h 84"/>
                <a:gd name="T72" fmla="*/ 42 w 86"/>
                <a:gd name="T73" fmla="*/ 51 h 84"/>
                <a:gd name="T74" fmla="*/ 49 w 86"/>
                <a:gd name="T75" fmla="*/ 47 h 84"/>
                <a:gd name="T76" fmla="*/ 56 w 86"/>
                <a:gd name="T77" fmla="*/ 44 h 84"/>
                <a:gd name="T78" fmla="*/ 62 w 86"/>
                <a:gd name="T79" fmla="*/ 41 h 84"/>
                <a:gd name="T80" fmla="*/ 66 w 86"/>
                <a:gd name="T81" fmla="*/ 39 h 84"/>
                <a:gd name="T82" fmla="*/ 69 w 86"/>
                <a:gd name="T83" fmla="*/ 39 h 84"/>
                <a:gd name="T84" fmla="*/ 72 w 86"/>
                <a:gd name="T85" fmla="*/ 37 h 84"/>
                <a:gd name="T86" fmla="*/ 75 w 86"/>
                <a:gd name="T87" fmla="*/ 36 h 84"/>
                <a:gd name="T88" fmla="*/ 77 w 86"/>
                <a:gd name="T89" fmla="*/ 33 h 84"/>
                <a:gd name="T90" fmla="*/ 79 w 86"/>
                <a:gd name="T91" fmla="*/ 31 h 84"/>
                <a:gd name="T92" fmla="*/ 81 w 86"/>
                <a:gd name="T93" fmla="*/ 26 h 84"/>
                <a:gd name="T94" fmla="*/ 83 w 86"/>
                <a:gd name="T95" fmla="*/ 19 h 84"/>
                <a:gd name="T96" fmla="*/ 84 w 86"/>
                <a:gd name="T97" fmla="*/ 13 h 84"/>
                <a:gd name="T98" fmla="*/ 86 w 86"/>
                <a:gd name="T99" fmla="*/ 7 h 84"/>
                <a:gd name="T100" fmla="*/ 86 w 86"/>
                <a:gd name="T101" fmla="*/ 2 h 84"/>
                <a:gd name="T102" fmla="*/ 84 w 86"/>
                <a:gd name="T103" fmla="*/ 1 h 84"/>
                <a:gd name="T104" fmla="*/ 80 w 86"/>
                <a:gd name="T105" fmla="*/ 0 h 84"/>
                <a:gd name="T106" fmla="*/ 76 w 86"/>
                <a:gd name="T107" fmla="*/ 0 h 84"/>
                <a:gd name="T108" fmla="*/ 72 w 86"/>
                <a:gd name="T109" fmla="*/ 1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84"/>
                <a:gd name="T167" fmla="*/ 86 w 86"/>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84">
                  <a:moveTo>
                    <a:pt x="70" y="2"/>
                  </a:moveTo>
                  <a:lnTo>
                    <a:pt x="69" y="3"/>
                  </a:lnTo>
                  <a:lnTo>
                    <a:pt x="68" y="3"/>
                  </a:lnTo>
                  <a:lnTo>
                    <a:pt x="67" y="4"/>
                  </a:lnTo>
                  <a:lnTo>
                    <a:pt x="65" y="4"/>
                  </a:lnTo>
                  <a:lnTo>
                    <a:pt x="64" y="4"/>
                  </a:lnTo>
                  <a:lnTo>
                    <a:pt x="63" y="6"/>
                  </a:lnTo>
                  <a:lnTo>
                    <a:pt x="61" y="6"/>
                  </a:lnTo>
                  <a:lnTo>
                    <a:pt x="60" y="7"/>
                  </a:lnTo>
                  <a:lnTo>
                    <a:pt x="58" y="8"/>
                  </a:lnTo>
                  <a:lnTo>
                    <a:pt x="57" y="10"/>
                  </a:lnTo>
                  <a:lnTo>
                    <a:pt x="55" y="11"/>
                  </a:lnTo>
                  <a:lnTo>
                    <a:pt x="53" y="13"/>
                  </a:lnTo>
                  <a:lnTo>
                    <a:pt x="50" y="16"/>
                  </a:lnTo>
                  <a:lnTo>
                    <a:pt x="48" y="18"/>
                  </a:lnTo>
                  <a:lnTo>
                    <a:pt x="45" y="21"/>
                  </a:lnTo>
                  <a:lnTo>
                    <a:pt x="42" y="24"/>
                  </a:lnTo>
                  <a:lnTo>
                    <a:pt x="39" y="27"/>
                  </a:lnTo>
                  <a:lnTo>
                    <a:pt x="36" y="30"/>
                  </a:lnTo>
                  <a:lnTo>
                    <a:pt x="34" y="33"/>
                  </a:lnTo>
                  <a:lnTo>
                    <a:pt x="33" y="34"/>
                  </a:lnTo>
                  <a:lnTo>
                    <a:pt x="31" y="36"/>
                  </a:lnTo>
                  <a:lnTo>
                    <a:pt x="29" y="37"/>
                  </a:lnTo>
                  <a:lnTo>
                    <a:pt x="26" y="39"/>
                  </a:lnTo>
                  <a:lnTo>
                    <a:pt x="23" y="41"/>
                  </a:lnTo>
                  <a:lnTo>
                    <a:pt x="20" y="43"/>
                  </a:lnTo>
                  <a:lnTo>
                    <a:pt x="18" y="46"/>
                  </a:lnTo>
                  <a:lnTo>
                    <a:pt x="15" y="47"/>
                  </a:lnTo>
                  <a:lnTo>
                    <a:pt x="12" y="49"/>
                  </a:lnTo>
                  <a:lnTo>
                    <a:pt x="11" y="51"/>
                  </a:lnTo>
                  <a:lnTo>
                    <a:pt x="9" y="51"/>
                  </a:lnTo>
                  <a:lnTo>
                    <a:pt x="8" y="53"/>
                  </a:lnTo>
                  <a:lnTo>
                    <a:pt x="7" y="54"/>
                  </a:lnTo>
                  <a:lnTo>
                    <a:pt x="5" y="54"/>
                  </a:lnTo>
                  <a:lnTo>
                    <a:pt x="5" y="56"/>
                  </a:lnTo>
                  <a:lnTo>
                    <a:pt x="3" y="57"/>
                  </a:lnTo>
                  <a:lnTo>
                    <a:pt x="2" y="59"/>
                  </a:lnTo>
                  <a:lnTo>
                    <a:pt x="2" y="60"/>
                  </a:lnTo>
                  <a:lnTo>
                    <a:pt x="1" y="61"/>
                  </a:lnTo>
                  <a:lnTo>
                    <a:pt x="1" y="63"/>
                  </a:lnTo>
                  <a:lnTo>
                    <a:pt x="0" y="64"/>
                  </a:lnTo>
                  <a:lnTo>
                    <a:pt x="0" y="66"/>
                  </a:lnTo>
                  <a:lnTo>
                    <a:pt x="0" y="67"/>
                  </a:lnTo>
                  <a:lnTo>
                    <a:pt x="0" y="69"/>
                  </a:lnTo>
                  <a:lnTo>
                    <a:pt x="0" y="72"/>
                  </a:lnTo>
                  <a:lnTo>
                    <a:pt x="0" y="74"/>
                  </a:lnTo>
                  <a:lnTo>
                    <a:pt x="0" y="77"/>
                  </a:lnTo>
                  <a:lnTo>
                    <a:pt x="0" y="79"/>
                  </a:lnTo>
                  <a:lnTo>
                    <a:pt x="1" y="80"/>
                  </a:lnTo>
                  <a:lnTo>
                    <a:pt x="1" y="82"/>
                  </a:lnTo>
                  <a:lnTo>
                    <a:pt x="1" y="83"/>
                  </a:lnTo>
                  <a:lnTo>
                    <a:pt x="2" y="83"/>
                  </a:lnTo>
                  <a:lnTo>
                    <a:pt x="2" y="84"/>
                  </a:lnTo>
                  <a:lnTo>
                    <a:pt x="3" y="84"/>
                  </a:lnTo>
                  <a:lnTo>
                    <a:pt x="4" y="84"/>
                  </a:lnTo>
                  <a:lnTo>
                    <a:pt x="5" y="84"/>
                  </a:lnTo>
                  <a:lnTo>
                    <a:pt x="6" y="84"/>
                  </a:lnTo>
                  <a:lnTo>
                    <a:pt x="7" y="83"/>
                  </a:lnTo>
                  <a:lnTo>
                    <a:pt x="8" y="83"/>
                  </a:lnTo>
                  <a:lnTo>
                    <a:pt x="9" y="82"/>
                  </a:lnTo>
                  <a:lnTo>
                    <a:pt x="10" y="80"/>
                  </a:lnTo>
                  <a:lnTo>
                    <a:pt x="11" y="79"/>
                  </a:lnTo>
                  <a:lnTo>
                    <a:pt x="12" y="77"/>
                  </a:lnTo>
                  <a:lnTo>
                    <a:pt x="14" y="74"/>
                  </a:lnTo>
                  <a:lnTo>
                    <a:pt x="17" y="73"/>
                  </a:lnTo>
                  <a:lnTo>
                    <a:pt x="20" y="70"/>
                  </a:lnTo>
                  <a:lnTo>
                    <a:pt x="23" y="68"/>
                  </a:lnTo>
                  <a:lnTo>
                    <a:pt x="26" y="66"/>
                  </a:lnTo>
                  <a:lnTo>
                    <a:pt x="29" y="63"/>
                  </a:lnTo>
                  <a:lnTo>
                    <a:pt x="31" y="60"/>
                  </a:lnTo>
                  <a:lnTo>
                    <a:pt x="33" y="59"/>
                  </a:lnTo>
                  <a:lnTo>
                    <a:pt x="35" y="56"/>
                  </a:lnTo>
                  <a:lnTo>
                    <a:pt x="38" y="54"/>
                  </a:lnTo>
                  <a:lnTo>
                    <a:pt x="42" y="51"/>
                  </a:lnTo>
                  <a:lnTo>
                    <a:pt x="45" y="49"/>
                  </a:lnTo>
                  <a:lnTo>
                    <a:pt x="49" y="47"/>
                  </a:lnTo>
                  <a:lnTo>
                    <a:pt x="52" y="45"/>
                  </a:lnTo>
                  <a:lnTo>
                    <a:pt x="56" y="44"/>
                  </a:lnTo>
                  <a:lnTo>
                    <a:pt x="59" y="42"/>
                  </a:lnTo>
                  <a:lnTo>
                    <a:pt x="62" y="41"/>
                  </a:lnTo>
                  <a:lnTo>
                    <a:pt x="64" y="40"/>
                  </a:lnTo>
                  <a:lnTo>
                    <a:pt x="66" y="39"/>
                  </a:lnTo>
                  <a:lnTo>
                    <a:pt x="67" y="39"/>
                  </a:lnTo>
                  <a:lnTo>
                    <a:pt x="69" y="39"/>
                  </a:lnTo>
                  <a:lnTo>
                    <a:pt x="70" y="38"/>
                  </a:lnTo>
                  <a:lnTo>
                    <a:pt x="72" y="37"/>
                  </a:lnTo>
                  <a:lnTo>
                    <a:pt x="73" y="36"/>
                  </a:lnTo>
                  <a:lnTo>
                    <a:pt x="75" y="36"/>
                  </a:lnTo>
                  <a:lnTo>
                    <a:pt x="76" y="35"/>
                  </a:lnTo>
                  <a:lnTo>
                    <a:pt x="77" y="33"/>
                  </a:lnTo>
                  <a:lnTo>
                    <a:pt x="78" y="33"/>
                  </a:lnTo>
                  <a:lnTo>
                    <a:pt x="79" y="31"/>
                  </a:lnTo>
                  <a:lnTo>
                    <a:pt x="80" y="28"/>
                  </a:lnTo>
                  <a:lnTo>
                    <a:pt x="81" y="26"/>
                  </a:lnTo>
                  <a:lnTo>
                    <a:pt x="82" y="23"/>
                  </a:lnTo>
                  <a:lnTo>
                    <a:pt x="83" y="19"/>
                  </a:lnTo>
                  <a:lnTo>
                    <a:pt x="84" y="16"/>
                  </a:lnTo>
                  <a:lnTo>
                    <a:pt x="84" y="13"/>
                  </a:lnTo>
                  <a:lnTo>
                    <a:pt x="85" y="10"/>
                  </a:lnTo>
                  <a:lnTo>
                    <a:pt x="86" y="7"/>
                  </a:lnTo>
                  <a:lnTo>
                    <a:pt x="86" y="4"/>
                  </a:lnTo>
                  <a:lnTo>
                    <a:pt x="86" y="2"/>
                  </a:lnTo>
                  <a:lnTo>
                    <a:pt x="85" y="1"/>
                  </a:lnTo>
                  <a:lnTo>
                    <a:pt x="84" y="1"/>
                  </a:lnTo>
                  <a:lnTo>
                    <a:pt x="82" y="0"/>
                  </a:lnTo>
                  <a:lnTo>
                    <a:pt x="80" y="0"/>
                  </a:lnTo>
                  <a:lnTo>
                    <a:pt x="78" y="0"/>
                  </a:lnTo>
                  <a:lnTo>
                    <a:pt x="76" y="0"/>
                  </a:lnTo>
                  <a:lnTo>
                    <a:pt x="73" y="1"/>
                  </a:lnTo>
                  <a:lnTo>
                    <a:pt x="72" y="1"/>
                  </a:lnTo>
                  <a:lnTo>
                    <a:pt x="70"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87"/>
            <p:cNvSpPr>
              <a:spLocks/>
            </p:cNvSpPr>
            <p:nvPr/>
          </p:nvSpPr>
          <p:spPr bwMode="auto">
            <a:xfrm>
              <a:off x="2946" y="2437"/>
              <a:ext cx="86" cy="84"/>
            </a:xfrm>
            <a:custGeom>
              <a:avLst/>
              <a:gdLst>
                <a:gd name="T0" fmla="*/ 69 w 86"/>
                <a:gd name="T1" fmla="*/ 3 h 84"/>
                <a:gd name="T2" fmla="*/ 67 w 86"/>
                <a:gd name="T3" fmla="*/ 4 h 84"/>
                <a:gd name="T4" fmla="*/ 64 w 86"/>
                <a:gd name="T5" fmla="*/ 4 h 84"/>
                <a:gd name="T6" fmla="*/ 61 w 86"/>
                <a:gd name="T7" fmla="*/ 6 h 84"/>
                <a:gd name="T8" fmla="*/ 58 w 86"/>
                <a:gd name="T9" fmla="*/ 8 h 84"/>
                <a:gd name="T10" fmla="*/ 55 w 86"/>
                <a:gd name="T11" fmla="*/ 11 h 84"/>
                <a:gd name="T12" fmla="*/ 50 w 86"/>
                <a:gd name="T13" fmla="*/ 16 h 84"/>
                <a:gd name="T14" fmla="*/ 45 w 86"/>
                <a:gd name="T15" fmla="*/ 21 h 84"/>
                <a:gd name="T16" fmla="*/ 39 w 86"/>
                <a:gd name="T17" fmla="*/ 27 h 84"/>
                <a:gd name="T18" fmla="*/ 34 w 86"/>
                <a:gd name="T19" fmla="*/ 33 h 84"/>
                <a:gd name="T20" fmla="*/ 31 w 86"/>
                <a:gd name="T21" fmla="*/ 36 h 84"/>
                <a:gd name="T22" fmla="*/ 26 w 86"/>
                <a:gd name="T23" fmla="*/ 39 h 84"/>
                <a:gd name="T24" fmla="*/ 20 w 86"/>
                <a:gd name="T25" fmla="*/ 43 h 84"/>
                <a:gd name="T26" fmla="*/ 15 w 86"/>
                <a:gd name="T27" fmla="*/ 47 h 84"/>
                <a:gd name="T28" fmla="*/ 11 w 86"/>
                <a:gd name="T29" fmla="*/ 51 h 84"/>
                <a:gd name="T30" fmla="*/ 8 w 86"/>
                <a:gd name="T31" fmla="*/ 53 h 84"/>
                <a:gd name="T32" fmla="*/ 5 w 86"/>
                <a:gd name="T33" fmla="*/ 54 h 84"/>
                <a:gd name="T34" fmla="*/ 3 w 86"/>
                <a:gd name="T35" fmla="*/ 57 h 84"/>
                <a:gd name="T36" fmla="*/ 2 w 86"/>
                <a:gd name="T37" fmla="*/ 60 h 84"/>
                <a:gd name="T38" fmla="*/ 1 w 86"/>
                <a:gd name="T39" fmla="*/ 63 h 84"/>
                <a:gd name="T40" fmla="*/ 0 w 86"/>
                <a:gd name="T41" fmla="*/ 66 h 84"/>
                <a:gd name="T42" fmla="*/ 0 w 86"/>
                <a:gd name="T43" fmla="*/ 69 h 84"/>
                <a:gd name="T44" fmla="*/ 0 w 86"/>
                <a:gd name="T45" fmla="*/ 74 h 84"/>
                <a:gd name="T46" fmla="*/ 0 w 86"/>
                <a:gd name="T47" fmla="*/ 79 h 84"/>
                <a:gd name="T48" fmla="*/ 1 w 86"/>
                <a:gd name="T49" fmla="*/ 82 h 84"/>
                <a:gd name="T50" fmla="*/ 2 w 86"/>
                <a:gd name="T51" fmla="*/ 83 h 84"/>
                <a:gd name="T52" fmla="*/ 3 w 86"/>
                <a:gd name="T53" fmla="*/ 84 h 84"/>
                <a:gd name="T54" fmla="*/ 5 w 86"/>
                <a:gd name="T55" fmla="*/ 84 h 84"/>
                <a:gd name="T56" fmla="*/ 7 w 86"/>
                <a:gd name="T57" fmla="*/ 83 h 84"/>
                <a:gd name="T58" fmla="*/ 9 w 86"/>
                <a:gd name="T59" fmla="*/ 82 h 84"/>
                <a:gd name="T60" fmla="*/ 11 w 86"/>
                <a:gd name="T61" fmla="*/ 79 h 84"/>
                <a:gd name="T62" fmla="*/ 14 w 86"/>
                <a:gd name="T63" fmla="*/ 74 h 84"/>
                <a:gd name="T64" fmla="*/ 20 w 86"/>
                <a:gd name="T65" fmla="*/ 70 h 84"/>
                <a:gd name="T66" fmla="*/ 26 w 86"/>
                <a:gd name="T67" fmla="*/ 66 h 84"/>
                <a:gd name="T68" fmla="*/ 31 w 86"/>
                <a:gd name="T69" fmla="*/ 60 h 84"/>
                <a:gd name="T70" fmla="*/ 35 w 86"/>
                <a:gd name="T71" fmla="*/ 56 h 84"/>
                <a:gd name="T72" fmla="*/ 42 w 86"/>
                <a:gd name="T73" fmla="*/ 51 h 84"/>
                <a:gd name="T74" fmla="*/ 49 w 86"/>
                <a:gd name="T75" fmla="*/ 47 h 84"/>
                <a:gd name="T76" fmla="*/ 56 w 86"/>
                <a:gd name="T77" fmla="*/ 44 h 84"/>
                <a:gd name="T78" fmla="*/ 62 w 86"/>
                <a:gd name="T79" fmla="*/ 41 h 84"/>
                <a:gd name="T80" fmla="*/ 66 w 86"/>
                <a:gd name="T81" fmla="*/ 39 h 84"/>
                <a:gd name="T82" fmla="*/ 69 w 86"/>
                <a:gd name="T83" fmla="*/ 39 h 84"/>
                <a:gd name="T84" fmla="*/ 72 w 86"/>
                <a:gd name="T85" fmla="*/ 37 h 84"/>
                <a:gd name="T86" fmla="*/ 75 w 86"/>
                <a:gd name="T87" fmla="*/ 36 h 84"/>
                <a:gd name="T88" fmla="*/ 77 w 86"/>
                <a:gd name="T89" fmla="*/ 33 h 84"/>
                <a:gd name="T90" fmla="*/ 79 w 86"/>
                <a:gd name="T91" fmla="*/ 31 h 84"/>
                <a:gd name="T92" fmla="*/ 81 w 86"/>
                <a:gd name="T93" fmla="*/ 26 h 84"/>
                <a:gd name="T94" fmla="*/ 83 w 86"/>
                <a:gd name="T95" fmla="*/ 19 h 84"/>
                <a:gd name="T96" fmla="*/ 84 w 86"/>
                <a:gd name="T97" fmla="*/ 13 h 84"/>
                <a:gd name="T98" fmla="*/ 86 w 86"/>
                <a:gd name="T99" fmla="*/ 7 h 84"/>
                <a:gd name="T100" fmla="*/ 86 w 86"/>
                <a:gd name="T101" fmla="*/ 2 h 84"/>
                <a:gd name="T102" fmla="*/ 84 w 86"/>
                <a:gd name="T103" fmla="*/ 1 h 84"/>
                <a:gd name="T104" fmla="*/ 80 w 86"/>
                <a:gd name="T105" fmla="*/ 0 h 84"/>
                <a:gd name="T106" fmla="*/ 76 w 86"/>
                <a:gd name="T107" fmla="*/ 0 h 84"/>
                <a:gd name="T108" fmla="*/ 72 w 86"/>
                <a:gd name="T109" fmla="*/ 1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84"/>
                <a:gd name="T167" fmla="*/ 86 w 86"/>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84">
                  <a:moveTo>
                    <a:pt x="70" y="2"/>
                  </a:moveTo>
                  <a:lnTo>
                    <a:pt x="69" y="3"/>
                  </a:lnTo>
                  <a:lnTo>
                    <a:pt x="68" y="3"/>
                  </a:lnTo>
                  <a:lnTo>
                    <a:pt x="67" y="4"/>
                  </a:lnTo>
                  <a:lnTo>
                    <a:pt x="65" y="4"/>
                  </a:lnTo>
                  <a:lnTo>
                    <a:pt x="64" y="4"/>
                  </a:lnTo>
                  <a:lnTo>
                    <a:pt x="63" y="6"/>
                  </a:lnTo>
                  <a:lnTo>
                    <a:pt x="61" y="6"/>
                  </a:lnTo>
                  <a:lnTo>
                    <a:pt x="60" y="7"/>
                  </a:lnTo>
                  <a:lnTo>
                    <a:pt x="58" y="8"/>
                  </a:lnTo>
                  <a:lnTo>
                    <a:pt x="57" y="10"/>
                  </a:lnTo>
                  <a:lnTo>
                    <a:pt x="55" y="11"/>
                  </a:lnTo>
                  <a:lnTo>
                    <a:pt x="53" y="13"/>
                  </a:lnTo>
                  <a:lnTo>
                    <a:pt x="50" y="16"/>
                  </a:lnTo>
                  <a:lnTo>
                    <a:pt x="48" y="18"/>
                  </a:lnTo>
                  <a:lnTo>
                    <a:pt x="45" y="21"/>
                  </a:lnTo>
                  <a:lnTo>
                    <a:pt x="42" y="24"/>
                  </a:lnTo>
                  <a:lnTo>
                    <a:pt x="39" y="27"/>
                  </a:lnTo>
                  <a:lnTo>
                    <a:pt x="36" y="30"/>
                  </a:lnTo>
                  <a:lnTo>
                    <a:pt x="34" y="33"/>
                  </a:lnTo>
                  <a:lnTo>
                    <a:pt x="33" y="34"/>
                  </a:lnTo>
                  <a:lnTo>
                    <a:pt x="31" y="36"/>
                  </a:lnTo>
                  <a:lnTo>
                    <a:pt x="29" y="37"/>
                  </a:lnTo>
                  <a:lnTo>
                    <a:pt x="26" y="39"/>
                  </a:lnTo>
                  <a:lnTo>
                    <a:pt x="23" y="41"/>
                  </a:lnTo>
                  <a:lnTo>
                    <a:pt x="20" y="43"/>
                  </a:lnTo>
                  <a:lnTo>
                    <a:pt x="18" y="46"/>
                  </a:lnTo>
                  <a:lnTo>
                    <a:pt x="15" y="47"/>
                  </a:lnTo>
                  <a:lnTo>
                    <a:pt x="12" y="49"/>
                  </a:lnTo>
                  <a:lnTo>
                    <a:pt x="11" y="51"/>
                  </a:lnTo>
                  <a:lnTo>
                    <a:pt x="9" y="51"/>
                  </a:lnTo>
                  <a:lnTo>
                    <a:pt x="8" y="53"/>
                  </a:lnTo>
                  <a:lnTo>
                    <a:pt x="7" y="54"/>
                  </a:lnTo>
                  <a:lnTo>
                    <a:pt x="5" y="54"/>
                  </a:lnTo>
                  <a:lnTo>
                    <a:pt x="5" y="56"/>
                  </a:lnTo>
                  <a:lnTo>
                    <a:pt x="3" y="57"/>
                  </a:lnTo>
                  <a:lnTo>
                    <a:pt x="2" y="59"/>
                  </a:lnTo>
                  <a:lnTo>
                    <a:pt x="2" y="60"/>
                  </a:lnTo>
                  <a:lnTo>
                    <a:pt x="1" y="61"/>
                  </a:lnTo>
                  <a:lnTo>
                    <a:pt x="1" y="63"/>
                  </a:lnTo>
                  <a:lnTo>
                    <a:pt x="0" y="64"/>
                  </a:lnTo>
                  <a:lnTo>
                    <a:pt x="0" y="66"/>
                  </a:lnTo>
                  <a:lnTo>
                    <a:pt x="0" y="67"/>
                  </a:lnTo>
                  <a:lnTo>
                    <a:pt x="0" y="69"/>
                  </a:lnTo>
                  <a:lnTo>
                    <a:pt x="0" y="72"/>
                  </a:lnTo>
                  <a:lnTo>
                    <a:pt x="0" y="74"/>
                  </a:lnTo>
                  <a:lnTo>
                    <a:pt x="0" y="77"/>
                  </a:lnTo>
                  <a:lnTo>
                    <a:pt x="0" y="79"/>
                  </a:lnTo>
                  <a:lnTo>
                    <a:pt x="1" y="80"/>
                  </a:lnTo>
                  <a:lnTo>
                    <a:pt x="1" y="82"/>
                  </a:lnTo>
                  <a:lnTo>
                    <a:pt x="1" y="83"/>
                  </a:lnTo>
                  <a:lnTo>
                    <a:pt x="2" y="83"/>
                  </a:lnTo>
                  <a:lnTo>
                    <a:pt x="2" y="84"/>
                  </a:lnTo>
                  <a:lnTo>
                    <a:pt x="3" y="84"/>
                  </a:lnTo>
                  <a:lnTo>
                    <a:pt x="4" y="84"/>
                  </a:lnTo>
                  <a:lnTo>
                    <a:pt x="5" y="84"/>
                  </a:lnTo>
                  <a:lnTo>
                    <a:pt x="6" y="84"/>
                  </a:lnTo>
                  <a:lnTo>
                    <a:pt x="7" y="83"/>
                  </a:lnTo>
                  <a:lnTo>
                    <a:pt x="8" y="83"/>
                  </a:lnTo>
                  <a:lnTo>
                    <a:pt x="9" y="82"/>
                  </a:lnTo>
                  <a:lnTo>
                    <a:pt x="10" y="80"/>
                  </a:lnTo>
                  <a:lnTo>
                    <a:pt x="11" y="79"/>
                  </a:lnTo>
                  <a:lnTo>
                    <a:pt x="12" y="77"/>
                  </a:lnTo>
                  <a:lnTo>
                    <a:pt x="14" y="74"/>
                  </a:lnTo>
                  <a:lnTo>
                    <a:pt x="17" y="73"/>
                  </a:lnTo>
                  <a:lnTo>
                    <a:pt x="20" y="70"/>
                  </a:lnTo>
                  <a:lnTo>
                    <a:pt x="23" y="68"/>
                  </a:lnTo>
                  <a:lnTo>
                    <a:pt x="26" y="66"/>
                  </a:lnTo>
                  <a:lnTo>
                    <a:pt x="29" y="63"/>
                  </a:lnTo>
                  <a:lnTo>
                    <a:pt x="31" y="60"/>
                  </a:lnTo>
                  <a:lnTo>
                    <a:pt x="33" y="59"/>
                  </a:lnTo>
                  <a:lnTo>
                    <a:pt x="35" y="56"/>
                  </a:lnTo>
                  <a:lnTo>
                    <a:pt x="38" y="54"/>
                  </a:lnTo>
                  <a:lnTo>
                    <a:pt x="42" y="51"/>
                  </a:lnTo>
                  <a:lnTo>
                    <a:pt x="45" y="49"/>
                  </a:lnTo>
                  <a:lnTo>
                    <a:pt x="49" y="47"/>
                  </a:lnTo>
                  <a:lnTo>
                    <a:pt x="52" y="45"/>
                  </a:lnTo>
                  <a:lnTo>
                    <a:pt x="56" y="44"/>
                  </a:lnTo>
                  <a:lnTo>
                    <a:pt x="59" y="42"/>
                  </a:lnTo>
                  <a:lnTo>
                    <a:pt x="62" y="41"/>
                  </a:lnTo>
                  <a:lnTo>
                    <a:pt x="64" y="40"/>
                  </a:lnTo>
                  <a:lnTo>
                    <a:pt x="66" y="39"/>
                  </a:lnTo>
                  <a:lnTo>
                    <a:pt x="67" y="39"/>
                  </a:lnTo>
                  <a:lnTo>
                    <a:pt x="69" y="39"/>
                  </a:lnTo>
                  <a:lnTo>
                    <a:pt x="70" y="38"/>
                  </a:lnTo>
                  <a:lnTo>
                    <a:pt x="72" y="37"/>
                  </a:lnTo>
                  <a:lnTo>
                    <a:pt x="73" y="36"/>
                  </a:lnTo>
                  <a:lnTo>
                    <a:pt x="75" y="36"/>
                  </a:lnTo>
                  <a:lnTo>
                    <a:pt x="76" y="35"/>
                  </a:lnTo>
                  <a:lnTo>
                    <a:pt x="77" y="33"/>
                  </a:lnTo>
                  <a:lnTo>
                    <a:pt x="78" y="33"/>
                  </a:lnTo>
                  <a:lnTo>
                    <a:pt x="79" y="31"/>
                  </a:lnTo>
                  <a:lnTo>
                    <a:pt x="80" y="28"/>
                  </a:lnTo>
                  <a:lnTo>
                    <a:pt x="81" y="26"/>
                  </a:lnTo>
                  <a:lnTo>
                    <a:pt x="82" y="23"/>
                  </a:lnTo>
                  <a:lnTo>
                    <a:pt x="83" y="19"/>
                  </a:lnTo>
                  <a:lnTo>
                    <a:pt x="84" y="16"/>
                  </a:lnTo>
                  <a:lnTo>
                    <a:pt x="84" y="13"/>
                  </a:lnTo>
                  <a:lnTo>
                    <a:pt x="85" y="10"/>
                  </a:lnTo>
                  <a:lnTo>
                    <a:pt x="86" y="7"/>
                  </a:lnTo>
                  <a:lnTo>
                    <a:pt x="86" y="4"/>
                  </a:lnTo>
                  <a:lnTo>
                    <a:pt x="86" y="2"/>
                  </a:lnTo>
                  <a:lnTo>
                    <a:pt x="85" y="1"/>
                  </a:lnTo>
                  <a:lnTo>
                    <a:pt x="84" y="1"/>
                  </a:lnTo>
                  <a:lnTo>
                    <a:pt x="82" y="0"/>
                  </a:lnTo>
                  <a:lnTo>
                    <a:pt x="80" y="0"/>
                  </a:lnTo>
                  <a:lnTo>
                    <a:pt x="78" y="0"/>
                  </a:lnTo>
                  <a:lnTo>
                    <a:pt x="76" y="0"/>
                  </a:lnTo>
                  <a:lnTo>
                    <a:pt x="73" y="1"/>
                  </a:lnTo>
                  <a:lnTo>
                    <a:pt x="72" y="1"/>
                  </a:lnTo>
                  <a:lnTo>
                    <a:pt x="70"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88"/>
            <p:cNvSpPr>
              <a:spLocks/>
            </p:cNvSpPr>
            <p:nvPr/>
          </p:nvSpPr>
          <p:spPr bwMode="auto">
            <a:xfrm>
              <a:off x="2945" y="2494"/>
              <a:ext cx="76" cy="99"/>
            </a:xfrm>
            <a:custGeom>
              <a:avLst/>
              <a:gdLst>
                <a:gd name="T0" fmla="*/ 59 w 76"/>
                <a:gd name="T1" fmla="*/ 6 h 99"/>
                <a:gd name="T2" fmla="*/ 56 w 76"/>
                <a:gd name="T3" fmla="*/ 7 h 99"/>
                <a:gd name="T4" fmla="*/ 53 w 76"/>
                <a:gd name="T5" fmla="*/ 9 h 99"/>
                <a:gd name="T6" fmla="*/ 49 w 76"/>
                <a:gd name="T7" fmla="*/ 12 h 99"/>
                <a:gd name="T8" fmla="*/ 46 w 76"/>
                <a:gd name="T9" fmla="*/ 14 h 99"/>
                <a:gd name="T10" fmla="*/ 43 w 76"/>
                <a:gd name="T11" fmla="*/ 17 h 99"/>
                <a:gd name="T12" fmla="*/ 39 w 76"/>
                <a:gd name="T13" fmla="*/ 23 h 99"/>
                <a:gd name="T14" fmla="*/ 35 w 76"/>
                <a:gd name="T15" fmla="*/ 29 h 99"/>
                <a:gd name="T16" fmla="*/ 30 w 76"/>
                <a:gd name="T17" fmla="*/ 37 h 99"/>
                <a:gd name="T18" fmla="*/ 27 w 76"/>
                <a:gd name="T19" fmla="*/ 43 h 99"/>
                <a:gd name="T20" fmla="*/ 24 w 76"/>
                <a:gd name="T21" fmla="*/ 46 h 99"/>
                <a:gd name="T22" fmla="*/ 20 w 76"/>
                <a:gd name="T23" fmla="*/ 51 h 99"/>
                <a:gd name="T24" fmla="*/ 15 w 76"/>
                <a:gd name="T25" fmla="*/ 56 h 99"/>
                <a:gd name="T26" fmla="*/ 11 w 76"/>
                <a:gd name="T27" fmla="*/ 61 h 99"/>
                <a:gd name="T28" fmla="*/ 7 w 76"/>
                <a:gd name="T29" fmla="*/ 65 h 99"/>
                <a:gd name="T30" fmla="*/ 5 w 76"/>
                <a:gd name="T31" fmla="*/ 68 h 99"/>
                <a:gd name="T32" fmla="*/ 3 w 76"/>
                <a:gd name="T33" fmla="*/ 70 h 99"/>
                <a:gd name="T34" fmla="*/ 1 w 76"/>
                <a:gd name="T35" fmla="*/ 73 h 99"/>
                <a:gd name="T36" fmla="*/ 0 w 76"/>
                <a:gd name="T37" fmla="*/ 76 h 99"/>
                <a:gd name="T38" fmla="*/ 0 w 76"/>
                <a:gd name="T39" fmla="*/ 79 h 99"/>
                <a:gd name="T40" fmla="*/ 0 w 76"/>
                <a:gd name="T41" fmla="*/ 82 h 99"/>
                <a:gd name="T42" fmla="*/ 0 w 76"/>
                <a:gd name="T43" fmla="*/ 85 h 99"/>
                <a:gd name="T44" fmla="*/ 2 w 76"/>
                <a:gd name="T45" fmla="*/ 90 h 99"/>
                <a:gd name="T46" fmla="*/ 3 w 76"/>
                <a:gd name="T47" fmla="*/ 94 h 99"/>
                <a:gd name="T48" fmla="*/ 4 w 76"/>
                <a:gd name="T49" fmla="*/ 98 h 99"/>
                <a:gd name="T50" fmla="*/ 5 w 76"/>
                <a:gd name="T51" fmla="*/ 99 h 99"/>
                <a:gd name="T52" fmla="*/ 6 w 76"/>
                <a:gd name="T53" fmla="*/ 99 h 99"/>
                <a:gd name="T54" fmla="*/ 9 w 76"/>
                <a:gd name="T55" fmla="*/ 99 h 99"/>
                <a:gd name="T56" fmla="*/ 11 w 76"/>
                <a:gd name="T57" fmla="*/ 98 h 99"/>
                <a:gd name="T58" fmla="*/ 12 w 76"/>
                <a:gd name="T59" fmla="*/ 96 h 99"/>
                <a:gd name="T60" fmla="*/ 13 w 76"/>
                <a:gd name="T61" fmla="*/ 93 h 99"/>
                <a:gd name="T62" fmla="*/ 16 w 76"/>
                <a:gd name="T63" fmla="*/ 88 h 99"/>
                <a:gd name="T64" fmla="*/ 21 w 76"/>
                <a:gd name="T65" fmla="*/ 82 h 99"/>
                <a:gd name="T66" fmla="*/ 25 w 76"/>
                <a:gd name="T67" fmla="*/ 76 h 99"/>
                <a:gd name="T68" fmla="*/ 29 w 76"/>
                <a:gd name="T69" fmla="*/ 70 h 99"/>
                <a:gd name="T70" fmla="*/ 32 w 76"/>
                <a:gd name="T71" fmla="*/ 65 h 99"/>
                <a:gd name="T72" fmla="*/ 38 w 76"/>
                <a:gd name="T73" fmla="*/ 59 h 99"/>
                <a:gd name="T74" fmla="*/ 44 w 76"/>
                <a:gd name="T75" fmla="*/ 54 h 99"/>
                <a:gd name="T76" fmla="*/ 50 w 76"/>
                <a:gd name="T77" fmla="*/ 49 h 99"/>
                <a:gd name="T78" fmla="*/ 55 w 76"/>
                <a:gd name="T79" fmla="*/ 45 h 99"/>
                <a:gd name="T80" fmla="*/ 59 w 76"/>
                <a:gd name="T81" fmla="*/ 43 h 99"/>
                <a:gd name="T82" fmla="*/ 62 w 76"/>
                <a:gd name="T83" fmla="*/ 41 h 99"/>
                <a:gd name="T84" fmla="*/ 65 w 76"/>
                <a:gd name="T85" fmla="*/ 39 h 99"/>
                <a:gd name="T86" fmla="*/ 67 w 76"/>
                <a:gd name="T87" fmla="*/ 37 h 99"/>
                <a:gd name="T88" fmla="*/ 69 w 76"/>
                <a:gd name="T89" fmla="*/ 35 h 99"/>
                <a:gd name="T90" fmla="*/ 71 w 76"/>
                <a:gd name="T91" fmla="*/ 32 h 99"/>
                <a:gd name="T92" fmla="*/ 72 w 76"/>
                <a:gd name="T93" fmla="*/ 26 h 99"/>
                <a:gd name="T94" fmla="*/ 74 w 76"/>
                <a:gd name="T95" fmla="*/ 20 h 99"/>
                <a:gd name="T96" fmla="*/ 75 w 76"/>
                <a:gd name="T97" fmla="*/ 13 h 99"/>
                <a:gd name="T98" fmla="*/ 75 w 76"/>
                <a:gd name="T99" fmla="*/ 6 h 99"/>
                <a:gd name="T100" fmla="*/ 75 w 76"/>
                <a:gd name="T101" fmla="*/ 2 h 99"/>
                <a:gd name="T102" fmla="*/ 73 w 76"/>
                <a:gd name="T103" fmla="*/ 0 h 99"/>
                <a:gd name="T104" fmla="*/ 69 w 76"/>
                <a:gd name="T105" fmla="*/ 1 h 99"/>
                <a:gd name="T106" fmla="*/ 65 w 76"/>
                <a:gd name="T107" fmla="*/ 2 h 99"/>
                <a:gd name="T108" fmla="*/ 62 w 76"/>
                <a:gd name="T109" fmla="*/ 4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99"/>
                <a:gd name="T167" fmla="*/ 76 w 76"/>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99">
                  <a:moveTo>
                    <a:pt x="60" y="5"/>
                  </a:moveTo>
                  <a:lnTo>
                    <a:pt x="59" y="6"/>
                  </a:lnTo>
                  <a:lnTo>
                    <a:pt x="57" y="6"/>
                  </a:lnTo>
                  <a:lnTo>
                    <a:pt x="56" y="7"/>
                  </a:lnTo>
                  <a:lnTo>
                    <a:pt x="54" y="8"/>
                  </a:lnTo>
                  <a:lnTo>
                    <a:pt x="53" y="9"/>
                  </a:lnTo>
                  <a:lnTo>
                    <a:pt x="50" y="10"/>
                  </a:lnTo>
                  <a:lnTo>
                    <a:pt x="49" y="12"/>
                  </a:lnTo>
                  <a:lnTo>
                    <a:pt x="47" y="12"/>
                  </a:lnTo>
                  <a:lnTo>
                    <a:pt x="46" y="14"/>
                  </a:lnTo>
                  <a:lnTo>
                    <a:pt x="44" y="15"/>
                  </a:lnTo>
                  <a:lnTo>
                    <a:pt x="43" y="17"/>
                  </a:lnTo>
                  <a:lnTo>
                    <a:pt x="41" y="20"/>
                  </a:lnTo>
                  <a:lnTo>
                    <a:pt x="39" y="23"/>
                  </a:lnTo>
                  <a:lnTo>
                    <a:pt x="37" y="26"/>
                  </a:lnTo>
                  <a:lnTo>
                    <a:pt x="35" y="29"/>
                  </a:lnTo>
                  <a:lnTo>
                    <a:pt x="32" y="33"/>
                  </a:lnTo>
                  <a:lnTo>
                    <a:pt x="30" y="37"/>
                  </a:lnTo>
                  <a:lnTo>
                    <a:pt x="28" y="40"/>
                  </a:lnTo>
                  <a:lnTo>
                    <a:pt x="27" y="43"/>
                  </a:lnTo>
                  <a:lnTo>
                    <a:pt x="25" y="45"/>
                  </a:lnTo>
                  <a:lnTo>
                    <a:pt x="24" y="46"/>
                  </a:lnTo>
                  <a:lnTo>
                    <a:pt x="22" y="49"/>
                  </a:lnTo>
                  <a:lnTo>
                    <a:pt x="20" y="51"/>
                  </a:lnTo>
                  <a:lnTo>
                    <a:pt x="18" y="53"/>
                  </a:lnTo>
                  <a:lnTo>
                    <a:pt x="15" y="56"/>
                  </a:lnTo>
                  <a:lnTo>
                    <a:pt x="13" y="59"/>
                  </a:lnTo>
                  <a:lnTo>
                    <a:pt x="11" y="61"/>
                  </a:lnTo>
                  <a:lnTo>
                    <a:pt x="9" y="63"/>
                  </a:lnTo>
                  <a:lnTo>
                    <a:pt x="7" y="65"/>
                  </a:lnTo>
                  <a:lnTo>
                    <a:pt x="6" y="66"/>
                  </a:lnTo>
                  <a:lnTo>
                    <a:pt x="5" y="68"/>
                  </a:lnTo>
                  <a:lnTo>
                    <a:pt x="4" y="69"/>
                  </a:lnTo>
                  <a:lnTo>
                    <a:pt x="3" y="70"/>
                  </a:lnTo>
                  <a:lnTo>
                    <a:pt x="2" y="72"/>
                  </a:lnTo>
                  <a:lnTo>
                    <a:pt x="1" y="73"/>
                  </a:lnTo>
                  <a:lnTo>
                    <a:pt x="0" y="75"/>
                  </a:lnTo>
                  <a:lnTo>
                    <a:pt x="0" y="76"/>
                  </a:lnTo>
                  <a:lnTo>
                    <a:pt x="0" y="78"/>
                  </a:lnTo>
                  <a:lnTo>
                    <a:pt x="0" y="79"/>
                  </a:lnTo>
                  <a:lnTo>
                    <a:pt x="0" y="80"/>
                  </a:lnTo>
                  <a:lnTo>
                    <a:pt x="0" y="82"/>
                  </a:lnTo>
                  <a:lnTo>
                    <a:pt x="0" y="83"/>
                  </a:lnTo>
                  <a:lnTo>
                    <a:pt x="0" y="85"/>
                  </a:lnTo>
                  <a:lnTo>
                    <a:pt x="1" y="88"/>
                  </a:lnTo>
                  <a:lnTo>
                    <a:pt x="2" y="90"/>
                  </a:lnTo>
                  <a:lnTo>
                    <a:pt x="2" y="92"/>
                  </a:lnTo>
                  <a:lnTo>
                    <a:pt x="3" y="94"/>
                  </a:lnTo>
                  <a:lnTo>
                    <a:pt x="3" y="96"/>
                  </a:lnTo>
                  <a:lnTo>
                    <a:pt x="4" y="98"/>
                  </a:lnTo>
                  <a:lnTo>
                    <a:pt x="5" y="99"/>
                  </a:lnTo>
                  <a:lnTo>
                    <a:pt x="6" y="99"/>
                  </a:lnTo>
                  <a:lnTo>
                    <a:pt x="8" y="99"/>
                  </a:lnTo>
                  <a:lnTo>
                    <a:pt x="9" y="99"/>
                  </a:lnTo>
                  <a:lnTo>
                    <a:pt x="11" y="98"/>
                  </a:lnTo>
                  <a:lnTo>
                    <a:pt x="11" y="97"/>
                  </a:lnTo>
                  <a:lnTo>
                    <a:pt x="12" y="96"/>
                  </a:lnTo>
                  <a:lnTo>
                    <a:pt x="12" y="94"/>
                  </a:lnTo>
                  <a:lnTo>
                    <a:pt x="13" y="93"/>
                  </a:lnTo>
                  <a:lnTo>
                    <a:pt x="15" y="90"/>
                  </a:lnTo>
                  <a:lnTo>
                    <a:pt x="16" y="88"/>
                  </a:lnTo>
                  <a:lnTo>
                    <a:pt x="18" y="85"/>
                  </a:lnTo>
                  <a:lnTo>
                    <a:pt x="21" y="82"/>
                  </a:lnTo>
                  <a:lnTo>
                    <a:pt x="22" y="79"/>
                  </a:lnTo>
                  <a:lnTo>
                    <a:pt x="25" y="76"/>
                  </a:lnTo>
                  <a:lnTo>
                    <a:pt x="27" y="73"/>
                  </a:lnTo>
                  <a:lnTo>
                    <a:pt x="29" y="70"/>
                  </a:lnTo>
                  <a:lnTo>
                    <a:pt x="31" y="68"/>
                  </a:lnTo>
                  <a:lnTo>
                    <a:pt x="32" y="65"/>
                  </a:lnTo>
                  <a:lnTo>
                    <a:pt x="35" y="62"/>
                  </a:lnTo>
                  <a:lnTo>
                    <a:pt x="38" y="59"/>
                  </a:lnTo>
                  <a:lnTo>
                    <a:pt x="41" y="57"/>
                  </a:lnTo>
                  <a:lnTo>
                    <a:pt x="44" y="54"/>
                  </a:lnTo>
                  <a:lnTo>
                    <a:pt x="47" y="52"/>
                  </a:lnTo>
                  <a:lnTo>
                    <a:pt x="50" y="49"/>
                  </a:lnTo>
                  <a:lnTo>
                    <a:pt x="53" y="47"/>
                  </a:lnTo>
                  <a:lnTo>
                    <a:pt x="55" y="45"/>
                  </a:lnTo>
                  <a:lnTo>
                    <a:pt x="57" y="44"/>
                  </a:lnTo>
                  <a:lnTo>
                    <a:pt x="59" y="43"/>
                  </a:lnTo>
                  <a:lnTo>
                    <a:pt x="60" y="42"/>
                  </a:lnTo>
                  <a:lnTo>
                    <a:pt x="62" y="41"/>
                  </a:lnTo>
                  <a:lnTo>
                    <a:pt x="63" y="40"/>
                  </a:lnTo>
                  <a:lnTo>
                    <a:pt x="65" y="39"/>
                  </a:lnTo>
                  <a:lnTo>
                    <a:pt x="66" y="38"/>
                  </a:lnTo>
                  <a:lnTo>
                    <a:pt x="67" y="37"/>
                  </a:lnTo>
                  <a:lnTo>
                    <a:pt x="68" y="36"/>
                  </a:lnTo>
                  <a:lnTo>
                    <a:pt x="69" y="35"/>
                  </a:lnTo>
                  <a:lnTo>
                    <a:pt x="70" y="33"/>
                  </a:lnTo>
                  <a:lnTo>
                    <a:pt x="71" y="32"/>
                  </a:lnTo>
                  <a:lnTo>
                    <a:pt x="71" y="29"/>
                  </a:lnTo>
                  <a:lnTo>
                    <a:pt x="72" y="26"/>
                  </a:lnTo>
                  <a:lnTo>
                    <a:pt x="73" y="23"/>
                  </a:lnTo>
                  <a:lnTo>
                    <a:pt x="74" y="20"/>
                  </a:lnTo>
                  <a:lnTo>
                    <a:pt x="74" y="16"/>
                  </a:lnTo>
                  <a:lnTo>
                    <a:pt x="75" y="13"/>
                  </a:lnTo>
                  <a:lnTo>
                    <a:pt x="75" y="9"/>
                  </a:lnTo>
                  <a:lnTo>
                    <a:pt x="75" y="6"/>
                  </a:lnTo>
                  <a:lnTo>
                    <a:pt x="76" y="3"/>
                  </a:lnTo>
                  <a:lnTo>
                    <a:pt x="75" y="2"/>
                  </a:lnTo>
                  <a:lnTo>
                    <a:pt x="74" y="1"/>
                  </a:lnTo>
                  <a:lnTo>
                    <a:pt x="73" y="0"/>
                  </a:lnTo>
                  <a:lnTo>
                    <a:pt x="71" y="0"/>
                  </a:lnTo>
                  <a:lnTo>
                    <a:pt x="69" y="1"/>
                  </a:lnTo>
                  <a:lnTo>
                    <a:pt x="67" y="2"/>
                  </a:lnTo>
                  <a:lnTo>
                    <a:pt x="65" y="2"/>
                  </a:lnTo>
                  <a:lnTo>
                    <a:pt x="63" y="3"/>
                  </a:lnTo>
                  <a:lnTo>
                    <a:pt x="62" y="4"/>
                  </a:lnTo>
                  <a:lnTo>
                    <a:pt x="60" y="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89"/>
            <p:cNvSpPr>
              <a:spLocks/>
            </p:cNvSpPr>
            <p:nvPr/>
          </p:nvSpPr>
          <p:spPr bwMode="auto">
            <a:xfrm>
              <a:off x="2945" y="2494"/>
              <a:ext cx="76" cy="99"/>
            </a:xfrm>
            <a:custGeom>
              <a:avLst/>
              <a:gdLst>
                <a:gd name="T0" fmla="*/ 59 w 76"/>
                <a:gd name="T1" fmla="*/ 6 h 99"/>
                <a:gd name="T2" fmla="*/ 56 w 76"/>
                <a:gd name="T3" fmla="*/ 7 h 99"/>
                <a:gd name="T4" fmla="*/ 53 w 76"/>
                <a:gd name="T5" fmla="*/ 9 h 99"/>
                <a:gd name="T6" fmla="*/ 49 w 76"/>
                <a:gd name="T7" fmla="*/ 12 h 99"/>
                <a:gd name="T8" fmla="*/ 46 w 76"/>
                <a:gd name="T9" fmla="*/ 14 h 99"/>
                <a:gd name="T10" fmla="*/ 43 w 76"/>
                <a:gd name="T11" fmla="*/ 17 h 99"/>
                <a:gd name="T12" fmla="*/ 39 w 76"/>
                <a:gd name="T13" fmla="*/ 23 h 99"/>
                <a:gd name="T14" fmla="*/ 35 w 76"/>
                <a:gd name="T15" fmla="*/ 29 h 99"/>
                <a:gd name="T16" fmla="*/ 30 w 76"/>
                <a:gd name="T17" fmla="*/ 37 h 99"/>
                <a:gd name="T18" fmla="*/ 27 w 76"/>
                <a:gd name="T19" fmla="*/ 43 h 99"/>
                <a:gd name="T20" fmla="*/ 24 w 76"/>
                <a:gd name="T21" fmla="*/ 46 h 99"/>
                <a:gd name="T22" fmla="*/ 20 w 76"/>
                <a:gd name="T23" fmla="*/ 51 h 99"/>
                <a:gd name="T24" fmla="*/ 15 w 76"/>
                <a:gd name="T25" fmla="*/ 56 h 99"/>
                <a:gd name="T26" fmla="*/ 11 w 76"/>
                <a:gd name="T27" fmla="*/ 61 h 99"/>
                <a:gd name="T28" fmla="*/ 7 w 76"/>
                <a:gd name="T29" fmla="*/ 65 h 99"/>
                <a:gd name="T30" fmla="*/ 5 w 76"/>
                <a:gd name="T31" fmla="*/ 68 h 99"/>
                <a:gd name="T32" fmla="*/ 3 w 76"/>
                <a:gd name="T33" fmla="*/ 70 h 99"/>
                <a:gd name="T34" fmla="*/ 1 w 76"/>
                <a:gd name="T35" fmla="*/ 73 h 99"/>
                <a:gd name="T36" fmla="*/ 0 w 76"/>
                <a:gd name="T37" fmla="*/ 76 h 99"/>
                <a:gd name="T38" fmla="*/ 0 w 76"/>
                <a:gd name="T39" fmla="*/ 79 h 99"/>
                <a:gd name="T40" fmla="*/ 0 w 76"/>
                <a:gd name="T41" fmla="*/ 82 h 99"/>
                <a:gd name="T42" fmla="*/ 0 w 76"/>
                <a:gd name="T43" fmla="*/ 85 h 99"/>
                <a:gd name="T44" fmla="*/ 2 w 76"/>
                <a:gd name="T45" fmla="*/ 90 h 99"/>
                <a:gd name="T46" fmla="*/ 3 w 76"/>
                <a:gd name="T47" fmla="*/ 94 h 99"/>
                <a:gd name="T48" fmla="*/ 4 w 76"/>
                <a:gd name="T49" fmla="*/ 98 h 99"/>
                <a:gd name="T50" fmla="*/ 5 w 76"/>
                <a:gd name="T51" fmla="*/ 99 h 99"/>
                <a:gd name="T52" fmla="*/ 6 w 76"/>
                <a:gd name="T53" fmla="*/ 99 h 99"/>
                <a:gd name="T54" fmla="*/ 9 w 76"/>
                <a:gd name="T55" fmla="*/ 99 h 99"/>
                <a:gd name="T56" fmla="*/ 11 w 76"/>
                <a:gd name="T57" fmla="*/ 98 h 99"/>
                <a:gd name="T58" fmla="*/ 12 w 76"/>
                <a:gd name="T59" fmla="*/ 96 h 99"/>
                <a:gd name="T60" fmla="*/ 13 w 76"/>
                <a:gd name="T61" fmla="*/ 93 h 99"/>
                <a:gd name="T62" fmla="*/ 16 w 76"/>
                <a:gd name="T63" fmla="*/ 88 h 99"/>
                <a:gd name="T64" fmla="*/ 21 w 76"/>
                <a:gd name="T65" fmla="*/ 82 h 99"/>
                <a:gd name="T66" fmla="*/ 25 w 76"/>
                <a:gd name="T67" fmla="*/ 76 h 99"/>
                <a:gd name="T68" fmla="*/ 29 w 76"/>
                <a:gd name="T69" fmla="*/ 70 h 99"/>
                <a:gd name="T70" fmla="*/ 32 w 76"/>
                <a:gd name="T71" fmla="*/ 65 h 99"/>
                <a:gd name="T72" fmla="*/ 38 w 76"/>
                <a:gd name="T73" fmla="*/ 59 h 99"/>
                <a:gd name="T74" fmla="*/ 44 w 76"/>
                <a:gd name="T75" fmla="*/ 54 h 99"/>
                <a:gd name="T76" fmla="*/ 50 w 76"/>
                <a:gd name="T77" fmla="*/ 49 h 99"/>
                <a:gd name="T78" fmla="*/ 55 w 76"/>
                <a:gd name="T79" fmla="*/ 45 h 99"/>
                <a:gd name="T80" fmla="*/ 59 w 76"/>
                <a:gd name="T81" fmla="*/ 43 h 99"/>
                <a:gd name="T82" fmla="*/ 62 w 76"/>
                <a:gd name="T83" fmla="*/ 41 h 99"/>
                <a:gd name="T84" fmla="*/ 65 w 76"/>
                <a:gd name="T85" fmla="*/ 39 h 99"/>
                <a:gd name="T86" fmla="*/ 67 w 76"/>
                <a:gd name="T87" fmla="*/ 37 h 99"/>
                <a:gd name="T88" fmla="*/ 69 w 76"/>
                <a:gd name="T89" fmla="*/ 35 h 99"/>
                <a:gd name="T90" fmla="*/ 71 w 76"/>
                <a:gd name="T91" fmla="*/ 32 h 99"/>
                <a:gd name="T92" fmla="*/ 72 w 76"/>
                <a:gd name="T93" fmla="*/ 26 h 99"/>
                <a:gd name="T94" fmla="*/ 74 w 76"/>
                <a:gd name="T95" fmla="*/ 20 h 99"/>
                <a:gd name="T96" fmla="*/ 75 w 76"/>
                <a:gd name="T97" fmla="*/ 13 h 99"/>
                <a:gd name="T98" fmla="*/ 75 w 76"/>
                <a:gd name="T99" fmla="*/ 6 h 99"/>
                <a:gd name="T100" fmla="*/ 75 w 76"/>
                <a:gd name="T101" fmla="*/ 2 h 99"/>
                <a:gd name="T102" fmla="*/ 73 w 76"/>
                <a:gd name="T103" fmla="*/ 0 h 99"/>
                <a:gd name="T104" fmla="*/ 69 w 76"/>
                <a:gd name="T105" fmla="*/ 1 h 99"/>
                <a:gd name="T106" fmla="*/ 65 w 76"/>
                <a:gd name="T107" fmla="*/ 2 h 99"/>
                <a:gd name="T108" fmla="*/ 62 w 76"/>
                <a:gd name="T109" fmla="*/ 4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99"/>
                <a:gd name="T167" fmla="*/ 76 w 76"/>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99">
                  <a:moveTo>
                    <a:pt x="60" y="5"/>
                  </a:moveTo>
                  <a:lnTo>
                    <a:pt x="59" y="6"/>
                  </a:lnTo>
                  <a:lnTo>
                    <a:pt x="57" y="6"/>
                  </a:lnTo>
                  <a:lnTo>
                    <a:pt x="56" y="7"/>
                  </a:lnTo>
                  <a:lnTo>
                    <a:pt x="54" y="8"/>
                  </a:lnTo>
                  <a:lnTo>
                    <a:pt x="53" y="9"/>
                  </a:lnTo>
                  <a:lnTo>
                    <a:pt x="50" y="10"/>
                  </a:lnTo>
                  <a:lnTo>
                    <a:pt x="49" y="12"/>
                  </a:lnTo>
                  <a:lnTo>
                    <a:pt x="47" y="12"/>
                  </a:lnTo>
                  <a:lnTo>
                    <a:pt x="46" y="14"/>
                  </a:lnTo>
                  <a:lnTo>
                    <a:pt x="44" y="15"/>
                  </a:lnTo>
                  <a:lnTo>
                    <a:pt x="43" y="17"/>
                  </a:lnTo>
                  <a:lnTo>
                    <a:pt x="41" y="20"/>
                  </a:lnTo>
                  <a:lnTo>
                    <a:pt x="39" y="23"/>
                  </a:lnTo>
                  <a:lnTo>
                    <a:pt x="37" y="26"/>
                  </a:lnTo>
                  <a:lnTo>
                    <a:pt x="35" y="29"/>
                  </a:lnTo>
                  <a:lnTo>
                    <a:pt x="32" y="33"/>
                  </a:lnTo>
                  <a:lnTo>
                    <a:pt x="30" y="37"/>
                  </a:lnTo>
                  <a:lnTo>
                    <a:pt x="28" y="40"/>
                  </a:lnTo>
                  <a:lnTo>
                    <a:pt x="27" y="43"/>
                  </a:lnTo>
                  <a:lnTo>
                    <a:pt x="25" y="45"/>
                  </a:lnTo>
                  <a:lnTo>
                    <a:pt x="24" y="46"/>
                  </a:lnTo>
                  <a:lnTo>
                    <a:pt x="22" y="49"/>
                  </a:lnTo>
                  <a:lnTo>
                    <a:pt x="20" y="51"/>
                  </a:lnTo>
                  <a:lnTo>
                    <a:pt x="18" y="53"/>
                  </a:lnTo>
                  <a:lnTo>
                    <a:pt x="15" y="56"/>
                  </a:lnTo>
                  <a:lnTo>
                    <a:pt x="13" y="59"/>
                  </a:lnTo>
                  <a:lnTo>
                    <a:pt x="11" y="61"/>
                  </a:lnTo>
                  <a:lnTo>
                    <a:pt x="9" y="63"/>
                  </a:lnTo>
                  <a:lnTo>
                    <a:pt x="7" y="65"/>
                  </a:lnTo>
                  <a:lnTo>
                    <a:pt x="6" y="66"/>
                  </a:lnTo>
                  <a:lnTo>
                    <a:pt x="5" y="68"/>
                  </a:lnTo>
                  <a:lnTo>
                    <a:pt x="4" y="69"/>
                  </a:lnTo>
                  <a:lnTo>
                    <a:pt x="3" y="70"/>
                  </a:lnTo>
                  <a:lnTo>
                    <a:pt x="2" y="72"/>
                  </a:lnTo>
                  <a:lnTo>
                    <a:pt x="1" y="73"/>
                  </a:lnTo>
                  <a:lnTo>
                    <a:pt x="0" y="75"/>
                  </a:lnTo>
                  <a:lnTo>
                    <a:pt x="0" y="76"/>
                  </a:lnTo>
                  <a:lnTo>
                    <a:pt x="0" y="78"/>
                  </a:lnTo>
                  <a:lnTo>
                    <a:pt x="0" y="79"/>
                  </a:lnTo>
                  <a:lnTo>
                    <a:pt x="0" y="80"/>
                  </a:lnTo>
                  <a:lnTo>
                    <a:pt x="0" y="82"/>
                  </a:lnTo>
                  <a:lnTo>
                    <a:pt x="0" y="83"/>
                  </a:lnTo>
                  <a:lnTo>
                    <a:pt x="0" y="85"/>
                  </a:lnTo>
                  <a:lnTo>
                    <a:pt x="1" y="88"/>
                  </a:lnTo>
                  <a:lnTo>
                    <a:pt x="2" y="90"/>
                  </a:lnTo>
                  <a:lnTo>
                    <a:pt x="2" y="92"/>
                  </a:lnTo>
                  <a:lnTo>
                    <a:pt x="3" y="94"/>
                  </a:lnTo>
                  <a:lnTo>
                    <a:pt x="3" y="96"/>
                  </a:lnTo>
                  <a:lnTo>
                    <a:pt x="4" y="98"/>
                  </a:lnTo>
                  <a:lnTo>
                    <a:pt x="5" y="99"/>
                  </a:lnTo>
                  <a:lnTo>
                    <a:pt x="6" y="99"/>
                  </a:lnTo>
                  <a:lnTo>
                    <a:pt x="8" y="99"/>
                  </a:lnTo>
                  <a:lnTo>
                    <a:pt x="9" y="99"/>
                  </a:lnTo>
                  <a:lnTo>
                    <a:pt x="11" y="98"/>
                  </a:lnTo>
                  <a:lnTo>
                    <a:pt x="11" y="97"/>
                  </a:lnTo>
                  <a:lnTo>
                    <a:pt x="12" y="96"/>
                  </a:lnTo>
                  <a:lnTo>
                    <a:pt x="12" y="94"/>
                  </a:lnTo>
                  <a:lnTo>
                    <a:pt x="13" y="93"/>
                  </a:lnTo>
                  <a:lnTo>
                    <a:pt x="15" y="90"/>
                  </a:lnTo>
                  <a:lnTo>
                    <a:pt x="16" y="88"/>
                  </a:lnTo>
                  <a:lnTo>
                    <a:pt x="18" y="85"/>
                  </a:lnTo>
                  <a:lnTo>
                    <a:pt x="21" y="82"/>
                  </a:lnTo>
                  <a:lnTo>
                    <a:pt x="22" y="79"/>
                  </a:lnTo>
                  <a:lnTo>
                    <a:pt x="25" y="76"/>
                  </a:lnTo>
                  <a:lnTo>
                    <a:pt x="27" y="73"/>
                  </a:lnTo>
                  <a:lnTo>
                    <a:pt x="29" y="70"/>
                  </a:lnTo>
                  <a:lnTo>
                    <a:pt x="31" y="68"/>
                  </a:lnTo>
                  <a:lnTo>
                    <a:pt x="32" y="65"/>
                  </a:lnTo>
                  <a:lnTo>
                    <a:pt x="35" y="62"/>
                  </a:lnTo>
                  <a:lnTo>
                    <a:pt x="38" y="59"/>
                  </a:lnTo>
                  <a:lnTo>
                    <a:pt x="41" y="57"/>
                  </a:lnTo>
                  <a:lnTo>
                    <a:pt x="44" y="54"/>
                  </a:lnTo>
                  <a:lnTo>
                    <a:pt x="47" y="52"/>
                  </a:lnTo>
                  <a:lnTo>
                    <a:pt x="50" y="49"/>
                  </a:lnTo>
                  <a:lnTo>
                    <a:pt x="53" y="47"/>
                  </a:lnTo>
                  <a:lnTo>
                    <a:pt x="55" y="45"/>
                  </a:lnTo>
                  <a:lnTo>
                    <a:pt x="57" y="44"/>
                  </a:lnTo>
                  <a:lnTo>
                    <a:pt x="59" y="43"/>
                  </a:lnTo>
                  <a:lnTo>
                    <a:pt x="60" y="42"/>
                  </a:lnTo>
                  <a:lnTo>
                    <a:pt x="62" y="41"/>
                  </a:lnTo>
                  <a:lnTo>
                    <a:pt x="63" y="40"/>
                  </a:lnTo>
                  <a:lnTo>
                    <a:pt x="65" y="39"/>
                  </a:lnTo>
                  <a:lnTo>
                    <a:pt x="66" y="38"/>
                  </a:lnTo>
                  <a:lnTo>
                    <a:pt x="67" y="37"/>
                  </a:lnTo>
                  <a:lnTo>
                    <a:pt x="68" y="36"/>
                  </a:lnTo>
                  <a:lnTo>
                    <a:pt x="69" y="35"/>
                  </a:lnTo>
                  <a:lnTo>
                    <a:pt x="70" y="33"/>
                  </a:lnTo>
                  <a:lnTo>
                    <a:pt x="71" y="32"/>
                  </a:lnTo>
                  <a:lnTo>
                    <a:pt x="71" y="29"/>
                  </a:lnTo>
                  <a:lnTo>
                    <a:pt x="72" y="26"/>
                  </a:lnTo>
                  <a:lnTo>
                    <a:pt x="73" y="23"/>
                  </a:lnTo>
                  <a:lnTo>
                    <a:pt x="74" y="20"/>
                  </a:lnTo>
                  <a:lnTo>
                    <a:pt x="74" y="16"/>
                  </a:lnTo>
                  <a:lnTo>
                    <a:pt x="75" y="13"/>
                  </a:lnTo>
                  <a:lnTo>
                    <a:pt x="75" y="9"/>
                  </a:lnTo>
                  <a:lnTo>
                    <a:pt x="75" y="6"/>
                  </a:lnTo>
                  <a:lnTo>
                    <a:pt x="76" y="3"/>
                  </a:lnTo>
                  <a:lnTo>
                    <a:pt x="75" y="2"/>
                  </a:lnTo>
                  <a:lnTo>
                    <a:pt x="74" y="1"/>
                  </a:lnTo>
                  <a:lnTo>
                    <a:pt x="73" y="0"/>
                  </a:lnTo>
                  <a:lnTo>
                    <a:pt x="71" y="0"/>
                  </a:lnTo>
                  <a:lnTo>
                    <a:pt x="69" y="1"/>
                  </a:lnTo>
                  <a:lnTo>
                    <a:pt x="67" y="2"/>
                  </a:lnTo>
                  <a:lnTo>
                    <a:pt x="65" y="2"/>
                  </a:lnTo>
                  <a:lnTo>
                    <a:pt x="63" y="3"/>
                  </a:lnTo>
                  <a:lnTo>
                    <a:pt x="62" y="4"/>
                  </a:lnTo>
                  <a:lnTo>
                    <a:pt x="60" y="5"/>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90"/>
            <p:cNvSpPr>
              <a:spLocks/>
            </p:cNvSpPr>
            <p:nvPr/>
          </p:nvSpPr>
          <p:spPr bwMode="auto">
            <a:xfrm>
              <a:off x="2945" y="2494"/>
              <a:ext cx="76" cy="99"/>
            </a:xfrm>
            <a:custGeom>
              <a:avLst/>
              <a:gdLst>
                <a:gd name="T0" fmla="*/ 59 w 76"/>
                <a:gd name="T1" fmla="*/ 6 h 99"/>
                <a:gd name="T2" fmla="*/ 56 w 76"/>
                <a:gd name="T3" fmla="*/ 7 h 99"/>
                <a:gd name="T4" fmla="*/ 53 w 76"/>
                <a:gd name="T5" fmla="*/ 9 h 99"/>
                <a:gd name="T6" fmla="*/ 49 w 76"/>
                <a:gd name="T7" fmla="*/ 12 h 99"/>
                <a:gd name="T8" fmla="*/ 46 w 76"/>
                <a:gd name="T9" fmla="*/ 14 h 99"/>
                <a:gd name="T10" fmla="*/ 43 w 76"/>
                <a:gd name="T11" fmla="*/ 17 h 99"/>
                <a:gd name="T12" fmla="*/ 39 w 76"/>
                <a:gd name="T13" fmla="*/ 23 h 99"/>
                <a:gd name="T14" fmla="*/ 35 w 76"/>
                <a:gd name="T15" fmla="*/ 29 h 99"/>
                <a:gd name="T16" fmla="*/ 30 w 76"/>
                <a:gd name="T17" fmla="*/ 37 h 99"/>
                <a:gd name="T18" fmla="*/ 27 w 76"/>
                <a:gd name="T19" fmla="*/ 43 h 99"/>
                <a:gd name="T20" fmla="*/ 24 w 76"/>
                <a:gd name="T21" fmla="*/ 46 h 99"/>
                <a:gd name="T22" fmla="*/ 20 w 76"/>
                <a:gd name="T23" fmla="*/ 51 h 99"/>
                <a:gd name="T24" fmla="*/ 15 w 76"/>
                <a:gd name="T25" fmla="*/ 56 h 99"/>
                <a:gd name="T26" fmla="*/ 11 w 76"/>
                <a:gd name="T27" fmla="*/ 61 h 99"/>
                <a:gd name="T28" fmla="*/ 7 w 76"/>
                <a:gd name="T29" fmla="*/ 65 h 99"/>
                <a:gd name="T30" fmla="*/ 5 w 76"/>
                <a:gd name="T31" fmla="*/ 68 h 99"/>
                <a:gd name="T32" fmla="*/ 3 w 76"/>
                <a:gd name="T33" fmla="*/ 70 h 99"/>
                <a:gd name="T34" fmla="*/ 1 w 76"/>
                <a:gd name="T35" fmla="*/ 73 h 99"/>
                <a:gd name="T36" fmla="*/ 0 w 76"/>
                <a:gd name="T37" fmla="*/ 76 h 99"/>
                <a:gd name="T38" fmla="*/ 0 w 76"/>
                <a:gd name="T39" fmla="*/ 79 h 99"/>
                <a:gd name="T40" fmla="*/ 0 w 76"/>
                <a:gd name="T41" fmla="*/ 82 h 99"/>
                <a:gd name="T42" fmla="*/ 0 w 76"/>
                <a:gd name="T43" fmla="*/ 85 h 99"/>
                <a:gd name="T44" fmla="*/ 2 w 76"/>
                <a:gd name="T45" fmla="*/ 90 h 99"/>
                <a:gd name="T46" fmla="*/ 3 w 76"/>
                <a:gd name="T47" fmla="*/ 94 h 99"/>
                <a:gd name="T48" fmla="*/ 4 w 76"/>
                <a:gd name="T49" fmla="*/ 98 h 99"/>
                <a:gd name="T50" fmla="*/ 5 w 76"/>
                <a:gd name="T51" fmla="*/ 99 h 99"/>
                <a:gd name="T52" fmla="*/ 6 w 76"/>
                <a:gd name="T53" fmla="*/ 99 h 99"/>
                <a:gd name="T54" fmla="*/ 9 w 76"/>
                <a:gd name="T55" fmla="*/ 99 h 99"/>
                <a:gd name="T56" fmla="*/ 11 w 76"/>
                <a:gd name="T57" fmla="*/ 98 h 99"/>
                <a:gd name="T58" fmla="*/ 12 w 76"/>
                <a:gd name="T59" fmla="*/ 96 h 99"/>
                <a:gd name="T60" fmla="*/ 13 w 76"/>
                <a:gd name="T61" fmla="*/ 93 h 99"/>
                <a:gd name="T62" fmla="*/ 16 w 76"/>
                <a:gd name="T63" fmla="*/ 88 h 99"/>
                <a:gd name="T64" fmla="*/ 21 w 76"/>
                <a:gd name="T65" fmla="*/ 82 h 99"/>
                <a:gd name="T66" fmla="*/ 25 w 76"/>
                <a:gd name="T67" fmla="*/ 76 h 99"/>
                <a:gd name="T68" fmla="*/ 29 w 76"/>
                <a:gd name="T69" fmla="*/ 70 h 99"/>
                <a:gd name="T70" fmla="*/ 32 w 76"/>
                <a:gd name="T71" fmla="*/ 65 h 99"/>
                <a:gd name="T72" fmla="*/ 38 w 76"/>
                <a:gd name="T73" fmla="*/ 59 h 99"/>
                <a:gd name="T74" fmla="*/ 44 w 76"/>
                <a:gd name="T75" fmla="*/ 54 h 99"/>
                <a:gd name="T76" fmla="*/ 50 w 76"/>
                <a:gd name="T77" fmla="*/ 49 h 99"/>
                <a:gd name="T78" fmla="*/ 55 w 76"/>
                <a:gd name="T79" fmla="*/ 45 h 99"/>
                <a:gd name="T80" fmla="*/ 59 w 76"/>
                <a:gd name="T81" fmla="*/ 43 h 99"/>
                <a:gd name="T82" fmla="*/ 62 w 76"/>
                <a:gd name="T83" fmla="*/ 41 h 99"/>
                <a:gd name="T84" fmla="*/ 65 w 76"/>
                <a:gd name="T85" fmla="*/ 39 h 99"/>
                <a:gd name="T86" fmla="*/ 67 w 76"/>
                <a:gd name="T87" fmla="*/ 37 h 99"/>
                <a:gd name="T88" fmla="*/ 69 w 76"/>
                <a:gd name="T89" fmla="*/ 35 h 99"/>
                <a:gd name="T90" fmla="*/ 71 w 76"/>
                <a:gd name="T91" fmla="*/ 32 h 99"/>
                <a:gd name="T92" fmla="*/ 72 w 76"/>
                <a:gd name="T93" fmla="*/ 26 h 99"/>
                <a:gd name="T94" fmla="*/ 74 w 76"/>
                <a:gd name="T95" fmla="*/ 20 h 99"/>
                <a:gd name="T96" fmla="*/ 75 w 76"/>
                <a:gd name="T97" fmla="*/ 13 h 99"/>
                <a:gd name="T98" fmla="*/ 75 w 76"/>
                <a:gd name="T99" fmla="*/ 6 h 99"/>
                <a:gd name="T100" fmla="*/ 75 w 76"/>
                <a:gd name="T101" fmla="*/ 2 h 99"/>
                <a:gd name="T102" fmla="*/ 73 w 76"/>
                <a:gd name="T103" fmla="*/ 0 h 99"/>
                <a:gd name="T104" fmla="*/ 69 w 76"/>
                <a:gd name="T105" fmla="*/ 1 h 99"/>
                <a:gd name="T106" fmla="*/ 65 w 76"/>
                <a:gd name="T107" fmla="*/ 2 h 99"/>
                <a:gd name="T108" fmla="*/ 62 w 76"/>
                <a:gd name="T109" fmla="*/ 4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99"/>
                <a:gd name="T167" fmla="*/ 76 w 76"/>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99">
                  <a:moveTo>
                    <a:pt x="60" y="5"/>
                  </a:moveTo>
                  <a:lnTo>
                    <a:pt x="59" y="6"/>
                  </a:lnTo>
                  <a:lnTo>
                    <a:pt x="57" y="6"/>
                  </a:lnTo>
                  <a:lnTo>
                    <a:pt x="56" y="7"/>
                  </a:lnTo>
                  <a:lnTo>
                    <a:pt x="54" y="8"/>
                  </a:lnTo>
                  <a:lnTo>
                    <a:pt x="53" y="9"/>
                  </a:lnTo>
                  <a:lnTo>
                    <a:pt x="50" y="10"/>
                  </a:lnTo>
                  <a:lnTo>
                    <a:pt x="49" y="12"/>
                  </a:lnTo>
                  <a:lnTo>
                    <a:pt x="47" y="12"/>
                  </a:lnTo>
                  <a:lnTo>
                    <a:pt x="46" y="14"/>
                  </a:lnTo>
                  <a:lnTo>
                    <a:pt x="44" y="15"/>
                  </a:lnTo>
                  <a:lnTo>
                    <a:pt x="43" y="17"/>
                  </a:lnTo>
                  <a:lnTo>
                    <a:pt x="41" y="20"/>
                  </a:lnTo>
                  <a:lnTo>
                    <a:pt x="39" y="23"/>
                  </a:lnTo>
                  <a:lnTo>
                    <a:pt x="37" y="26"/>
                  </a:lnTo>
                  <a:lnTo>
                    <a:pt x="35" y="29"/>
                  </a:lnTo>
                  <a:lnTo>
                    <a:pt x="32" y="33"/>
                  </a:lnTo>
                  <a:lnTo>
                    <a:pt x="30" y="37"/>
                  </a:lnTo>
                  <a:lnTo>
                    <a:pt x="28" y="40"/>
                  </a:lnTo>
                  <a:lnTo>
                    <a:pt x="27" y="43"/>
                  </a:lnTo>
                  <a:lnTo>
                    <a:pt x="25" y="45"/>
                  </a:lnTo>
                  <a:lnTo>
                    <a:pt x="24" y="46"/>
                  </a:lnTo>
                  <a:lnTo>
                    <a:pt x="22" y="49"/>
                  </a:lnTo>
                  <a:lnTo>
                    <a:pt x="20" y="51"/>
                  </a:lnTo>
                  <a:lnTo>
                    <a:pt x="18" y="53"/>
                  </a:lnTo>
                  <a:lnTo>
                    <a:pt x="15" y="56"/>
                  </a:lnTo>
                  <a:lnTo>
                    <a:pt x="13" y="59"/>
                  </a:lnTo>
                  <a:lnTo>
                    <a:pt x="11" y="61"/>
                  </a:lnTo>
                  <a:lnTo>
                    <a:pt x="9" y="63"/>
                  </a:lnTo>
                  <a:lnTo>
                    <a:pt x="7" y="65"/>
                  </a:lnTo>
                  <a:lnTo>
                    <a:pt x="6" y="66"/>
                  </a:lnTo>
                  <a:lnTo>
                    <a:pt x="5" y="68"/>
                  </a:lnTo>
                  <a:lnTo>
                    <a:pt x="4" y="69"/>
                  </a:lnTo>
                  <a:lnTo>
                    <a:pt x="3" y="70"/>
                  </a:lnTo>
                  <a:lnTo>
                    <a:pt x="2" y="72"/>
                  </a:lnTo>
                  <a:lnTo>
                    <a:pt x="1" y="73"/>
                  </a:lnTo>
                  <a:lnTo>
                    <a:pt x="0" y="75"/>
                  </a:lnTo>
                  <a:lnTo>
                    <a:pt x="0" y="76"/>
                  </a:lnTo>
                  <a:lnTo>
                    <a:pt x="0" y="78"/>
                  </a:lnTo>
                  <a:lnTo>
                    <a:pt x="0" y="79"/>
                  </a:lnTo>
                  <a:lnTo>
                    <a:pt x="0" y="80"/>
                  </a:lnTo>
                  <a:lnTo>
                    <a:pt x="0" y="82"/>
                  </a:lnTo>
                  <a:lnTo>
                    <a:pt x="0" y="83"/>
                  </a:lnTo>
                  <a:lnTo>
                    <a:pt x="0" y="85"/>
                  </a:lnTo>
                  <a:lnTo>
                    <a:pt x="1" y="88"/>
                  </a:lnTo>
                  <a:lnTo>
                    <a:pt x="2" y="90"/>
                  </a:lnTo>
                  <a:lnTo>
                    <a:pt x="2" y="92"/>
                  </a:lnTo>
                  <a:lnTo>
                    <a:pt x="3" y="94"/>
                  </a:lnTo>
                  <a:lnTo>
                    <a:pt x="3" y="96"/>
                  </a:lnTo>
                  <a:lnTo>
                    <a:pt x="4" y="98"/>
                  </a:lnTo>
                  <a:lnTo>
                    <a:pt x="5" y="99"/>
                  </a:lnTo>
                  <a:lnTo>
                    <a:pt x="6" y="99"/>
                  </a:lnTo>
                  <a:lnTo>
                    <a:pt x="8" y="99"/>
                  </a:lnTo>
                  <a:lnTo>
                    <a:pt x="9" y="99"/>
                  </a:lnTo>
                  <a:lnTo>
                    <a:pt x="11" y="98"/>
                  </a:lnTo>
                  <a:lnTo>
                    <a:pt x="11" y="97"/>
                  </a:lnTo>
                  <a:lnTo>
                    <a:pt x="12" y="96"/>
                  </a:lnTo>
                  <a:lnTo>
                    <a:pt x="12" y="94"/>
                  </a:lnTo>
                  <a:lnTo>
                    <a:pt x="13" y="93"/>
                  </a:lnTo>
                  <a:lnTo>
                    <a:pt x="15" y="90"/>
                  </a:lnTo>
                  <a:lnTo>
                    <a:pt x="16" y="88"/>
                  </a:lnTo>
                  <a:lnTo>
                    <a:pt x="18" y="85"/>
                  </a:lnTo>
                  <a:lnTo>
                    <a:pt x="21" y="82"/>
                  </a:lnTo>
                  <a:lnTo>
                    <a:pt x="22" y="79"/>
                  </a:lnTo>
                  <a:lnTo>
                    <a:pt x="25" y="76"/>
                  </a:lnTo>
                  <a:lnTo>
                    <a:pt x="27" y="73"/>
                  </a:lnTo>
                  <a:lnTo>
                    <a:pt x="29" y="70"/>
                  </a:lnTo>
                  <a:lnTo>
                    <a:pt x="31" y="68"/>
                  </a:lnTo>
                  <a:lnTo>
                    <a:pt x="32" y="65"/>
                  </a:lnTo>
                  <a:lnTo>
                    <a:pt x="35" y="62"/>
                  </a:lnTo>
                  <a:lnTo>
                    <a:pt x="38" y="59"/>
                  </a:lnTo>
                  <a:lnTo>
                    <a:pt x="41" y="57"/>
                  </a:lnTo>
                  <a:lnTo>
                    <a:pt x="44" y="54"/>
                  </a:lnTo>
                  <a:lnTo>
                    <a:pt x="47" y="52"/>
                  </a:lnTo>
                  <a:lnTo>
                    <a:pt x="50" y="49"/>
                  </a:lnTo>
                  <a:lnTo>
                    <a:pt x="53" y="47"/>
                  </a:lnTo>
                  <a:lnTo>
                    <a:pt x="55" y="45"/>
                  </a:lnTo>
                  <a:lnTo>
                    <a:pt x="57" y="44"/>
                  </a:lnTo>
                  <a:lnTo>
                    <a:pt x="59" y="43"/>
                  </a:lnTo>
                  <a:lnTo>
                    <a:pt x="60" y="42"/>
                  </a:lnTo>
                  <a:lnTo>
                    <a:pt x="62" y="41"/>
                  </a:lnTo>
                  <a:lnTo>
                    <a:pt x="63" y="40"/>
                  </a:lnTo>
                  <a:lnTo>
                    <a:pt x="65" y="39"/>
                  </a:lnTo>
                  <a:lnTo>
                    <a:pt x="66" y="38"/>
                  </a:lnTo>
                  <a:lnTo>
                    <a:pt x="67" y="37"/>
                  </a:lnTo>
                  <a:lnTo>
                    <a:pt x="68" y="36"/>
                  </a:lnTo>
                  <a:lnTo>
                    <a:pt x="69" y="35"/>
                  </a:lnTo>
                  <a:lnTo>
                    <a:pt x="70" y="33"/>
                  </a:lnTo>
                  <a:lnTo>
                    <a:pt x="71" y="32"/>
                  </a:lnTo>
                  <a:lnTo>
                    <a:pt x="71" y="29"/>
                  </a:lnTo>
                  <a:lnTo>
                    <a:pt x="72" y="26"/>
                  </a:lnTo>
                  <a:lnTo>
                    <a:pt x="73" y="23"/>
                  </a:lnTo>
                  <a:lnTo>
                    <a:pt x="74" y="20"/>
                  </a:lnTo>
                  <a:lnTo>
                    <a:pt x="74" y="16"/>
                  </a:lnTo>
                  <a:lnTo>
                    <a:pt x="75" y="13"/>
                  </a:lnTo>
                  <a:lnTo>
                    <a:pt x="75" y="9"/>
                  </a:lnTo>
                  <a:lnTo>
                    <a:pt x="75" y="6"/>
                  </a:lnTo>
                  <a:lnTo>
                    <a:pt x="76" y="3"/>
                  </a:lnTo>
                  <a:lnTo>
                    <a:pt x="75" y="2"/>
                  </a:lnTo>
                  <a:lnTo>
                    <a:pt x="74" y="1"/>
                  </a:lnTo>
                  <a:lnTo>
                    <a:pt x="73" y="0"/>
                  </a:lnTo>
                  <a:lnTo>
                    <a:pt x="71" y="0"/>
                  </a:lnTo>
                  <a:lnTo>
                    <a:pt x="69" y="1"/>
                  </a:lnTo>
                  <a:lnTo>
                    <a:pt x="67" y="2"/>
                  </a:lnTo>
                  <a:lnTo>
                    <a:pt x="65" y="2"/>
                  </a:lnTo>
                  <a:lnTo>
                    <a:pt x="63" y="3"/>
                  </a:lnTo>
                  <a:lnTo>
                    <a:pt x="62" y="4"/>
                  </a:lnTo>
                  <a:lnTo>
                    <a:pt x="60" y="5"/>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91"/>
            <p:cNvSpPr>
              <a:spLocks/>
            </p:cNvSpPr>
            <p:nvPr/>
          </p:nvSpPr>
          <p:spPr bwMode="auto">
            <a:xfrm>
              <a:off x="2947" y="2554"/>
              <a:ext cx="66" cy="113"/>
            </a:xfrm>
            <a:custGeom>
              <a:avLst/>
              <a:gdLst>
                <a:gd name="T0" fmla="*/ 52 w 66"/>
                <a:gd name="T1" fmla="*/ 9 h 113"/>
                <a:gd name="T2" fmla="*/ 49 w 66"/>
                <a:gd name="T3" fmla="*/ 12 h 113"/>
                <a:gd name="T4" fmla="*/ 45 w 66"/>
                <a:gd name="T5" fmla="*/ 16 h 113"/>
                <a:gd name="T6" fmla="*/ 42 w 66"/>
                <a:gd name="T7" fmla="*/ 20 h 113"/>
                <a:gd name="T8" fmla="*/ 39 w 66"/>
                <a:gd name="T9" fmla="*/ 24 h 113"/>
                <a:gd name="T10" fmla="*/ 36 w 66"/>
                <a:gd name="T11" fmla="*/ 28 h 113"/>
                <a:gd name="T12" fmla="*/ 33 w 66"/>
                <a:gd name="T13" fmla="*/ 34 h 113"/>
                <a:gd name="T14" fmla="*/ 30 w 66"/>
                <a:gd name="T15" fmla="*/ 41 h 113"/>
                <a:gd name="T16" fmla="*/ 26 w 66"/>
                <a:gd name="T17" fmla="*/ 49 h 113"/>
                <a:gd name="T18" fmla="*/ 23 w 66"/>
                <a:gd name="T19" fmla="*/ 55 h 113"/>
                <a:gd name="T20" fmla="*/ 21 w 66"/>
                <a:gd name="T21" fmla="*/ 58 h 113"/>
                <a:gd name="T22" fmla="*/ 17 w 66"/>
                <a:gd name="T23" fmla="*/ 63 h 113"/>
                <a:gd name="T24" fmla="*/ 13 w 66"/>
                <a:gd name="T25" fmla="*/ 69 h 113"/>
                <a:gd name="T26" fmla="*/ 9 w 66"/>
                <a:gd name="T27" fmla="*/ 75 h 113"/>
                <a:gd name="T28" fmla="*/ 6 w 66"/>
                <a:gd name="T29" fmla="*/ 78 h 113"/>
                <a:gd name="T30" fmla="*/ 4 w 66"/>
                <a:gd name="T31" fmla="*/ 81 h 113"/>
                <a:gd name="T32" fmla="*/ 2 w 66"/>
                <a:gd name="T33" fmla="*/ 84 h 113"/>
                <a:gd name="T34" fmla="*/ 1 w 66"/>
                <a:gd name="T35" fmla="*/ 87 h 113"/>
                <a:gd name="T36" fmla="*/ 0 w 66"/>
                <a:gd name="T37" fmla="*/ 90 h 113"/>
                <a:gd name="T38" fmla="*/ 0 w 66"/>
                <a:gd name="T39" fmla="*/ 93 h 113"/>
                <a:gd name="T40" fmla="*/ 0 w 66"/>
                <a:gd name="T41" fmla="*/ 96 h 113"/>
                <a:gd name="T42" fmla="*/ 1 w 66"/>
                <a:gd name="T43" fmla="*/ 100 h 113"/>
                <a:gd name="T44" fmla="*/ 3 w 66"/>
                <a:gd name="T45" fmla="*/ 104 h 113"/>
                <a:gd name="T46" fmla="*/ 4 w 66"/>
                <a:gd name="T47" fmla="*/ 108 h 113"/>
                <a:gd name="T48" fmla="*/ 6 w 66"/>
                <a:gd name="T49" fmla="*/ 111 h 113"/>
                <a:gd name="T50" fmla="*/ 7 w 66"/>
                <a:gd name="T51" fmla="*/ 113 h 113"/>
                <a:gd name="T52" fmla="*/ 9 w 66"/>
                <a:gd name="T53" fmla="*/ 113 h 113"/>
                <a:gd name="T54" fmla="*/ 10 w 66"/>
                <a:gd name="T55" fmla="*/ 112 h 113"/>
                <a:gd name="T56" fmla="*/ 12 w 66"/>
                <a:gd name="T57" fmla="*/ 111 h 113"/>
                <a:gd name="T58" fmla="*/ 13 w 66"/>
                <a:gd name="T59" fmla="*/ 109 h 113"/>
                <a:gd name="T60" fmla="*/ 14 w 66"/>
                <a:gd name="T61" fmla="*/ 105 h 113"/>
                <a:gd name="T62" fmla="*/ 17 w 66"/>
                <a:gd name="T63" fmla="*/ 101 h 113"/>
                <a:gd name="T64" fmla="*/ 20 w 66"/>
                <a:gd name="T65" fmla="*/ 95 h 113"/>
                <a:gd name="T66" fmla="*/ 25 w 66"/>
                <a:gd name="T67" fmla="*/ 89 h 113"/>
                <a:gd name="T68" fmla="*/ 28 w 66"/>
                <a:gd name="T69" fmla="*/ 82 h 113"/>
                <a:gd name="T70" fmla="*/ 31 w 66"/>
                <a:gd name="T71" fmla="*/ 76 h 113"/>
                <a:gd name="T72" fmla="*/ 36 w 66"/>
                <a:gd name="T73" fmla="*/ 71 h 113"/>
                <a:gd name="T74" fmla="*/ 41 w 66"/>
                <a:gd name="T75" fmla="*/ 64 h 113"/>
                <a:gd name="T76" fmla="*/ 47 w 66"/>
                <a:gd name="T77" fmla="*/ 59 h 113"/>
                <a:gd name="T78" fmla="*/ 52 w 66"/>
                <a:gd name="T79" fmla="*/ 55 h 113"/>
                <a:gd name="T80" fmla="*/ 55 w 66"/>
                <a:gd name="T81" fmla="*/ 52 h 113"/>
                <a:gd name="T82" fmla="*/ 58 w 66"/>
                <a:gd name="T83" fmla="*/ 50 h 113"/>
                <a:gd name="T84" fmla="*/ 61 w 66"/>
                <a:gd name="T85" fmla="*/ 48 h 113"/>
                <a:gd name="T86" fmla="*/ 64 w 66"/>
                <a:gd name="T87" fmla="*/ 46 h 113"/>
                <a:gd name="T88" fmla="*/ 66 w 66"/>
                <a:gd name="T89" fmla="*/ 43 h 113"/>
                <a:gd name="T90" fmla="*/ 66 w 66"/>
                <a:gd name="T91" fmla="*/ 39 h 113"/>
                <a:gd name="T92" fmla="*/ 65 w 66"/>
                <a:gd name="T93" fmla="*/ 32 h 113"/>
                <a:gd name="T94" fmla="*/ 65 w 66"/>
                <a:gd name="T95" fmla="*/ 25 h 113"/>
                <a:gd name="T96" fmla="*/ 65 w 66"/>
                <a:gd name="T97" fmla="*/ 16 h 113"/>
                <a:gd name="T98" fmla="*/ 66 w 66"/>
                <a:gd name="T99" fmla="*/ 7 h 113"/>
                <a:gd name="T100" fmla="*/ 66 w 66"/>
                <a:gd name="T101" fmla="*/ 2 h 113"/>
                <a:gd name="T102" fmla="*/ 64 w 66"/>
                <a:gd name="T103" fmla="*/ 0 h 113"/>
                <a:gd name="T104" fmla="*/ 61 w 66"/>
                <a:gd name="T105" fmla="*/ 2 h 113"/>
                <a:gd name="T106" fmla="*/ 57 w 66"/>
                <a:gd name="T107" fmla="*/ 5 h 113"/>
                <a:gd name="T108" fmla="*/ 54 w 66"/>
                <a:gd name="T109" fmla="*/ 7 h 1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113"/>
                <a:gd name="T167" fmla="*/ 66 w 66"/>
                <a:gd name="T168" fmla="*/ 113 h 1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113">
                  <a:moveTo>
                    <a:pt x="53" y="8"/>
                  </a:moveTo>
                  <a:lnTo>
                    <a:pt x="52" y="9"/>
                  </a:lnTo>
                  <a:lnTo>
                    <a:pt x="51" y="10"/>
                  </a:lnTo>
                  <a:lnTo>
                    <a:pt x="49" y="12"/>
                  </a:lnTo>
                  <a:lnTo>
                    <a:pt x="48" y="13"/>
                  </a:lnTo>
                  <a:lnTo>
                    <a:pt x="45" y="16"/>
                  </a:lnTo>
                  <a:lnTo>
                    <a:pt x="44" y="18"/>
                  </a:lnTo>
                  <a:lnTo>
                    <a:pt x="42" y="20"/>
                  </a:lnTo>
                  <a:lnTo>
                    <a:pt x="41" y="22"/>
                  </a:lnTo>
                  <a:lnTo>
                    <a:pt x="39" y="24"/>
                  </a:lnTo>
                  <a:lnTo>
                    <a:pt x="38" y="25"/>
                  </a:lnTo>
                  <a:lnTo>
                    <a:pt x="36" y="28"/>
                  </a:lnTo>
                  <a:lnTo>
                    <a:pt x="35" y="30"/>
                  </a:lnTo>
                  <a:lnTo>
                    <a:pt x="33" y="34"/>
                  </a:lnTo>
                  <a:lnTo>
                    <a:pt x="32" y="37"/>
                  </a:lnTo>
                  <a:lnTo>
                    <a:pt x="30" y="41"/>
                  </a:lnTo>
                  <a:lnTo>
                    <a:pt x="28" y="45"/>
                  </a:lnTo>
                  <a:lnTo>
                    <a:pt x="26" y="49"/>
                  </a:lnTo>
                  <a:lnTo>
                    <a:pt x="25" y="52"/>
                  </a:lnTo>
                  <a:lnTo>
                    <a:pt x="23" y="55"/>
                  </a:lnTo>
                  <a:lnTo>
                    <a:pt x="22" y="56"/>
                  </a:lnTo>
                  <a:lnTo>
                    <a:pt x="21" y="58"/>
                  </a:lnTo>
                  <a:lnTo>
                    <a:pt x="19" y="61"/>
                  </a:lnTo>
                  <a:lnTo>
                    <a:pt x="17" y="63"/>
                  </a:lnTo>
                  <a:lnTo>
                    <a:pt x="16" y="66"/>
                  </a:lnTo>
                  <a:lnTo>
                    <a:pt x="13" y="69"/>
                  </a:lnTo>
                  <a:lnTo>
                    <a:pt x="11" y="72"/>
                  </a:lnTo>
                  <a:lnTo>
                    <a:pt x="9" y="75"/>
                  </a:lnTo>
                  <a:lnTo>
                    <a:pt x="7" y="76"/>
                  </a:lnTo>
                  <a:lnTo>
                    <a:pt x="6" y="78"/>
                  </a:lnTo>
                  <a:lnTo>
                    <a:pt x="4" y="80"/>
                  </a:lnTo>
                  <a:lnTo>
                    <a:pt x="4" y="81"/>
                  </a:lnTo>
                  <a:lnTo>
                    <a:pt x="3" y="83"/>
                  </a:lnTo>
                  <a:lnTo>
                    <a:pt x="2" y="84"/>
                  </a:lnTo>
                  <a:lnTo>
                    <a:pt x="1" y="86"/>
                  </a:lnTo>
                  <a:lnTo>
                    <a:pt x="1" y="87"/>
                  </a:lnTo>
                  <a:lnTo>
                    <a:pt x="1" y="89"/>
                  </a:lnTo>
                  <a:lnTo>
                    <a:pt x="0" y="90"/>
                  </a:lnTo>
                  <a:lnTo>
                    <a:pt x="0" y="92"/>
                  </a:lnTo>
                  <a:lnTo>
                    <a:pt x="0" y="93"/>
                  </a:lnTo>
                  <a:lnTo>
                    <a:pt x="0" y="95"/>
                  </a:lnTo>
                  <a:lnTo>
                    <a:pt x="0" y="96"/>
                  </a:lnTo>
                  <a:lnTo>
                    <a:pt x="1" y="98"/>
                  </a:lnTo>
                  <a:lnTo>
                    <a:pt x="1" y="100"/>
                  </a:lnTo>
                  <a:lnTo>
                    <a:pt x="2" y="102"/>
                  </a:lnTo>
                  <a:lnTo>
                    <a:pt x="3" y="104"/>
                  </a:lnTo>
                  <a:lnTo>
                    <a:pt x="4" y="106"/>
                  </a:lnTo>
                  <a:lnTo>
                    <a:pt x="4" y="108"/>
                  </a:lnTo>
                  <a:lnTo>
                    <a:pt x="5" y="110"/>
                  </a:lnTo>
                  <a:lnTo>
                    <a:pt x="6" y="111"/>
                  </a:lnTo>
                  <a:lnTo>
                    <a:pt x="7" y="112"/>
                  </a:lnTo>
                  <a:lnTo>
                    <a:pt x="7" y="113"/>
                  </a:lnTo>
                  <a:lnTo>
                    <a:pt x="8" y="113"/>
                  </a:lnTo>
                  <a:lnTo>
                    <a:pt x="9" y="113"/>
                  </a:lnTo>
                  <a:lnTo>
                    <a:pt x="10" y="113"/>
                  </a:lnTo>
                  <a:lnTo>
                    <a:pt x="10" y="112"/>
                  </a:lnTo>
                  <a:lnTo>
                    <a:pt x="11" y="112"/>
                  </a:lnTo>
                  <a:lnTo>
                    <a:pt x="12" y="111"/>
                  </a:lnTo>
                  <a:lnTo>
                    <a:pt x="13" y="110"/>
                  </a:lnTo>
                  <a:lnTo>
                    <a:pt x="13" y="109"/>
                  </a:lnTo>
                  <a:lnTo>
                    <a:pt x="14" y="107"/>
                  </a:lnTo>
                  <a:lnTo>
                    <a:pt x="14" y="105"/>
                  </a:lnTo>
                  <a:lnTo>
                    <a:pt x="16" y="104"/>
                  </a:lnTo>
                  <a:lnTo>
                    <a:pt x="17" y="101"/>
                  </a:lnTo>
                  <a:lnTo>
                    <a:pt x="19" y="98"/>
                  </a:lnTo>
                  <a:lnTo>
                    <a:pt x="20" y="95"/>
                  </a:lnTo>
                  <a:lnTo>
                    <a:pt x="22" y="92"/>
                  </a:lnTo>
                  <a:lnTo>
                    <a:pt x="25" y="89"/>
                  </a:lnTo>
                  <a:lnTo>
                    <a:pt x="26" y="85"/>
                  </a:lnTo>
                  <a:lnTo>
                    <a:pt x="28" y="82"/>
                  </a:lnTo>
                  <a:lnTo>
                    <a:pt x="29" y="79"/>
                  </a:lnTo>
                  <a:lnTo>
                    <a:pt x="31" y="76"/>
                  </a:lnTo>
                  <a:lnTo>
                    <a:pt x="33" y="74"/>
                  </a:lnTo>
                  <a:lnTo>
                    <a:pt x="36" y="71"/>
                  </a:lnTo>
                  <a:lnTo>
                    <a:pt x="38" y="67"/>
                  </a:lnTo>
                  <a:lnTo>
                    <a:pt x="41" y="64"/>
                  </a:lnTo>
                  <a:lnTo>
                    <a:pt x="44" y="61"/>
                  </a:lnTo>
                  <a:lnTo>
                    <a:pt x="47" y="59"/>
                  </a:lnTo>
                  <a:lnTo>
                    <a:pt x="49" y="56"/>
                  </a:lnTo>
                  <a:lnTo>
                    <a:pt x="52" y="55"/>
                  </a:lnTo>
                  <a:lnTo>
                    <a:pt x="54" y="53"/>
                  </a:lnTo>
                  <a:lnTo>
                    <a:pt x="55" y="52"/>
                  </a:lnTo>
                  <a:lnTo>
                    <a:pt x="57" y="51"/>
                  </a:lnTo>
                  <a:lnTo>
                    <a:pt x="58" y="50"/>
                  </a:lnTo>
                  <a:lnTo>
                    <a:pt x="60" y="49"/>
                  </a:lnTo>
                  <a:lnTo>
                    <a:pt x="61" y="48"/>
                  </a:lnTo>
                  <a:lnTo>
                    <a:pt x="63" y="46"/>
                  </a:lnTo>
                  <a:lnTo>
                    <a:pt x="64" y="46"/>
                  </a:lnTo>
                  <a:lnTo>
                    <a:pt x="65" y="45"/>
                  </a:lnTo>
                  <a:lnTo>
                    <a:pt x="66" y="43"/>
                  </a:lnTo>
                  <a:lnTo>
                    <a:pt x="66" y="42"/>
                  </a:lnTo>
                  <a:lnTo>
                    <a:pt x="66" y="39"/>
                  </a:lnTo>
                  <a:lnTo>
                    <a:pt x="66" y="36"/>
                  </a:lnTo>
                  <a:lnTo>
                    <a:pt x="65" y="32"/>
                  </a:lnTo>
                  <a:lnTo>
                    <a:pt x="65" y="29"/>
                  </a:lnTo>
                  <a:lnTo>
                    <a:pt x="65" y="25"/>
                  </a:lnTo>
                  <a:lnTo>
                    <a:pt x="65" y="20"/>
                  </a:lnTo>
                  <a:lnTo>
                    <a:pt x="65" y="16"/>
                  </a:lnTo>
                  <a:lnTo>
                    <a:pt x="66" y="11"/>
                  </a:lnTo>
                  <a:lnTo>
                    <a:pt x="66" y="7"/>
                  </a:lnTo>
                  <a:lnTo>
                    <a:pt x="66" y="2"/>
                  </a:lnTo>
                  <a:lnTo>
                    <a:pt x="66" y="0"/>
                  </a:lnTo>
                  <a:lnTo>
                    <a:pt x="64" y="0"/>
                  </a:lnTo>
                  <a:lnTo>
                    <a:pt x="63" y="1"/>
                  </a:lnTo>
                  <a:lnTo>
                    <a:pt x="61" y="2"/>
                  </a:lnTo>
                  <a:lnTo>
                    <a:pt x="60" y="3"/>
                  </a:lnTo>
                  <a:lnTo>
                    <a:pt x="57" y="5"/>
                  </a:lnTo>
                  <a:lnTo>
                    <a:pt x="56" y="5"/>
                  </a:lnTo>
                  <a:lnTo>
                    <a:pt x="54" y="7"/>
                  </a:lnTo>
                  <a:lnTo>
                    <a:pt x="53" y="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92"/>
            <p:cNvSpPr>
              <a:spLocks/>
            </p:cNvSpPr>
            <p:nvPr/>
          </p:nvSpPr>
          <p:spPr bwMode="auto">
            <a:xfrm>
              <a:off x="2947" y="2554"/>
              <a:ext cx="66" cy="113"/>
            </a:xfrm>
            <a:custGeom>
              <a:avLst/>
              <a:gdLst>
                <a:gd name="T0" fmla="*/ 52 w 66"/>
                <a:gd name="T1" fmla="*/ 9 h 113"/>
                <a:gd name="T2" fmla="*/ 49 w 66"/>
                <a:gd name="T3" fmla="*/ 12 h 113"/>
                <a:gd name="T4" fmla="*/ 45 w 66"/>
                <a:gd name="T5" fmla="*/ 16 h 113"/>
                <a:gd name="T6" fmla="*/ 42 w 66"/>
                <a:gd name="T7" fmla="*/ 20 h 113"/>
                <a:gd name="T8" fmla="*/ 39 w 66"/>
                <a:gd name="T9" fmla="*/ 24 h 113"/>
                <a:gd name="T10" fmla="*/ 36 w 66"/>
                <a:gd name="T11" fmla="*/ 28 h 113"/>
                <a:gd name="T12" fmla="*/ 33 w 66"/>
                <a:gd name="T13" fmla="*/ 34 h 113"/>
                <a:gd name="T14" fmla="*/ 30 w 66"/>
                <a:gd name="T15" fmla="*/ 41 h 113"/>
                <a:gd name="T16" fmla="*/ 26 w 66"/>
                <a:gd name="T17" fmla="*/ 49 h 113"/>
                <a:gd name="T18" fmla="*/ 23 w 66"/>
                <a:gd name="T19" fmla="*/ 55 h 113"/>
                <a:gd name="T20" fmla="*/ 21 w 66"/>
                <a:gd name="T21" fmla="*/ 58 h 113"/>
                <a:gd name="T22" fmla="*/ 17 w 66"/>
                <a:gd name="T23" fmla="*/ 63 h 113"/>
                <a:gd name="T24" fmla="*/ 13 w 66"/>
                <a:gd name="T25" fmla="*/ 69 h 113"/>
                <a:gd name="T26" fmla="*/ 9 w 66"/>
                <a:gd name="T27" fmla="*/ 75 h 113"/>
                <a:gd name="T28" fmla="*/ 6 w 66"/>
                <a:gd name="T29" fmla="*/ 78 h 113"/>
                <a:gd name="T30" fmla="*/ 4 w 66"/>
                <a:gd name="T31" fmla="*/ 81 h 113"/>
                <a:gd name="T32" fmla="*/ 2 w 66"/>
                <a:gd name="T33" fmla="*/ 84 h 113"/>
                <a:gd name="T34" fmla="*/ 1 w 66"/>
                <a:gd name="T35" fmla="*/ 87 h 113"/>
                <a:gd name="T36" fmla="*/ 0 w 66"/>
                <a:gd name="T37" fmla="*/ 90 h 113"/>
                <a:gd name="T38" fmla="*/ 0 w 66"/>
                <a:gd name="T39" fmla="*/ 93 h 113"/>
                <a:gd name="T40" fmla="*/ 0 w 66"/>
                <a:gd name="T41" fmla="*/ 96 h 113"/>
                <a:gd name="T42" fmla="*/ 1 w 66"/>
                <a:gd name="T43" fmla="*/ 100 h 113"/>
                <a:gd name="T44" fmla="*/ 3 w 66"/>
                <a:gd name="T45" fmla="*/ 104 h 113"/>
                <a:gd name="T46" fmla="*/ 4 w 66"/>
                <a:gd name="T47" fmla="*/ 108 h 113"/>
                <a:gd name="T48" fmla="*/ 6 w 66"/>
                <a:gd name="T49" fmla="*/ 111 h 113"/>
                <a:gd name="T50" fmla="*/ 7 w 66"/>
                <a:gd name="T51" fmla="*/ 113 h 113"/>
                <a:gd name="T52" fmla="*/ 9 w 66"/>
                <a:gd name="T53" fmla="*/ 113 h 113"/>
                <a:gd name="T54" fmla="*/ 10 w 66"/>
                <a:gd name="T55" fmla="*/ 112 h 113"/>
                <a:gd name="T56" fmla="*/ 12 w 66"/>
                <a:gd name="T57" fmla="*/ 111 h 113"/>
                <a:gd name="T58" fmla="*/ 13 w 66"/>
                <a:gd name="T59" fmla="*/ 109 h 113"/>
                <a:gd name="T60" fmla="*/ 14 w 66"/>
                <a:gd name="T61" fmla="*/ 105 h 113"/>
                <a:gd name="T62" fmla="*/ 17 w 66"/>
                <a:gd name="T63" fmla="*/ 101 h 113"/>
                <a:gd name="T64" fmla="*/ 20 w 66"/>
                <a:gd name="T65" fmla="*/ 95 h 113"/>
                <a:gd name="T66" fmla="*/ 25 w 66"/>
                <a:gd name="T67" fmla="*/ 89 h 113"/>
                <a:gd name="T68" fmla="*/ 28 w 66"/>
                <a:gd name="T69" fmla="*/ 82 h 113"/>
                <a:gd name="T70" fmla="*/ 31 w 66"/>
                <a:gd name="T71" fmla="*/ 76 h 113"/>
                <a:gd name="T72" fmla="*/ 36 w 66"/>
                <a:gd name="T73" fmla="*/ 71 h 113"/>
                <a:gd name="T74" fmla="*/ 41 w 66"/>
                <a:gd name="T75" fmla="*/ 64 h 113"/>
                <a:gd name="T76" fmla="*/ 47 w 66"/>
                <a:gd name="T77" fmla="*/ 59 h 113"/>
                <a:gd name="T78" fmla="*/ 52 w 66"/>
                <a:gd name="T79" fmla="*/ 55 h 113"/>
                <a:gd name="T80" fmla="*/ 55 w 66"/>
                <a:gd name="T81" fmla="*/ 52 h 113"/>
                <a:gd name="T82" fmla="*/ 58 w 66"/>
                <a:gd name="T83" fmla="*/ 50 h 113"/>
                <a:gd name="T84" fmla="*/ 61 w 66"/>
                <a:gd name="T85" fmla="*/ 48 h 113"/>
                <a:gd name="T86" fmla="*/ 64 w 66"/>
                <a:gd name="T87" fmla="*/ 46 h 113"/>
                <a:gd name="T88" fmla="*/ 66 w 66"/>
                <a:gd name="T89" fmla="*/ 43 h 113"/>
                <a:gd name="T90" fmla="*/ 66 w 66"/>
                <a:gd name="T91" fmla="*/ 39 h 113"/>
                <a:gd name="T92" fmla="*/ 65 w 66"/>
                <a:gd name="T93" fmla="*/ 32 h 113"/>
                <a:gd name="T94" fmla="*/ 65 w 66"/>
                <a:gd name="T95" fmla="*/ 25 h 113"/>
                <a:gd name="T96" fmla="*/ 65 w 66"/>
                <a:gd name="T97" fmla="*/ 16 h 113"/>
                <a:gd name="T98" fmla="*/ 66 w 66"/>
                <a:gd name="T99" fmla="*/ 7 h 113"/>
                <a:gd name="T100" fmla="*/ 66 w 66"/>
                <a:gd name="T101" fmla="*/ 2 h 113"/>
                <a:gd name="T102" fmla="*/ 64 w 66"/>
                <a:gd name="T103" fmla="*/ 0 h 113"/>
                <a:gd name="T104" fmla="*/ 61 w 66"/>
                <a:gd name="T105" fmla="*/ 2 h 113"/>
                <a:gd name="T106" fmla="*/ 57 w 66"/>
                <a:gd name="T107" fmla="*/ 5 h 113"/>
                <a:gd name="T108" fmla="*/ 54 w 66"/>
                <a:gd name="T109" fmla="*/ 7 h 1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113"/>
                <a:gd name="T167" fmla="*/ 66 w 66"/>
                <a:gd name="T168" fmla="*/ 113 h 1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113">
                  <a:moveTo>
                    <a:pt x="53" y="8"/>
                  </a:moveTo>
                  <a:lnTo>
                    <a:pt x="52" y="9"/>
                  </a:lnTo>
                  <a:lnTo>
                    <a:pt x="51" y="10"/>
                  </a:lnTo>
                  <a:lnTo>
                    <a:pt x="49" y="12"/>
                  </a:lnTo>
                  <a:lnTo>
                    <a:pt x="48" y="13"/>
                  </a:lnTo>
                  <a:lnTo>
                    <a:pt x="45" y="16"/>
                  </a:lnTo>
                  <a:lnTo>
                    <a:pt x="44" y="18"/>
                  </a:lnTo>
                  <a:lnTo>
                    <a:pt x="42" y="20"/>
                  </a:lnTo>
                  <a:lnTo>
                    <a:pt x="41" y="22"/>
                  </a:lnTo>
                  <a:lnTo>
                    <a:pt x="39" y="24"/>
                  </a:lnTo>
                  <a:lnTo>
                    <a:pt x="38" y="25"/>
                  </a:lnTo>
                  <a:lnTo>
                    <a:pt x="36" y="28"/>
                  </a:lnTo>
                  <a:lnTo>
                    <a:pt x="35" y="30"/>
                  </a:lnTo>
                  <a:lnTo>
                    <a:pt x="33" y="34"/>
                  </a:lnTo>
                  <a:lnTo>
                    <a:pt x="32" y="37"/>
                  </a:lnTo>
                  <a:lnTo>
                    <a:pt x="30" y="41"/>
                  </a:lnTo>
                  <a:lnTo>
                    <a:pt x="28" y="45"/>
                  </a:lnTo>
                  <a:lnTo>
                    <a:pt x="26" y="49"/>
                  </a:lnTo>
                  <a:lnTo>
                    <a:pt x="25" y="52"/>
                  </a:lnTo>
                  <a:lnTo>
                    <a:pt x="23" y="55"/>
                  </a:lnTo>
                  <a:lnTo>
                    <a:pt x="22" y="56"/>
                  </a:lnTo>
                  <a:lnTo>
                    <a:pt x="21" y="58"/>
                  </a:lnTo>
                  <a:lnTo>
                    <a:pt x="19" y="61"/>
                  </a:lnTo>
                  <a:lnTo>
                    <a:pt x="17" y="63"/>
                  </a:lnTo>
                  <a:lnTo>
                    <a:pt x="16" y="66"/>
                  </a:lnTo>
                  <a:lnTo>
                    <a:pt x="13" y="69"/>
                  </a:lnTo>
                  <a:lnTo>
                    <a:pt x="11" y="72"/>
                  </a:lnTo>
                  <a:lnTo>
                    <a:pt x="9" y="75"/>
                  </a:lnTo>
                  <a:lnTo>
                    <a:pt x="7" y="76"/>
                  </a:lnTo>
                  <a:lnTo>
                    <a:pt x="6" y="78"/>
                  </a:lnTo>
                  <a:lnTo>
                    <a:pt x="4" y="80"/>
                  </a:lnTo>
                  <a:lnTo>
                    <a:pt x="4" y="81"/>
                  </a:lnTo>
                  <a:lnTo>
                    <a:pt x="3" y="83"/>
                  </a:lnTo>
                  <a:lnTo>
                    <a:pt x="2" y="84"/>
                  </a:lnTo>
                  <a:lnTo>
                    <a:pt x="1" y="86"/>
                  </a:lnTo>
                  <a:lnTo>
                    <a:pt x="1" y="87"/>
                  </a:lnTo>
                  <a:lnTo>
                    <a:pt x="1" y="89"/>
                  </a:lnTo>
                  <a:lnTo>
                    <a:pt x="0" y="90"/>
                  </a:lnTo>
                  <a:lnTo>
                    <a:pt x="0" y="92"/>
                  </a:lnTo>
                  <a:lnTo>
                    <a:pt x="0" y="93"/>
                  </a:lnTo>
                  <a:lnTo>
                    <a:pt x="0" y="95"/>
                  </a:lnTo>
                  <a:lnTo>
                    <a:pt x="0" y="96"/>
                  </a:lnTo>
                  <a:lnTo>
                    <a:pt x="1" y="98"/>
                  </a:lnTo>
                  <a:lnTo>
                    <a:pt x="1" y="100"/>
                  </a:lnTo>
                  <a:lnTo>
                    <a:pt x="2" y="102"/>
                  </a:lnTo>
                  <a:lnTo>
                    <a:pt x="3" y="104"/>
                  </a:lnTo>
                  <a:lnTo>
                    <a:pt x="4" y="106"/>
                  </a:lnTo>
                  <a:lnTo>
                    <a:pt x="4" y="108"/>
                  </a:lnTo>
                  <a:lnTo>
                    <a:pt x="5" y="110"/>
                  </a:lnTo>
                  <a:lnTo>
                    <a:pt x="6" y="111"/>
                  </a:lnTo>
                  <a:lnTo>
                    <a:pt x="7" y="112"/>
                  </a:lnTo>
                  <a:lnTo>
                    <a:pt x="7" y="113"/>
                  </a:lnTo>
                  <a:lnTo>
                    <a:pt x="8" y="113"/>
                  </a:lnTo>
                  <a:lnTo>
                    <a:pt x="9" y="113"/>
                  </a:lnTo>
                  <a:lnTo>
                    <a:pt x="10" y="113"/>
                  </a:lnTo>
                  <a:lnTo>
                    <a:pt x="10" y="112"/>
                  </a:lnTo>
                  <a:lnTo>
                    <a:pt x="11" y="112"/>
                  </a:lnTo>
                  <a:lnTo>
                    <a:pt x="12" y="111"/>
                  </a:lnTo>
                  <a:lnTo>
                    <a:pt x="13" y="110"/>
                  </a:lnTo>
                  <a:lnTo>
                    <a:pt x="13" y="109"/>
                  </a:lnTo>
                  <a:lnTo>
                    <a:pt x="14" y="107"/>
                  </a:lnTo>
                  <a:lnTo>
                    <a:pt x="14" y="105"/>
                  </a:lnTo>
                  <a:lnTo>
                    <a:pt x="16" y="104"/>
                  </a:lnTo>
                  <a:lnTo>
                    <a:pt x="17" y="101"/>
                  </a:lnTo>
                  <a:lnTo>
                    <a:pt x="19" y="98"/>
                  </a:lnTo>
                  <a:lnTo>
                    <a:pt x="20" y="95"/>
                  </a:lnTo>
                  <a:lnTo>
                    <a:pt x="22" y="92"/>
                  </a:lnTo>
                  <a:lnTo>
                    <a:pt x="25" y="89"/>
                  </a:lnTo>
                  <a:lnTo>
                    <a:pt x="26" y="85"/>
                  </a:lnTo>
                  <a:lnTo>
                    <a:pt x="28" y="82"/>
                  </a:lnTo>
                  <a:lnTo>
                    <a:pt x="29" y="79"/>
                  </a:lnTo>
                  <a:lnTo>
                    <a:pt x="31" y="76"/>
                  </a:lnTo>
                  <a:lnTo>
                    <a:pt x="33" y="74"/>
                  </a:lnTo>
                  <a:lnTo>
                    <a:pt x="36" y="71"/>
                  </a:lnTo>
                  <a:lnTo>
                    <a:pt x="38" y="67"/>
                  </a:lnTo>
                  <a:lnTo>
                    <a:pt x="41" y="64"/>
                  </a:lnTo>
                  <a:lnTo>
                    <a:pt x="44" y="61"/>
                  </a:lnTo>
                  <a:lnTo>
                    <a:pt x="47" y="59"/>
                  </a:lnTo>
                  <a:lnTo>
                    <a:pt x="49" y="56"/>
                  </a:lnTo>
                  <a:lnTo>
                    <a:pt x="52" y="55"/>
                  </a:lnTo>
                  <a:lnTo>
                    <a:pt x="54" y="53"/>
                  </a:lnTo>
                  <a:lnTo>
                    <a:pt x="55" y="52"/>
                  </a:lnTo>
                  <a:lnTo>
                    <a:pt x="57" y="51"/>
                  </a:lnTo>
                  <a:lnTo>
                    <a:pt x="58" y="50"/>
                  </a:lnTo>
                  <a:lnTo>
                    <a:pt x="60" y="49"/>
                  </a:lnTo>
                  <a:lnTo>
                    <a:pt x="61" y="48"/>
                  </a:lnTo>
                  <a:lnTo>
                    <a:pt x="63" y="46"/>
                  </a:lnTo>
                  <a:lnTo>
                    <a:pt x="64" y="46"/>
                  </a:lnTo>
                  <a:lnTo>
                    <a:pt x="65" y="45"/>
                  </a:lnTo>
                  <a:lnTo>
                    <a:pt x="66" y="43"/>
                  </a:lnTo>
                  <a:lnTo>
                    <a:pt x="66" y="42"/>
                  </a:lnTo>
                  <a:lnTo>
                    <a:pt x="66" y="39"/>
                  </a:lnTo>
                  <a:lnTo>
                    <a:pt x="66" y="36"/>
                  </a:lnTo>
                  <a:lnTo>
                    <a:pt x="65" y="32"/>
                  </a:lnTo>
                  <a:lnTo>
                    <a:pt x="65" y="29"/>
                  </a:lnTo>
                  <a:lnTo>
                    <a:pt x="65" y="25"/>
                  </a:lnTo>
                  <a:lnTo>
                    <a:pt x="65" y="20"/>
                  </a:lnTo>
                  <a:lnTo>
                    <a:pt x="65" y="16"/>
                  </a:lnTo>
                  <a:lnTo>
                    <a:pt x="66" y="11"/>
                  </a:lnTo>
                  <a:lnTo>
                    <a:pt x="66" y="7"/>
                  </a:lnTo>
                  <a:lnTo>
                    <a:pt x="66" y="2"/>
                  </a:lnTo>
                  <a:lnTo>
                    <a:pt x="66" y="0"/>
                  </a:lnTo>
                  <a:lnTo>
                    <a:pt x="64" y="0"/>
                  </a:lnTo>
                  <a:lnTo>
                    <a:pt x="63" y="1"/>
                  </a:lnTo>
                  <a:lnTo>
                    <a:pt x="61" y="2"/>
                  </a:lnTo>
                  <a:lnTo>
                    <a:pt x="60" y="3"/>
                  </a:lnTo>
                  <a:lnTo>
                    <a:pt x="57" y="5"/>
                  </a:lnTo>
                  <a:lnTo>
                    <a:pt x="56" y="5"/>
                  </a:lnTo>
                  <a:lnTo>
                    <a:pt x="54" y="7"/>
                  </a:lnTo>
                  <a:lnTo>
                    <a:pt x="53" y="8"/>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93"/>
            <p:cNvSpPr>
              <a:spLocks/>
            </p:cNvSpPr>
            <p:nvPr/>
          </p:nvSpPr>
          <p:spPr bwMode="auto">
            <a:xfrm>
              <a:off x="2947" y="2554"/>
              <a:ext cx="66" cy="113"/>
            </a:xfrm>
            <a:custGeom>
              <a:avLst/>
              <a:gdLst>
                <a:gd name="T0" fmla="*/ 52 w 66"/>
                <a:gd name="T1" fmla="*/ 9 h 113"/>
                <a:gd name="T2" fmla="*/ 49 w 66"/>
                <a:gd name="T3" fmla="*/ 12 h 113"/>
                <a:gd name="T4" fmla="*/ 45 w 66"/>
                <a:gd name="T5" fmla="*/ 16 h 113"/>
                <a:gd name="T6" fmla="*/ 42 w 66"/>
                <a:gd name="T7" fmla="*/ 20 h 113"/>
                <a:gd name="T8" fmla="*/ 39 w 66"/>
                <a:gd name="T9" fmla="*/ 24 h 113"/>
                <a:gd name="T10" fmla="*/ 36 w 66"/>
                <a:gd name="T11" fmla="*/ 28 h 113"/>
                <a:gd name="T12" fmla="*/ 33 w 66"/>
                <a:gd name="T13" fmla="*/ 34 h 113"/>
                <a:gd name="T14" fmla="*/ 30 w 66"/>
                <a:gd name="T15" fmla="*/ 41 h 113"/>
                <a:gd name="T16" fmla="*/ 26 w 66"/>
                <a:gd name="T17" fmla="*/ 49 h 113"/>
                <a:gd name="T18" fmla="*/ 23 w 66"/>
                <a:gd name="T19" fmla="*/ 55 h 113"/>
                <a:gd name="T20" fmla="*/ 21 w 66"/>
                <a:gd name="T21" fmla="*/ 58 h 113"/>
                <a:gd name="T22" fmla="*/ 17 w 66"/>
                <a:gd name="T23" fmla="*/ 63 h 113"/>
                <a:gd name="T24" fmla="*/ 13 w 66"/>
                <a:gd name="T25" fmla="*/ 69 h 113"/>
                <a:gd name="T26" fmla="*/ 9 w 66"/>
                <a:gd name="T27" fmla="*/ 75 h 113"/>
                <a:gd name="T28" fmla="*/ 6 w 66"/>
                <a:gd name="T29" fmla="*/ 78 h 113"/>
                <a:gd name="T30" fmla="*/ 4 w 66"/>
                <a:gd name="T31" fmla="*/ 81 h 113"/>
                <a:gd name="T32" fmla="*/ 2 w 66"/>
                <a:gd name="T33" fmla="*/ 84 h 113"/>
                <a:gd name="T34" fmla="*/ 1 w 66"/>
                <a:gd name="T35" fmla="*/ 87 h 113"/>
                <a:gd name="T36" fmla="*/ 0 w 66"/>
                <a:gd name="T37" fmla="*/ 90 h 113"/>
                <a:gd name="T38" fmla="*/ 0 w 66"/>
                <a:gd name="T39" fmla="*/ 93 h 113"/>
                <a:gd name="T40" fmla="*/ 0 w 66"/>
                <a:gd name="T41" fmla="*/ 96 h 113"/>
                <a:gd name="T42" fmla="*/ 1 w 66"/>
                <a:gd name="T43" fmla="*/ 100 h 113"/>
                <a:gd name="T44" fmla="*/ 3 w 66"/>
                <a:gd name="T45" fmla="*/ 104 h 113"/>
                <a:gd name="T46" fmla="*/ 4 w 66"/>
                <a:gd name="T47" fmla="*/ 108 h 113"/>
                <a:gd name="T48" fmla="*/ 6 w 66"/>
                <a:gd name="T49" fmla="*/ 111 h 113"/>
                <a:gd name="T50" fmla="*/ 7 w 66"/>
                <a:gd name="T51" fmla="*/ 113 h 113"/>
                <a:gd name="T52" fmla="*/ 9 w 66"/>
                <a:gd name="T53" fmla="*/ 113 h 113"/>
                <a:gd name="T54" fmla="*/ 10 w 66"/>
                <a:gd name="T55" fmla="*/ 112 h 113"/>
                <a:gd name="T56" fmla="*/ 12 w 66"/>
                <a:gd name="T57" fmla="*/ 111 h 113"/>
                <a:gd name="T58" fmla="*/ 13 w 66"/>
                <a:gd name="T59" fmla="*/ 109 h 113"/>
                <a:gd name="T60" fmla="*/ 14 w 66"/>
                <a:gd name="T61" fmla="*/ 105 h 113"/>
                <a:gd name="T62" fmla="*/ 17 w 66"/>
                <a:gd name="T63" fmla="*/ 101 h 113"/>
                <a:gd name="T64" fmla="*/ 20 w 66"/>
                <a:gd name="T65" fmla="*/ 95 h 113"/>
                <a:gd name="T66" fmla="*/ 25 w 66"/>
                <a:gd name="T67" fmla="*/ 89 h 113"/>
                <a:gd name="T68" fmla="*/ 28 w 66"/>
                <a:gd name="T69" fmla="*/ 82 h 113"/>
                <a:gd name="T70" fmla="*/ 31 w 66"/>
                <a:gd name="T71" fmla="*/ 76 h 113"/>
                <a:gd name="T72" fmla="*/ 36 w 66"/>
                <a:gd name="T73" fmla="*/ 71 h 113"/>
                <a:gd name="T74" fmla="*/ 41 w 66"/>
                <a:gd name="T75" fmla="*/ 64 h 113"/>
                <a:gd name="T76" fmla="*/ 47 w 66"/>
                <a:gd name="T77" fmla="*/ 59 h 113"/>
                <a:gd name="T78" fmla="*/ 52 w 66"/>
                <a:gd name="T79" fmla="*/ 55 h 113"/>
                <a:gd name="T80" fmla="*/ 55 w 66"/>
                <a:gd name="T81" fmla="*/ 52 h 113"/>
                <a:gd name="T82" fmla="*/ 58 w 66"/>
                <a:gd name="T83" fmla="*/ 50 h 113"/>
                <a:gd name="T84" fmla="*/ 61 w 66"/>
                <a:gd name="T85" fmla="*/ 48 h 113"/>
                <a:gd name="T86" fmla="*/ 64 w 66"/>
                <a:gd name="T87" fmla="*/ 46 h 113"/>
                <a:gd name="T88" fmla="*/ 66 w 66"/>
                <a:gd name="T89" fmla="*/ 43 h 113"/>
                <a:gd name="T90" fmla="*/ 66 w 66"/>
                <a:gd name="T91" fmla="*/ 39 h 113"/>
                <a:gd name="T92" fmla="*/ 65 w 66"/>
                <a:gd name="T93" fmla="*/ 32 h 113"/>
                <a:gd name="T94" fmla="*/ 65 w 66"/>
                <a:gd name="T95" fmla="*/ 25 h 113"/>
                <a:gd name="T96" fmla="*/ 65 w 66"/>
                <a:gd name="T97" fmla="*/ 16 h 113"/>
                <a:gd name="T98" fmla="*/ 66 w 66"/>
                <a:gd name="T99" fmla="*/ 7 h 113"/>
                <a:gd name="T100" fmla="*/ 66 w 66"/>
                <a:gd name="T101" fmla="*/ 2 h 113"/>
                <a:gd name="T102" fmla="*/ 64 w 66"/>
                <a:gd name="T103" fmla="*/ 0 h 113"/>
                <a:gd name="T104" fmla="*/ 61 w 66"/>
                <a:gd name="T105" fmla="*/ 2 h 113"/>
                <a:gd name="T106" fmla="*/ 57 w 66"/>
                <a:gd name="T107" fmla="*/ 5 h 113"/>
                <a:gd name="T108" fmla="*/ 54 w 66"/>
                <a:gd name="T109" fmla="*/ 7 h 1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
                <a:gd name="T166" fmla="*/ 0 h 113"/>
                <a:gd name="T167" fmla="*/ 66 w 66"/>
                <a:gd name="T168" fmla="*/ 113 h 1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 h="113">
                  <a:moveTo>
                    <a:pt x="53" y="8"/>
                  </a:moveTo>
                  <a:lnTo>
                    <a:pt x="52" y="9"/>
                  </a:lnTo>
                  <a:lnTo>
                    <a:pt x="51" y="10"/>
                  </a:lnTo>
                  <a:lnTo>
                    <a:pt x="49" y="12"/>
                  </a:lnTo>
                  <a:lnTo>
                    <a:pt x="48" y="13"/>
                  </a:lnTo>
                  <a:lnTo>
                    <a:pt x="45" y="16"/>
                  </a:lnTo>
                  <a:lnTo>
                    <a:pt x="44" y="18"/>
                  </a:lnTo>
                  <a:lnTo>
                    <a:pt x="42" y="20"/>
                  </a:lnTo>
                  <a:lnTo>
                    <a:pt x="41" y="22"/>
                  </a:lnTo>
                  <a:lnTo>
                    <a:pt x="39" y="24"/>
                  </a:lnTo>
                  <a:lnTo>
                    <a:pt x="38" y="25"/>
                  </a:lnTo>
                  <a:lnTo>
                    <a:pt x="36" y="28"/>
                  </a:lnTo>
                  <a:lnTo>
                    <a:pt x="35" y="30"/>
                  </a:lnTo>
                  <a:lnTo>
                    <a:pt x="33" y="34"/>
                  </a:lnTo>
                  <a:lnTo>
                    <a:pt x="32" y="37"/>
                  </a:lnTo>
                  <a:lnTo>
                    <a:pt x="30" y="41"/>
                  </a:lnTo>
                  <a:lnTo>
                    <a:pt x="28" y="45"/>
                  </a:lnTo>
                  <a:lnTo>
                    <a:pt x="26" y="49"/>
                  </a:lnTo>
                  <a:lnTo>
                    <a:pt x="25" y="52"/>
                  </a:lnTo>
                  <a:lnTo>
                    <a:pt x="23" y="55"/>
                  </a:lnTo>
                  <a:lnTo>
                    <a:pt x="22" y="56"/>
                  </a:lnTo>
                  <a:lnTo>
                    <a:pt x="21" y="58"/>
                  </a:lnTo>
                  <a:lnTo>
                    <a:pt x="19" y="61"/>
                  </a:lnTo>
                  <a:lnTo>
                    <a:pt x="17" y="63"/>
                  </a:lnTo>
                  <a:lnTo>
                    <a:pt x="16" y="66"/>
                  </a:lnTo>
                  <a:lnTo>
                    <a:pt x="13" y="69"/>
                  </a:lnTo>
                  <a:lnTo>
                    <a:pt x="11" y="72"/>
                  </a:lnTo>
                  <a:lnTo>
                    <a:pt x="9" y="75"/>
                  </a:lnTo>
                  <a:lnTo>
                    <a:pt x="7" y="76"/>
                  </a:lnTo>
                  <a:lnTo>
                    <a:pt x="6" y="78"/>
                  </a:lnTo>
                  <a:lnTo>
                    <a:pt x="4" y="80"/>
                  </a:lnTo>
                  <a:lnTo>
                    <a:pt x="4" y="81"/>
                  </a:lnTo>
                  <a:lnTo>
                    <a:pt x="3" y="83"/>
                  </a:lnTo>
                  <a:lnTo>
                    <a:pt x="2" y="84"/>
                  </a:lnTo>
                  <a:lnTo>
                    <a:pt x="1" y="86"/>
                  </a:lnTo>
                  <a:lnTo>
                    <a:pt x="1" y="87"/>
                  </a:lnTo>
                  <a:lnTo>
                    <a:pt x="1" y="89"/>
                  </a:lnTo>
                  <a:lnTo>
                    <a:pt x="0" y="90"/>
                  </a:lnTo>
                  <a:lnTo>
                    <a:pt x="0" y="92"/>
                  </a:lnTo>
                  <a:lnTo>
                    <a:pt x="0" y="93"/>
                  </a:lnTo>
                  <a:lnTo>
                    <a:pt x="0" y="95"/>
                  </a:lnTo>
                  <a:lnTo>
                    <a:pt x="0" y="96"/>
                  </a:lnTo>
                  <a:lnTo>
                    <a:pt x="1" y="98"/>
                  </a:lnTo>
                  <a:lnTo>
                    <a:pt x="1" y="100"/>
                  </a:lnTo>
                  <a:lnTo>
                    <a:pt x="2" y="102"/>
                  </a:lnTo>
                  <a:lnTo>
                    <a:pt x="3" y="104"/>
                  </a:lnTo>
                  <a:lnTo>
                    <a:pt x="4" y="106"/>
                  </a:lnTo>
                  <a:lnTo>
                    <a:pt x="4" y="108"/>
                  </a:lnTo>
                  <a:lnTo>
                    <a:pt x="5" y="110"/>
                  </a:lnTo>
                  <a:lnTo>
                    <a:pt x="6" y="111"/>
                  </a:lnTo>
                  <a:lnTo>
                    <a:pt x="7" y="112"/>
                  </a:lnTo>
                  <a:lnTo>
                    <a:pt x="7" y="113"/>
                  </a:lnTo>
                  <a:lnTo>
                    <a:pt x="8" y="113"/>
                  </a:lnTo>
                  <a:lnTo>
                    <a:pt x="9" y="113"/>
                  </a:lnTo>
                  <a:lnTo>
                    <a:pt x="10" y="113"/>
                  </a:lnTo>
                  <a:lnTo>
                    <a:pt x="10" y="112"/>
                  </a:lnTo>
                  <a:lnTo>
                    <a:pt x="11" y="112"/>
                  </a:lnTo>
                  <a:lnTo>
                    <a:pt x="12" y="111"/>
                  </a:lnTo>
                  <a:lnTo>
                    <a:pt x="13" y="110"/>
                  </a:lnTo>
                  <a:lnTo>
                    <a:pt x="13" y="109"/>
                  </a:lnTo>
                  <a:lnTo>
                    <a:pt x="14" y="107"/>
                  </a:lnTo>
                  <a:lnTo>
                    <a:pt x="14" y="105"/>
                  </a:lnTo>
                  <a:lnTo>
                    <a:pt x="16" y="104"/>
                  </a:lnTo>
                  <a:lnTo>
                    <a:pt x="17" y="101"/>
                  </a:lnTo>
                  <a:lnTo>
                    <a:pt x="19" y="98"/>
                  </a:lnTo>
                  <a:lnTo>
                    <a:pt x="20" y="95"/>
                  </a:lnTo>
                  <a:lnTo>
                    <a:pt x="22" y="92"/>
                  </a:lnTo>
                  <a:lnTo>
                    <a:pt x="25" y="89"/>
                  </a:lnTo>
                  <a:lnTo>
                    <a:pt x="26" y="85"/>
                  </a:lnTo>
                  <a:lnTo>
                    <a:pt x="28" y="82"/>
                  </a:lnTo>
                  <a:lnTo>
                    <a:pt x="29" y="79"/>
                  </a:lnTo>
                  <a:lnTo>
                    <a:pt x="31" y="76"/>
                  </a:lnTo>
                  <a:lnTo>
                    <a:pt x="33" y="74"/>
                  </a:lnTo>
                  <a:lnTo>
                    <a:pt x="36" y="71"/>
                  </a:lnTo>
                  <a:lnTo>
                    <a:pt x="38" y="67"/>
                  </a:lnTo>
                  <a:lnTo>
                    <a:pt x="41" y="64"/>
                  </a:lnTo>
                  <a:lnTo>
                    <a:pt x="44" y="61"/>
                  </a:lnTo>
                  <a:lnTo>
                    <a:pt x="47" y="59"/>
                  </a:lnTo>
                  <a:lnTo>
                    <a:pt x="49" y="56"/>
                  </a:lnTo>
                  <a:lnTo>
                    <a:pt x="52" y="55"/>
                  </a:lnTo>
                  <a:lnTo>
                    <a:pt x="54" y="53"/>
                  </a:lnTo>
                  <a:lnTo>
                    <a:pt x="55" y="52"/>
                  </a:lnTo>
                  <a:lnTo>
                    <a:pt x="57" y="51"/>
                  </a:lnTo>
                  <a:lnTo>
                    <a:pt x="58" y="50"/>
                  </a:lnTo>
                  <a:lnTo>
                    <a:pt x="60" y="49"/>
                  </a:lnTo>
                  <a:lnTo>
                    <a:pt x="61" y="48"/>
                  </a:lnTo>
                  <a:lnTo>
                    <a:pt x="63" y="46"/>
                  </a:lnTo>
                  <a:lnTo>
                    <a:pt x="64" y="46"/>
                  </a:lnTo>
                  <a:lnTo>
                    <a:pt x="65" y="45"/>
                  </a:lnTo>
                  <a:lnTo>
                    <a:pt x="66" y="43"/>
                  </a:lnTo>
                  <a:lnTo>
                    <a:pt x="66" y="42"/>
                  </a:lnTo>
                  <a:lnTo>
                    <a:pt x="66" y="39"/>
                  </a:lnTo>
                  <a:lnTo>
                    <a:pt x="66" y="36"/>
                  </a:lnTo>
                  <a:lnTo>
                    <a:pt x="65" y="32"/>
                  </a:lnTo>
                  <a:lnTo>
                    <a:pt x="65" y="29"/>
                  </a:lnTo>
                  <a:lnTo>
                    <a:pt x="65" y="25"/>
                  </a:lnTo>
                  <a:lnTo>
                    <a:pt x="65" y="20"/>
                  </a:lnTo>
                  <a:lnTo>
                    <a:pt x="65" y="16"/>
                  </a:lnTo>
                  <a:lnTo>
                    <a:pt x="66" y="11"/>
                  </a:lnTo>
                  <a:lnTo>
                    <a:pt x="66" y="7"/>
                  </a:lnTo>
                  <a:lnTo>
                    <a:pt x="66" y="2"/>
                  </a:lnTo>
                  <a:lnTo>
                    <a:pt x="66" y="0"/>
                  </a:lnTo>
                  <a:lnTo>
                    <a:pt x="64" y="0"/>
                  </a:lnTo>
                  <a:lnTo>
                    <a:pt x="63" y="1"/>
                  </a:lnTo>
                  <a:lnTo>
                    <a:pt x="61" y="2"/>
                  </a:lnTo>
                  <a:lnTo>
                    <a:pt x="60" y="3"/>
                  </a:lnTo>
                  <a:lnTo>
                    <a:pt x="57" y="5"/>
                  </a:lnTo>
                  <a:lnTo>
                    <a:pt x="56" y="5"/>
                  </a:lnTo>
                  <a:lnTo>
                    <a:pt x="54" y="7"/>
                  </a:lnTo>
                  <a:lnTo>
                    <a:pt x="53" y="8"/>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94"/>
            <p:cNvSpPr>
              <a:spLocks/>
            </p:cNvSpPr>
            <p:nvPr/>
          </p:nvSpPr>
          <p:spPr bwMode="auto">
            <a:xfrm>
              <a:off x="2960" y="2619"/>
              <a:ext cx="54" cy="111"/>
            </a:xfrm>
            <a:custGeom>
              <a:avLst/>
              <a:gdLst>
                <a:gd name="T0" fmla="*/ 27 w 55"/>
                <a:gd name="T1" fmla="*/ 1 h 111"/>
                <a:gd name="T2" fmla="*/ 27 w 55"/>
                <a:gd name="T3" fmla="*/ 3 h 111"/>
                <a:gd name="T4" fmla="*/ 27 w 55"/>
                <a:gd name="T5" fmla="*/ 6 h 111"/>
                <a:gd name="T6" fmla="*/ 27 w 55"/>
                <a:gd name="T7" fmla="*/ 9 h 111"/>
                <a:gd name="T8" fmla="*/ 27 w 55"/>
                <a:gd name="T9" fmla="*/ 13 h 111"/>
                <a:gd name="T10" fmla="*/ 27 w 55"/>
                <a:gd name="T11" fmla="*/ 19 h 111"/>
                <a:gd name="T12" fmla="*/ 27 w 55"/>
                <a:gd name="T13" fmla="*/ 29 h 111"/>
                <a:gd name="T14" fmla="*/ 27 w 55"/>
                <a:gd name="T15" fmla="*/ 37 h 111"/>
                <a:gd name="T16" fmla="*/ 27 w 55"/>
                <a:gd name="T17" fmla="*/ 44 h 111"/>
                <a:gd name="T18" fmla="*/ 26 w 55"/>
                <a:gd name="T19" fmla="*/ 49 h 111"/>
                <a:gd name="T20" fmla="*/ 23 w 55"/>
                <a:gd name="T21" fmla="*/ 53 h 111"/>
                <a:gd name="T22" fmla="*/ 20 w 55"/>
                <a:gd name="T23" fmla="*/ 57 h 111"/>
                <a:gd name="T24" fmla="*/ 17 w 55"/>
                <a:gd name="T25" fmla="*/ 63 h 111"/>
                <a:gd name="T26" fmla="*/ 14 w 55"/>
                <a:gd name="T27" fmla="*/ 68 h 111"/>
                <a:gd name="T28" fmla="*/ 10 w 55"/>
                <a:gd name="T29" fmla="*/ 74 h 111"/>
                <a:gd name="T30" fmla="*/ 9 w 55"/>
                <a:gd name="T31" fmla="*/ 80 h 111"/>
                <a:gd name="T32" fmla="*/ 6 w 55"/>
                <a:gd name="T33" fmla="*/ 84 h 111"/>
                <a:gd name="T34" fmla="*/ 3 w 55"/>
                <a:gd name="T35" fmla="*/ 90 h 111"/>
                <a:gd name="T36" fmla="*/ 1 w 55"/>
                <a:gd name="T37" fmla="*/ 95 h 111"/>
                <a:gd name="T38" fmla="*/ 0 w 55"/>
                <a:gd name="T39" fmla="*/ 100 h 111"/>
                <a:gd name="T40" fmla="*/ 0 w 55"/>
                <a:gd name="T41" fmla="*/ 102 h 111"/>
                <a:gd name="T42" fmla="*/ 0 w 55"/>
                <a:gd name="T43" fmla="*/ 105 h 111"/>
                <a:gd name="T44" fmla="*/ 1 w 55"/>
                <a:gd name="T45" fmla="*/ 107 h 111"/>
                <a:gd name="T46" fmla="*/ 2 w 55"/>
                <a:gd name="T47" fmla="*/ 109 h 111"/>
                <a:gd name="T48" fmla="*/ 3 w 55"/>
                <a:gd name="T49" fmla="*/ 110 h 111"/>
                <a:gd name="T50" fmla="*/ 4 w 55"/>
                <a:gd name="T51" fmla="*/ 111 h 111"/>
                <a:gd name="T52" fmla="*/ 6 w 55"/>
                <a:gd name="T53" fmla="*/ 111 h 111"/>
                <a:gd name="T54" fmla="*/ 7 w 55"/>
                <a:gd name="T55" fmla="*/ 110 h 111"/>
                <a:gd name="T56" fmla="*/ 9 w 55"/>
                <a:gd name="T57" fmla="*/ 110 h 111"/>
                <a:gd name="T58" fmla="*/ 10 w 55"/>
                <a:gd name="T59" fmla="*/ 107 h 111"/>
                <a:gd name="T60" fmla="*/ 12 w 55"/>
                <a:gd name="T61" fmla="*/ 104 h 111"/>
                <a:gd name="T62" fmla="*/ 15 w 55"/>
                <a:gd name="T63" fmla="*/ 100 h 111"/>
                <a:gd name="T64" fmla="*/ 18 w 55"/>
                <a:gd name="T65" fmla="*/ 95 h 111"/>
                <a:gd name="T66" fmla="*/ 23 w 55"/>
                <a:gd name="T67" fmla="*/ 89 h 111"/>
                <a:gd name="T68" fmla="*/ 27 w 55"/>
                <a:gd name="T69" fmla="*/ 84 h 111"/>
                <a:gd name="T70" fmla="*/ 27 w 55"/>
                <a:gd name="T71" fmla="*/ 79 h 111"/>
                <a:gd name="T72" fmla="*/ 27 w 55"/>
                <a:gd name="T73" fmla="*/ 72 h 111"/>
                <a:gd name="T74" fmla="*/ 27 w 55"/>
                <a:gd name="T75" fmla="*/ 67 h 111"/>
                <a:gd name="T76" fmla="*/ 27 w 55"/>
                <a:gd name="T77" fmla="*/ 62 h 111"/>
                <a:gd name="T78" fmla="*/ 27 w 55"/>
                <a:gd name="T79" fmla="*/ 60 h 111"/>
                <a:gd name="T80" fmla="*/ 27 w 55"/>
                <a:gd name="T81" fmla="*/ 58 h 111"/>
                <a:gd name="T82" fmla="*/ 27 w 55"/>
                <a:gd name="T83" fmla="*/ 56 h 111"/>
                <a:gd name="T84" fmla="*/ 27 w 55"/>
                <a:gd name="T85" fmla="*/ 54 h 111"/>
                <a:gd name="T86" fmla="*/ 27 w 55"/>
                <a:gd name="T87" fmla="*/ 52 h 111"/>
                <a:gd name="T88" fmla="*/ 27 w 55"/>
                <a:gd name="T89" fmla="*/ 50 h 111"/>
                <a:gd name="T90" fmla="*/ 27 w 55"/>
                <a:gd name="T91" fmla="*/ 46 h 111"/>
                <a:gd name="T92" fmla="*/ 27 w 55"/>
                <a:gd name="T93" fmla="*/ 41 h 111"/>
                <a:gd name="T94" fmla="*/ 27 w 55"/>
                <a:gd name="T95" fmla="*/ 36 h 111"/>
                <a:gd name="T96" fmla="*/ 27 w 55"/>
                <a:gd name="T97" fmla="*/ 31 h 111"/>
                <a:gd name="T98" fmla="*/ 27 w 55"/>
                <a:gd name="T99" fmla="*/ 26 h 111"/>
                <a:gd name="T100" fmla="*/ 27 w 55"/>
                <a:gd name="T101" fmla="*/ 21 h 111"/>
                <a:gd name="T102" fmla="*/ 27 w 55"/>
                <a:gd name="T103" fmla="*/ 16 h 111"/>
                <a:gd name="T104" fmla="*/ 27 w 55"/>
                <a:gd name="T105" fmla="*/ 9 h 111"/>
                <a:gd name="T106" fmla="*/ 27 w 55"/>
                <a:gd name="T107" fmla="*/ 3 h 111"/>
                <a:gd name="T108" fmla="*/ 27 w 55"/>
                <a:gd name="T109" fmla="*/ 0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11"/>
                <a:gd name="T167" fmla="*/ 55 w 55"/>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11">
                  <a:moveTo>
                    <a:pt x="50" y="0"/>
                  </a:moveTo>
                  <a:lnTo>
                    <a:pt x="50" y="1"/>
                  </a:lnTo>
                  <a:lnTo>
                    <a:pt x="48" y="1"/>
                  </a:lnTo>
                  <a:lnTo>
                    <a:pt x="47" y="3"/>
                  </a:lnTo>
                  <a:lnTo>
                    <a:pt x="46" y="4"/>
                  </a:lnTo>
                  <a:lnTo>
                    <a:pt x="44" y="6"/>
                  </a:lnTo>
                  <a:lnTo>
                    <a:pt x="44" y="7"/>
                  </a:lnTo>
                  <a:lnTo>
                    <a:pt x="42" y="9"/>
                  </a:lnTo>
                  <a:lnTo>
                    <a:pt x="42" y="10"/>
                  </a:lnTo>
                  <a:lnTo>
                    <a:pt x="41" y="13"/>
                  </a:lnTo>
                  <a:lnTo>
                    <a:pt x="41" y="14"/>
                  </a:lnTo>
                  <a:lnTo>
                    <a:pt x="41" y="19"/>
                  </a:lnTo>
                  <a:lnTo>
                    <a:pt x="39" y="24"/>
                  </a:lnTo>
                  <a:lnTo>
                    <a:pt x="38" y="29"/>
                  </a:lnTo>
                  <a:lnTo>
                    <a:pt x="35" y="33"/>
                  </a:lnTo>
                  <a:lnTo>
                    <a:pt x="34" y="37"/>
                  </a:lnTo>
                  <a:lnTo>
                    <a:pt x="31" y="40"/>
                  </a:lnTo>
                  <a:lnTo>
                    <a:pt x="29" y="44"/>
                  </a:lnTo>
                  <a:lnTo>
                    <a:pt x="27" y="47"/>
                  </a:lnTo>
                  <a:lnTo>
                    <a:pt x="26" y="49"/>
                  </a:lnTo>
                  <a:lnTo>
                    <a:pt x="25" y="51"/>
                  </a:lnTo>
                  <a:lnTo>
                    <a:pt x="23" y="53"/>
                  </a:lnTo>
                  <a:lnTo>
                    <a:pt x="22" y="55"/>
                  </a:lnTo>
                  <a:lnTo>
                    <a:pt x="20" y="57"/>
                  </a:lnTo>
                  <a:lnTo>
                    <a:pt x="19" y="60"/>
                  </a:lnTo>
                  <a:lnTo>
                    <a:pt x="17" y="63"/>
                  </a:lnTo>
                  <a:lnTo>
                    <a:pt x="15" y="65"/>
                  </a:lnTo>
                  <a:lnTo>
                    <a:pt x="14" y="68"/>
                  </a:lnTo>
                  <a:lnTo>
                    <a:pt x="12" y="72"/>
                  </a:lnTo>
                  <a:lnTo>
                    <a:pt x="10" y="74"/>
                  </a:lnTo>
                  <a:lnTo>
                    <a:pt x="9" y="78"/>
                  </a:lnTo>
                  <a:lnTo>
                    <a:pt x="9" y="80"/>
                  </a:lnTo>
                  <a:lnTo>
                    <a:pt x="7" y="82"/>
                  </a:lnTo>
                  <a:lnTo>
                    <a:pt x="6" y="84"/>
                  </a:lnTo>
                  <a:lnTo>
                    <a:pt x="5" y="87"/>
                  </a:lnTo>
                  <a:lnTo>
                    <a:pt x="3" y="90"/>
                  </a:lnTo>
                  <a:lnTo>
                    <a:pt x="2" y="92"/>
                  </a:lnTo>
                  <a:lnTo>
                    <a:pt x="1" y="95"/>
                  </a:lnTo>
                  <a:lnTo>
                    <a:pt x="0" y="98"/>
                  </a:lnTo>
                  <a:lnTo>
                    <a:pt x="0" y="100"/>
                  </a:lnTo>
                  <a:lnTo>
                    <a:pt x="0" y="101"/>
                  </a:lnTo>
                  <a:lnTo>
                    <a:pt x="0" y="102"/>
                  </a:lnTo>
                  <a:lnTo>
                    <a:pt x="0" y="103"/>
                  </a:lnTo>
                  <a:lnTo>
                    <a:pt x="0" y="105"/>
                  </a:lnTo>
                  <a:lnTo>
                    <a:pt x="0" y="106"/>
                  </a:lnTo>
                  <a:lnTo>
                    <a:pt x="1" y="107"/>
                  </a:lnTo>
                  <a:lnTo>
                    <a:pt x="2" y="109"/>
                  </a:lnTo>
                  <a:lnTo>
                    <a:pt x="3" y="110"/>
                  </a:lnTo>
                  <a:lnTo>
                    <a:pt x="4" y="111"/>
                  </a:lnTo>
                  <a:lnTo>
                    <a:pt x="6" y="111"/>
                  </a:lnTo>
                  <a:lnTo>
                    <a:pt x="7" y="110"/>
                  </a:lnTo>
                  <a:lnTo>
                    <a:pt x="8" y="110"/>
                  </a:lnTo>
                  <a:lnTo>
                    <a:pt x="9" y="110"/>
                  </a:lnTo>
                  <a:lnTo>
                    <a:pt x="9" y="109"/>
                  </a:lnTo>
                  <a:lnTo>
                    <a:pt x="10" y="107"/>
                  </a:lnTo>
                  <a:lnTo>
                    <a:pt x="11" y="106"/>
                  </a:lnTo>
                  <a:lnTo>
                    <a:pt x="12" y="104"/>
                  </a:lnTo>
                  <a:lnTo>
                    <a:pt x="12" y="102"/>
                  </a:lnTo>
                  <a:lnTo>
                    <a:pt x="15" y="100"/>
                  </a:lnTo>
                  <a:lnTo>
                    <a:pt x="16" y="97"/>
                  </a:lnTo>
                  <a:lnTo>
                    <a:pt x="18" y="95"/>
                  </a:lnTo>
                  <a:lnTo>
                    <a:pt x="20" y="92"/>
                  </a:lnTo>
                  <a:lnTo>
                    <a:pt x="23" y="89"/>
                  </a:lnTo>
                  <a:lnTo>
                    <a:pt x="25" y="86"/>
                  </a:lnTo>
                  <a:lnTo>
                    <a:pt x="27" y="84"/>
                  </a:lnTo>
                  <a:lnTo>
                    <a:pt x="29" y="82"/>
                  </a:lnTo>
                  <a:lnTo>
                    <a:pt x="31" y="79"/>
                  </a:lnTo>
                  <a:lnTo>
                    <a:pt x="34" y="76"/>
                  </a:lnTo>
                  <a:lnTo>
                    <a:pt x="36" y="72"/>
                  </a:lnTo>
                  <a:lnTo>
                    <a:pt x="39" y="69"/>
                  </a:lnTo>
                  <a:lnTo>
                    <a:pt x="41" y="67"/>
                  </a:lnTo>
                  <a:lnTo>
                    <a:pt x="44" y="64"/>
                  </a:lnTo>
                  <a:lnTo>
                    <a:pt x="46" y="62"/>
                  </a:lnTo>
                  <a:lnTo>
                    <a:pt x="47" y="60"/>
                  </a:lnTo>
                  <a:lnTo>
                    <a:pt x="49" y="60"/>
                  </a:lnTo>
                  <a:lnTo>
                    <a:pt x="49" y="59"/>
                  </a:lnTo>
                  <a:lnTo>
                    <a:pt x="50" y="58"/>
                  </a:lnTo>
                  <a:lnTo>
                    <a:pt x="52" y="57"/>
                  </a:lnTo>
                  <a:lnTo>
                    <a:pt x="53" y="56"/>
                  </a:lnTo>
                  <a:lnTo>
                    <a:pt x="53" y="55"/>
                  </a:lnTo>
                  <a:lnTo>
                    <a:pt x="54" y="54"/>
                  </a:lnTo>
                  <a:lnTo>
                    <a:pt x="54" y="52"/>
                  </a:lnTo>
                  <a:lnTo>
                    <a:pt x="55" y="51"/>
                  </a:lnTo>
                  <a:lnTo>
                    <a:pt x="55" y="50"/>
                  </a:lnTo>
                  <a:lnTo>
                    <a:pt x="55" y="48"/>
                  </a:lnTo>
                  <a:lnTo>
                    <a:pt x="55" y="46"/>
                  </a:lnTo>
                  <a:lnTo>
                    <a:pt x="55" y="44"/>
                  </a:lnTo>
                  <a:lnTo>
                    <a:pt x="54" y="41"/>
                  </a:lnTo>
                  <a:lnTo>
                    <a:pt x="54" y="39"/>
                  </a:lnTo>
                  <a:lnTo>
                    <a:pt x="54" y="36"/>
                  </a:lnTo>
                  <a:lnTo>
                    <a:pt x="54" y="33"/>
                  </a:lnTo>
                  <a:lnTo>
                    <a:pt x="53" y="31"/>
                  </a:lnTo>
                  <a:lnTo>
                    <a:pt x="53" y="29"/>
                  </a:lnTo>
                  <a:lnTo>
                    <a:pt x="53" y="26"/>
                  </a:lnTo>
                  <a:lnTo>
                    <a:pt x="53" y="23"/>
                  </a:lnTo>
                  <a:lnTo>
                    <a:pt x="53" y="21"/>
                  </a:lnTo>
                  <a:lnTo>
                    <a:pt x="53" y="19"/>
                  </a:lnTo>
                  <a:lnTo>
                    <a:pt x="53" y="16"/>
                  </a:lnTo>
                  <a:lnTo>
                    <a:pt x="53" y="12"/>
                  </a:lnTo>
                  <a:lnTo>
                    <a:pt x="53" y="9"/>
                  </a:lnTo>
                  <a:lnTo>
                    <a:pt x="53" y="5"/>
                  </a:lnTo>
                  <a:lnTo>
                    <a:pt x="53" y="3"/>
                  </a:lnTo>
                  <a:lnTo>
                    <a:pt x="52" y="1"/>
                  </a:lnTo>
                  <a:lnTo>
                    <a:pt x="51" y="0"/>
                  </a:lnTo>
                  <a:lnTo>
                    <a:pt x="5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95"/>
            <p:cNvSpPr>
              <a:spLocks/>
            </p:cNvSpPr>
            <p:nvPr/>
          </p:nvSpPr>
          <p:spPr bwMode="auto">
            <a:xfrm>
              <a:off x="2960" y="2619"/>
              <a:ext cx="54" cy="111"/>
            </a:xfrm>
            <a:custGeom>
              <a:avLst/>
              <a:gdLst>
                <a:gd name="T0" fmla="*/ 27 w 55"/>
                <a:gd name="T1" fmla="*/ 1 h 111"/>
                <a:gd name="T2" fmla="*/ 27 w 55"/>
                <a:gd name="T3" fmla="*/ 3 h 111"/>
                <a:gd name="T4" fmla="*/ 27 w 55"/>
                <a:gd name="T5" fmla="*/ 6 h 111"/>
                <a:gd name="T6" fmla="*/ 27 w 55"/>
                <a:gd name="T7" fmla="*/ 9 h 111"/>
                <a:gd name="T8" fmla="*/ 27 w 55"/>
                <a:gd name="T9" fmla="*/ 13 h 111"/>
                <a:gd name="T10" fmla="*/ 27 w 55"/>
                <a:gd name="T11" fmla="*/ 19 h 111"/>
                <a:gd name="T12" fmla="*/ 27 w 55"/>
                <a:gd name="T13" fmla="*/ 29 h 111"/>
                <a:gd name="T14" fmla="*/ 27 w 55"/>
                <a:gd name="T15" fmla="*/ 37 h 111"/>
                <a:gd name="T16" fmla="*/ 27 w 55"/>
                <a:gd name="T17" fmla="*/ 44 h 111"/>
                <a:gd name="T18" fmla="*/ 26 w 55"/>
                <a:gd name="T19" fmla="*/ 49 h 111"/>
                <a:gd name="T20" fmla="*/ 23 w 55"/>
                <a:gd name="T21" fmla="*/ 53 h 111"/>
                <a:gd name="T22" fmla="*/ 20 w 55"/>
                <a:gd name="T23" fmla="*/ 57 h 111"/>
                <a:gd name="T24" fmla="*/ 17 w 55"/>
                <a:gd name="T25" fmla="*/ 63 h 111"/>
                <a:gd name="T26" fmla="*/ 14 w 55"/>
                <a:gd name="T27" fmla="*/ 68 h 111"/>
                <a:gd name="T28" fmla="*/ 10 w 55"/>
                <a:gd name="T29" fmla="*/ 74 h 111"/>
                <a:gd name="T30" fmla="*/ 9 w 55"/>
                <a:gd name="T31" fmla="*/ 80 h 111"/>
                <a:gd name="T32" fmla="*/ 6 w 55"/>
                <a:gd name="T33" fmla="*/ 84 h 111"/>
                <a:gd name="T34" fmla="*/ 3 w 55"/>
                <a:gd name="T35" fmla="*/ 90 h 111"/>
                <a:gd name="T36" fmla="*/ 1 w 55"/>
                <a:gd name="T37" fmla="*/ 95 h 111"/>
                <a:gd name="T38" fmla="*/ 0 w 55"/>
                <a:gd name="T39" fmla="*/ 100 h 111"/>
                <a:gd name="T40" fmla="*/ 0 w 55"/>
                <a:gd name="T41" fmla="*/ 102 h 111"/>
                <a:gd name="T42" fmla="*/ 0 w 55"/>
                <a:gd name="T43" fmla="*/ 105 h 111"/>
                <a:gd name="T44" fmla="*/ 1 w 55"/>
                <a:gd name="T45" fmla="*/ 107 h 111"/>
                <a:gd name="T46" fmla="*/ 2 w 55"/>
                <a:gd name="T47" fmla="*/ 109 h 111"/>
                <a:gd name="T48" fmla="*/ 3 w 55"/>
                <a:gd name="T49" fmla="*/ 110 h 111"/>
                <a:gd name="T50" fmla="*/ 4 w 55"/>
                <a:gd name="T51" fmla="*/ 111 h 111"/>
                <a:gd name="T52" fmla="*/ 6 w 55"/>
                <a:gd name="T53" fmla="*/ 111 h 111"/>
                <a:gd name="T54" fmla="*/ 7 w 55"/>
                <a:gd name="T55" fmla="*/ 110 h 111"/>
                <a:gd name="T56" fmla="*/ 9 w 55"/>
                <a:gd name="T57" fmla="*/ 110 h 111"/>
                <a:gd name="T58" fmla="*/ 10 w 55"/>
                <a:gd name="T59" fmla="*/ 107 h 111"/>
                <a:gd name="T60" fmla="*/ 12 w 55"/>
                <a:gd name="T61" fmla="*/ 104 h 111"/>
                <a:gd name="T62" fmla="*/ 15 w 55"/>
                <a:gd name="T63" fmla="*/ 100 h 111"/>
                <a:gd name="T64" fmla="*/ 18 w 55"/>
                <a:gd name="T65" fmla="*/ 95 h 111"/>
                <a:gd name="T66" fmla="*/ 23 w 55"/>
                <a:gd name="T67" fmla="*/ 89 h 111"/>
                <a:gd name="T68" fmla="*/ 27 w 55"/>
                <a:gd name="T69" fmla="*/ 84 h 111"/>
                <a:gd name="T70" fmla="*/ 27 w 55"/>
                <a:gd name="T71" fmla="*/ 79 h 111"/>
                <a:gd name="T72" fmla="*/ 27 w 55"/>
                <a:gd name="T73" fmla="*/ 72 h 111"/>
                <a:gd name="T74" fmla="*/ 27 w 55"/>
                <a:gd name="T75" fmla="*/ 67 h 111"/>
                <a:gd name="T76" fmla="*/ 27 w 55"/>
                <a:gd name="T77" fmla="*/ 62 h 111"/>
                <a:gd name="T78" fmla="*/ 27 w 55"/>
                <a:gd name="T79" fmla="*/ 60 h 111"/>
                <a:gd name="T80" fmla="*/ 27 w 55"/>
                <a:gd name="T81" fmla="*/ 58 h 111"/>
                <a:gd name="T82" fmla="*/ 27 w 55"/>
                <a:gd name="T83" fmla="*/ 56 h 111"/>
                <a:gd name="T84" fmla="*/ 27 w 55"/>
                <a:gd name="T85" fmla="*/ 54 h 111"/>
                <a:gd name="T86" fmla="*/ 27 w 55"/>
                <a:gd name="T87" fmla="*/ 52 h 111"/>
                <a:gd name="T88" fmla="*/ 27 w 55"/>
                <a:gd name="T89" fmla="*/ 50 h 111"/>
                <a:gd name="T90" fmla="*/ 27 w 55"/>
                <a:gd name="T91" fmla="*/ 46 h 111"/>
                <a:gd name="T92" fmla="*/ 27 w 55"/>
                <a:gd name="T93" fmla="*/ 41 h 111"/>
                <a:gd name="T94" fmla="*/ 27 w 55"/>
                <a:gd name="T95" fmla="*/ 36 h 111"/>
                <a:gd name="T96" fmla="*/ 27 w 55"/>
                <a:gd name="T97" fmla="*/ 31 h 111"/>
                <a:gd name="T98" fmla="*/ 27 w 55"/>
                <a:gd name="T99" fmla="*/ 26 h 111"/>
                <a:gd name="T100" fmla="*/ 27 w 55"/>
                <a:gd name="T101" fmla="*/ 21 h 111"/>
                <a:gd name="T102" fmla="*/ 27 w 55"/>
                <a:gd name="T103" fmla="*/ 16 h 111"/>
                <a:gd name="T104" fmla="*/ 27 w 55"/>
                <a:gd name="T105" fmla="*/ 9 h 111"/>
                <a:gd name="T106" fmla="*/ 27 w 55"/>
                <a:gd name="T107" fmla="*/ 3 h 111"/>
                <a:gd name="T108" fmla="*/ 27 w 55"/>
                <a:gd name="T109" fmla="*/ 0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11"/>
                <a:gd name="T167" fmla="*/ 55 w 55"/>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11">
                  <a:moveTo>
                    <a:pt x="50" y="0"/>
                  </a:moveTo>
                  <a:lnTo>
                    <a:pt x="50" y="1"/>
                  </a:lnTo>
                  <a:lnTo>
                    <a:pt x="48" y="1"/>
                  </a:lnTo>
                  <a:lnTo>
                    <a:pt x="47" y="3"/>
                  </a:lnTo>
                  <a:lnTo>
                    <a:pt x="46" y="4"/>
                  </a:lnTo>
                  <a:lnTo>
                    <a:pt x="44" y="6"/>
                  </a:lnTo>
                  <a:lnTo>
                    <a:pt x="44" y="7"/>
                  </a:lnTo>
                  <a:lnTo>
                    <a:pt x="42" y="9"/>
                  </a:lnTo>
                  <a:lnTo>
                    <a:pt x="42" y="10"/>
                  </a:lnTo>
                  <a:lnTo>
                    <a:pt x="41" y="13"/>
                  </a:lnTo>
                  <a:lnTo>
                    <a:pt x="41" y="14"/>
                  </a:lnTo>
                  <a:lnTo>
                    <a:pt x="41" y="19"/>
                  </a:lnTo>
                  <a:lnTo>
                    <a:pt x="39" y="24"/>
                  </a:lnTo>
                  <a:lnTo>
                    <a:pt x="38" y="29"/>
                  </a:lnTo>
                  <a:lnTo>
                    <a:pt x="35" y="33"/>
                  </a:lnTo>
                  <a:lnTo>
                    <a:pt x="34" y="37"/>
                  </a:lnTo>
                  <a:lnTo>
                    <a:pt x="31" y="40"/>
                  </a:lnTo>
                  <a:lnTo>
                    <a:pt x="29" y="44"/>
                  </a:lnTo>
                  <a:lnTo>
                    <a:pt x="27" y="47"/>
                  </a:lnTo>
                  <a:lnTo>
                    <a:pt x="26" y="49"/>
                  </a:lnTo>
                  <a:lnTo>
                    <a:pt x="25" y="51"/>
                  </a:lnTo>
                  <a:lnTo>
                    <a:pt x="23" y="53"/>
                  </a:lnTo>
                  <a:lnTo>
                    <a:pt x="22" y="55"/>
                  </a:lnTo>
                  <a:lnTo>
                    <a:pt x="20" y="57"/>
                  </a:lnTo>
                  <a:lnTo>
                    <a:pt x="19" y="60"/>
                  </a:lnTo>
                  <a:lnTo>
                    <a:pt x="17" y="63"/>
                  </a:lnTo>
                  <a:lnTo>
                    <a:pt x="15" y="65"/>
                  </a:lnTo>
                  <a:lnTo>
                    <a:pt x="14" y="68"/>
                  </a:lnTo>
                  <a:lnTo>
                    <a:pt x="12" y="72"/>
                  </a:lnTo>
                  <a:lnTo>
                    <a:pt x="10" y="74"/>
                  </a:lnTo>
                  <a:lnTo>
                    <a:pt x="9" y="78"/>
                  </a:lnTo>
                  <a:lnTo>
                    <a:pt x="9" y="80"/>
                  </a:lnTo>
                  <a:lnTo>
                    <a:pt x="7" y="82"/>
                  </a:lnTo>
                  <a:lnTo>
                    <a:pt x="6" y="84"/>
                  </a:lnTo>
                  <a:lnTo>
                    <a:pt x="5" y="87"/>
                  </a:lnTo>
                  <a:lnTo>
                    <a:pt x="3" y="90"/>
                  </a:lnTo>
                  <a:lnTo>
                    <a:pt x="2" y="92"/>
                  </a:lnTo>
                  <a:lnTo>
                    <a:pt x="1" y="95"/>
                  </a:lnTo>
                  <a:lnTo>
                    <a:pt x="0" y="98"/>
                  </a:lnTo>
                  <a:lnTo>
                    <a:pt x="0" y="100"/>
                  </a:lnTo>
                  <a:lnTo>
                    <a:pt x="0" y="101"/>
                  </a:lnTo>
                  <a:lnTo>
                    <a:pt x="0" y="102"/>
                  </a:lnTo>
                  <a:lnTo>
                    <a:pt x="0" y="103"/>
                  </a:lnTo>
                  <a:lnTo>
                    <a:pt x="0" y="105"/>
                  </a:lnTo>
                  <a:lnTo>
                    <a:pt x="0" y="106"/>
                  </a:lnTo>
                  <a:lnTo>
                    <a:pt x="1" y="107"/>
                  </a:lnTo>
                  <a:lnTo>
                    <a:pt x="2" y="109"/>
                  </a:lnTo>
                  <a:lnTo>
                    <a:pt x="3" y="110"/>
                  </a:lnTo>
                  <a:lnTo>
                    <a:pt x="4" y="111"/>
                  </a:lnTo>
                  <a:lnTo>
                    <a:pt x="6" y="111"/>
                  </a:lnTo>
                  <a:lnTo>
                    <a:pt x="7" y="110"/>
                  </a:lnTo>
                  <a:lnTo>
                    <a:pt x="8" y="110"/>
                  </a:lnTo>
                  <a:lnTo>
                    <a:pt x="9" y="110"/>
                  </a:lnTo>
                  <a:lnTo>
                    <a:pt x="9" y="109"/>
                  </a:lnTo>
                  <a:lnTo>
                    <a:pt x="10" y="107"/>
                  </a:lnTo>
                  <a:lnTo>
                    <a:pt x="11" y="106"/>
                  </a:lnTo>
                  <a:lnTo>
                    <a:pt x="12" y="104"/>
                  </a:lnTo>
                  <a:lnTo>
                    <a:pt x="12" y="102"/>
                  </a:lnTo>
                  <a:lnTo>
                    <a:pt x="15" y="100"/>
                  </a:lnTo>
                  <a:lnTo>
                    <a:pt x="16" y="97"/>
                  </a:lnTo>
                  <a:lnTo>
                    <a:pt x="18" y="95"/>
                  </a:lnTo>
                  <a:lnTo>
                    <a:pt x="20" y="92"/>
                  </a:lnTo>
                  <a:lnTo>
                    <a:pt x="23" y="89"/>
                  </a:lnTo>
                  <a:lnTo>
                    <a:pt x="25" y="86"/>
                  </a:lnTo>
                  <a:lnTo>
                    <a:pt x="27" y="84"/>
                  </a:lnTo>
                  <a:lnTo>
                    <a:pt x="29" y="82"/>
                  </a:lnTo>
                  <a:lnTo>
                    <a:pt x="31" y="79"/>
                  </a:lnTo>
                  <a:lnTo>
                    <a:pt x="34" y="76"/>
                  </a:lnTo>
                  <a:lnTo>
                    <a:pt x="36" y="72"/>
                  </a:lnTo>
                  <a:lnTo>
                    <a:pt x="39" y="69"/>
                  </a:lnTo>
                  <a:lnTo>
                    <a:pt x="41" y="67"/>
                  </a:lnTo>
                  <a:lnTo>
                    <a:pt x="44" y="64"/>
                  </a:lnTo>
                  <a:lnTo>
                    <a:pt x="46" y="62"/>
                  </a:lnTo>
                  <a:lnTo>
                    <a:pt x="47" y="60"/>
                  </a:lnTo>
                  <a:lnTo>
                    <a:pt x="49" y="60"/>
                  </a:lnTo>
                  <a:lnTo>
                    <a:pt x="49" y="59"/>
                  </a:lnTo>
                  <a:lnTo>
                    <a:pt x="50" y="58"/>
                  </a:lnTo>
                  <a:lnTo>
                    <a:pt x="52" y="57"/>
                  </a:lnTo>
                  <a:lnTo>
                    <a:pt x="53" y="56"/>
                  </a:lnTo>
                  <a:lnTo>
                    <a:pt x="53" y="55"/>
                  </a:lnTo>
                  <a:lnTo>
                    <a:pt x="54" y="54"/>
                  </a:lnTo>
                  <a:lnTo>
                    <a:pt x="54" y="52"/>
                  </a:lnTo>
                  <a:lnTo>
                    <a:pt x="55" y="51"/>
                  </a:lnTo>
                  <a:lnTo>
                    <a:pt x="55" y="50"/>
                  </a:lnTo>
                  <a:lnTo>
                    <a:pt x="55" y="48"/>
                  </a:lnTo>
                  <a:lnTo>
                    <a:pt x="55" y="46"/>
                  </a:lnTo>
                  <a:lnTo>
                    <a:pt x="55" y="44"/>
                  </a:lnTo>
                  <a:lnTo>
                    <a:pt x="54" y="41"/>
                  </a:lnTo>
                  <a:lnTo>
                    <a:pt x="54" y="39"/>
                  </a:lnTo>
                  <a:lnTo>
                    <a:pt x="54" y="36"/>
                  </a:lnTo>
                  <a:lnTo>
                    <a:pt x="54" y="33"/>
                  </a:lnTo>
                  <a:lnTo>
                    <a:pt x="53" y="31"/>
                  </a:lnTo>
                  <a:lnTo>
                    <a:pt x="53" y="29"/>
                  </a:lnTo>
                  <a:lnTo>
                    <a:pt x="53" y="26"/>
                  </a:lnTo>
                  <a:lnTo>
                    <a:pt x="53" y="23"/>
                  </a:lnTo>
                  <a:lnTo>
                    <a:pt x="53" y="21"/>
                  </a:lnTo>
                  <a:lnTo>
                    <a:pt x="53" y="19"/>
                  </a:lnTo>
                  <a:lnTo>
                    <a:pt x="53" y="16"/>
                  </a:lnTo>
                  <a:lnTo>
                    <a:pt x="53" y="12"/>
                  </a:lnTo>
                  <a:lnTo>
                    <a:pt x="53" y="9"/>
                  </a:lnTo>
                  <a:lnTo>
                    <a:pt x="53" y="5"/>
                  </a:lnTo>
                  <a:lnTo>
                    <a:pt x="53" y="3"/>
                  </a:lnTo>
                  <a:lnTo>
                    <a:pt x="52" y="1"/>
                  </a:lnTo>
                  <a:lnTo>
                    <a:pt x="51" y="0"/>
                  </a:lnTo>
                  <a:lnTo>
                    <a:pt x="50"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96"/>
            <p:cNvSpPr>
              <a:spLocks/>
            </p:cNvSpPr>
            <p:nvPr/>
          </p:nvSpPr>
          <p:spPr bwMode="auto">
            <a:xfrm>
              <a:off x="2960" y="2619"/>
              <a:ext cx="54" cy="111"/>
            </a:xfrm>
            <a:custGeom>
              <a:avLst/>
              <a:gdLst>
                <a:gd name="T0" fmla="*/ 27 w 55"/>
                <a:gd name="T1" fmla="*/ 1 h 111"/>
                <a:gd name="T2" fmla="*/ 27 w 55"/>
                <a:gd name="T3" fmla="*/ 3 h 111"/>
                <a:gd name="T4" fmla="*/ 27 w 55"/>
                <a:gd name="T5" fmla="*/ 6 h 111"/>
                <a:gd name="T6" fmla="*/ 27 w 55"/>
                <a:gd name="T7" fmla="*/ 9 h 111"/>
                <a:gd name="T8" fmla="*/ 27 w 55"/>
                <a:gd name="T9" fmla="*/ 13 h 111"/>
                <a:gd name="T10" fmla="*/ 27 w 55"/>
                <a:gd name="T11" fmla="*/ 19 h 111"/>
                <a:gd name="T12" fmla="*/ 27 w 55"/>
                <a:gd name="T13" fmla="*/ 29 h 111"/>
                <a:gd name="T14" fmla="*/ 27 w 55"/>
                <a:gd name="T15" fmla="*/ 37 h 111"/>
                <a:gd name="T16" fmla="*/ 27 w 55"/>
                <a:gd name="T17" fmla="*/ 44 h 111"/>
                <a:gd name="T18" fmla="*/ 26 w 55"/>
                <a:gd name="T19" fmla="*/ 49 h 111"/>
                <a:gd name="T20" fmla="*/ 23 w 55"/>
                <a:gd name="T21" fmla="*/ 53 h 111"/>
                <a:gd name="T22" fmla="*/ 20 w 55"/>
                <a:gd name="T23" fmla="*/ 57 h 111"/>
                <a:gd name="T24" fmla="*/ 17 w 55"/>
                <a:gd name="T25" fmla="*/ 63 h 111"/>
                <a:gd name="T26" fmla="*/ 14 w 55"/>
                <a:gd name="T27" fmla="*/ 68 h 111"/>
                <a:gd name="T28" fmla="*/ 10 w 55"/>
                <a:gd name="T29" fmla="*/ 74 h 111"/>
                <a:gd name="T30" fmla="*/ 9 w 55"/>
                <a:gd name="T31" fmla="*/ 80 h 111"/>
                <a:gd name="T32" fmla="*/ 6 w 55"/>
                <a:gd name="T33" fmla="*/ 84 h 111"/>
                <a:gd name="T34" fmla="*/ 3 w 55"/>
                <a:gd name="T35" fmla="*/ 90 h 111"/>
                <a:gd name="T36" fmla="*/ 1 w 55"/>
                <a:gd name="T37" fmla="*/ 95 h 111"/>
                <a:gd name="T38" fmla="*/ 0 w 55"/>
                <a:gd name="T39" fmla="*/ 100 h 111"/>
                <a:gd name="T40" fmla="*/ 0 w 55"/>
                <a:gd name="T41" fmla="*/ 102 h 111"/>
                <a:gd name="T42" fmla="*/ 0 w 55"/>
                <a:gd name="T43" fmla="*/ 105 h 111"/>
                <a:gd name="T44" fmla="*/ 1 w 55"/>
                <a:gd name="T45" fmla="*/ 107 h 111"/>
                <a:gd name="T46" fmla="*/ 2 w 55"/>
                <a:gd name="T47" fmla="*/ 109 h 111"/>
                <a:gd name="T48" fmla="*/ 3 w 55"/>
                <a:gd name="T49" fmla="*/ 110 h 111"/>
                <a:gd name="T50" fmla="*/ 4 w 55"/>
                <a:gd name="T51" fmla="*/ 111 h 111"/>
                <a:gd name="T52" fmla="*/ 6 w 55"/>
                <a:gd name="T53" fmla="*/ 111 h 111"/>
                <a:gd name="T54" fmla="*/ 7 w 55"/>
                <a:gd name="T55" fmla="*/ 110 h 111"/>
                <a:gd name="T56" fmla="*/ 9 w 55"/>
                <a:gd name="T57" fmla="*/ 110 h 111"/>
                <a:gd name="T58" fmla="*/ 10 w 55"/>
                <a:gd name="T59" fmla="*/ 107 h 111"/>
                <a:gd name="T60" fmla="*/ 12 w 55"/>
                <a:gd name="T61" fmla="*/ 104 h 111"/>
                <a:gd name="T62" fmla="*/ 15 w 55"/>
                <a:gd name="T63" fmla="*/ 100 h 111"/>
                <a:gd name="T64" fmla="*/ 18 w 55"/>
                <a:gd name="T65" fmla="*/ 95 h 111"/>
                <a:gd name="T66" fmla="*/ 23 w 55"/>
                <a:gd name="T67" fmla="*/ 89 h 111"/>
                <a:gd name="T68" fmla="*/ 27 w 55"/>
                <a:gd name="T69" fmla="*/ 84 h 111"/>
                <a:gd name="T70" fmla="*/ 27 w 55"/>
                <a:gd name="T71" fmla="*/ 79 h 111"/>
                <a:gd name="T72" fmla="*/ 27 w 55"/>
                <a:gd name="T73" fmla="*/ 72 h 111"/>
                <a:gd name="T74" fmla="*/ 27 w 55"/>
                <a:gd name="T75" fmla="*/ 67 h 111"/>
                <a:gd name="T76" fmla="*/ 27 w 55"/>
                <a:gd name="T77" fmla="*/ 62 h 111"/>
                <a:gd name="T78" fmla="*/ 27 w 55"/>
                <a:gd name="T79" fmla="*/ 60 h 111"/>
                <a:gd name="T80" fmla="*/ 27 w 55"/>
                <a:gd name="T81" fmla="*/ 58 h 111"/>
                <a:gd name="T82" fmla="*/ 27 w 55"/>
                <a:gd name="T83" fmla="*/ 56 h 111"/>
                <a:gd name="T84" fmla="*/ 27 w 55"/>
                <a:gd name="T85" fmla="*/ 54 h 111"/>
                <a:gd name="T86" fmla="*/ 27 w 55"/>
                <a:gd name="T87" fmla="*/ 52 h 111"/>
                <a:gd name="T88" fmla="*/ 27 w 55"/>
                <a:gd name="T89" fmla="*/ 50 h 111"/>
                <a:gd name="T90" fmla="*/ 27 w 55"/>
                <a:gd name="T91" fmla="*/ 46 h 111"/>
                <a:gd name="T92" fmla="*/ 27 w 55"/>
                <a:gd name="T93" fmla="*/ 41 h 111"/>
                <a:gd name="T94" fmla="*/ 27 w 55"/>
                <a:gd name="T95" fmla="*/ 36 h 111"/>
                <a:gd name="T96" fmla="*/ 27 w 55"/>
                <a:gd name="T97" fmla="*/ 31 h 111"/>
                <a:gd name="T98" fmla="*/ 27 w 55"/>
                <a:gd name="T99" fmla="*/ 26 h 111"/>
                <a:gd name="T100" fmla="*/ 27 w 55"/>
                <a:gd name="T101" fmla="*/ 21 h 111"/>
                <a:gd name="T102" fmla="*/ 27 w 55"/>
                <a:gd name="T103" fmla="*/ 16 h 111"/>
                <a:gd name="T104" fmla="*/ 27 w 55"/>
                <a:gd name="T105" fmla="*/ 9 h 111"/>
                <a:gd name="T106" fmla="*/ 27 w 55"/>
                <a:gd name="T107" fmla="*/ 3 h 111"/>
                <a:gd name="T108" fmla="*/ 27 w 55"/>
                <a:gd name="T109" fmla="*/ 0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11"/>
                <a:gd name="T167" fmla="*/ 55 w 55"/>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11">
                  <a:moveTo>
                    <a:pt x="50" y="0"/>
                  </a:moveTo>
                  <a:lnTo>
                    <a:pt x="50" y="1"/>
                  </a:lnTo>
                  <a:lnTo>
                    <a:pt x="48" y="1"/>
                  </a:lnTo>
                  <a:lnTo>
                    <a:pt x="47" y="3"/>
                  </a:lnTo>
                  <a:lnTo>
                    <a:pt x="46" y="4"/>
                  </a:lnTo>
                  <a:lnTo>
                    <a:pt x="44" y="6"/>
                  </a:lnTo>
                  <a:lnTo>
                    <a:pt x="44" y="7"/>
                  </a:lnTo>
                  <a:lnTo>
                    <a:pt x="42" y="9"/>
                  </a:lnTo>
                  <a:lnTo>
                    <a:pt x="42" y="10"/>
                  </a:lnTo>
                  <a:lnTo>
                    <a:pt x="41" y="13"/>
                  </a:lnTo>
                  <a:lnTo>
                    <a:pt x="41" y="14"/>
                  </a:lnTo>
                  <a:lnTo>
                    <a:pt x="41" y="19"/>
                  </a:lnTo>
                  <a:lnTo>
                    <a:pt x="39" y="24"/>
                  </a:lnTo>
                  <a:lnTo>
                    <a:pt x="38" y="29"/>
                  </a:lnTo>
                  <a:lnTo>
                    <a:pt x="35" y="33"/>
                  </a:lnTo>
                  <a:lnTo>
                    <a:pt x="34" y="37"/>
                  </a:lnTo>
                  <a:lnTo>
                    <a:pt x="31" y="40"/>
                  </a:lnTo>
                  <a:lnTo>
                    <a:pt x="29" y="44"/>
                  </a:lnTo>
                  <a:lnTo>
                    <a:pt x="27" y="47"/>
                  </a:lnTo>
                  <a:lnTo>
                    <a:pt x="26" y="49"/>
                  </a:lnTo>
                  <a:lnTo>
                    <a:pt x="25" y="51"/>
                  </a:lnTo>
                  <a:lnTo>
                    <a:pt x="23" y="53"/>
                  </a:lnTo>
                  <a:lnTo>
                    <a:pt x="22" y="55"/>
                  </a:lnTo>
                  <a:lnTo>
                    <a:pt x="20" y="57"/>
                  </a:lnTo>
                  <a:lnTo>
                    <a:pt x="19" y="60"/>
                  </a:lnTo>
                  <a:lnTo>
                    <a:pt x="17" y="63"/>
                  </a:lnTo>
                  <a:lnTo>
                    <a:pt x="15" y="65"/>
                  </a:lnTo>
                  <a:lnTo>
                    <a:pt x="14" y="68"/>
                  </a:lnTo>
                  <a:lnTo>
                    <a:pt x="12" y="72"/>
                  </a:lnTo>
                  <a:lnTo>
                    <a:pt x="10" y="74"/>
                  </a:lnTo>
                  <a:lnTo>
                    <a:pt x="9" y="78"/>
                  </a:lnTo>
                  <a:lnTo>
                    <a:pt x="9" y="80"/>
                  </a:lnTo>
                  <a:lnTo>
                    <a:pt x="7" y="82"/>
                  </a:lnTo>
                  <a:lnTo>
                    <a:pt x="6" y="84"/>
                  </a:lnTo>
                  <a:lnTo>
                    <a:pt x="5" y="87"/>
                  </a:lnTo>
                  <a:lnTo>
                    <a:pt x="3" y="90"/>
                  </a:lnTo>
                  <a:lnTo>
                    <a:pt x="2" y="92"/>
                  </a:lnTo>
                  <a:lnTo>
                    <a:pt x="1" y="95"/>
                  </a:lnTo>
                  <a:lnTo>
                    <a:pt x="0" y="98"/>
                  </a:lnTo>
                  <a:lnTo>
                    <a:pt x="0" y="100"/>
                  </a:lnTo>
                  <a:lnTo>
                    <a:pt x="0" y="101"/>
                  </a:lnTo>
                  <a:lnTo>
                    <a:pt x="0" y="102"/>
                  </a:lnTo>
                  <a:lnTo>
                    <a:pt x="0" y="103"/>
                  </a:lnTo>
                  <a:lnTo>
                    <a:pt x="0" y="105"/>
                  </a:lnTo>
                  <a:lnTo>
                    <a:pt x="0" y="106"/>
                  </a:lnTo>
                  <a:lnTo>
                    <a:pt x="1" y="107"/>
                  </a:lnTo>
                  <a:lnTo>
                    <a:pt x="2" y="109"/>
                  </a:lnTo>
                  <a:lnTo>
                    <a:pt x="3" y="110"/>
                  </a:lnTo>
                  <a:lnTo>
                    <a:pt x="4" y="111"/>
                  </a:lnTo>
                  <a:lnTo>
                    <a:pt x="6" y="111"/>
                  </a:lnTo>
                  <a:lnTo>
                    <a:pt x="7" y="110"/>
                  </a:lnTo>
                  <a:lnTo>
                    <a:pt x="8" y="110"/>
                  </a:lnTo>
                  <a:lnTo>
                    <a:pt x="9" y="110"/>
                  </a:lnTo>
                  <a:lnTo>
                    <a:pt x="9" y="109"/>
                  </a:lnTo>
                  <a:lnTo>
                    <a:pt x="10" y="107"/>
                  </a:lnTo>
                  <a:lnTo>
                    <a:pt x="11" y="106"/>
                  </a:lnTo>
                  <a:lnTo>
                    <a:pt x="12" y="104"/>
                  </a:lnTo>
                  <a:lnTo>
                    <a:pt x="12" y="102"/>
                  </a:lnTo>
                  <a:lnTo>
                    <a:pt x="15" y="100"/>
                  </a:lnTo>
                  <a:lnTo>
                    <a:pt x="16" y="97"/>
                  </a:lnTo>
                  <a:lnTo>
                    <a:pt x="18" y="95"/>
                  </a:lnTo>
                  <a:lnTo>
                    <a:pt x="20" y="92"/>
                  </a:lnTo>
                  <a:lnTo>
                    <a:pt x="23" y="89"/>
                  </a:lnTo>
                  <a:lnTo>
                    <a:pt x="25" y="86"/>
                  </a:lnTo>
                  <a:lnTo>
                    <a:pt x="27" y="84"/>
                  </a:lnTo>
                  <a:lnTo>
                    <a:pt x="29" y="82"/>
                  </a:lnTo>
                  <a:lnTo>
                    <a:pt x="31" y="79"/>
                  </a:lnTo>
                  <a:lnTo>
                    <a:pt x="34" y="76"/>
                  </a:lnTo>
                  <a:lnTo>
                    <a:pt x="36" y="72"/>
                  </a:lnTo>
                  <a:lnTo>
                    <a:pt x="39" y="69"/>
                  </a:lnTo>
                  <a:lnTo>
                    <a:pt x="41" y="67"/>
                  </a:lnTo>
                  <a:lnTo>
                    <a:pt x="44" y="64"/>
                  </a:lnTo>
                  <a:lnTo>
                    <a:pt x="46" y="62"/>
                  </a:lnTo>
                  <a:lnTo>
                    <a:pt x="47" y="60"/>
                  </a:lnTo>
                  <a:lnTo>
                    <a:pt x="49" y="60"/>
                  </a:lnTo>
                  <a:lnTo>
                    <a:pt x="49" y="59"/>
                  </a:lnTo>
                  <a:lnTo>
                    <a:pt x="50" y="58"/>
                  </a:lnTo>
                  <a:lnTo>
                    <a:pt x="52" y="57"/>
                  </a:lnTo>
                  <a:lnTo>
                    <a:pt x="53" y="56"/>
                  </a:lnTo>
                  <a:lnTo>
                    <a:pt x="53" y="55"/>
                  </a:lnTo>
                  <a:lnTo>
                    <a:pt x="54" y="54"/>
                  </a:lnTo>
                  <a:lnTo>
                    <a:pt x="54" y="52"/>
                  </a:lnTo>
                  <a:lnTo>
                    <a:pt x="55" y="51"/>
                  </a:lnTo>
                  <a:lnTo>
                    <a:pt x="55" y="50"/>
                  </a:lnTo>
                  <a:lnTo>
                    <a:pt x="55" y="48"/>
                  </a:lnTo>
                  <a:lnTo>
                    <a:pt x="55" y="46"/>
                  </a:lnTo>
                  <a:lnTo>
                    <a:pt x="55" y="44"/>
                  </a:lnTo>
                  <a:lnTo>
                    <a:pt x="54" y="41"/>
                  </a:lnTo>
                  <a:lnTo>
                    <a:pt x="54" y="39"/>
                  </a:lnTo>
                  <a:lnTo>
                    <a:pt x="54" y="36"/>
                  </a:lnTo>
                  <a:lnTo>
                    <a:pt x="54" y="33"/>
                  </a:lnTo>
                  <a:lnTo>
                    <a:pt x="53" y="31"/>
                  </a:lnTo>
                  <a:lnTo>
                    <a:pt x="53" y="29"/>
                  </a:lnTo>
                  <a:lnTo>
                    <a:pt x="53" y="26"/>
                  </a:lnTo>
                  <a:lnTo>
                    <a:pt x="53" y="23"/>
                  </a:lnTo>
                  <a:lnTo>
                    <a:pt x="53" y="21"/>
                  </a:lnTo>
                  <a:lnTo>
                    <a:pt x="53" y="19"/>
                  </a:lnTo>
                  <a:lnTo>
                    <a:pt x="53" y="16"/>
                  </a:lnTo>
                  <a:lnTo>
                    <a:pt x="53" y="12"/>
                  </a:lnTo>
                  <a:lnTo>
                    <a:pt x="53" y="9"/>
                  </a:lnTo>
                  <a:lnTo>
                    <a:pt x="53" y="5"/>
                  </a:lnTo>
                  <a:lnTo>
                    <a:pt x="53" y="3"/>
                  </a:lnTo>
                  <a:lnTo>
                    <a:pt x="52" y="1"/>
                  </a:lnTo>
                  <a:lnTo>
                    <a:pt x="51" y="0"/>
                  </a:lnTo>
                  <a:lnTo>
                    <a:pt x="50"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97"/>
            <p:cNvSpPr>
              <a:spLocks/>
            </p:cNvSpPr>
            <p:nvPr/>
          </p:nvSpPr>
          <p:spPr bwMode="auto">
            <a:xfrm>
              <a:off x="2966" y="2695"/>
              <a:ext cx="55" cy="99"/>
            </a:xfrm>
            <a:custGeom>
              <a:avLst/>
              <a:gdLst>
                <a:gd name="T0" fmla="*/ 47 w 55"/>
                <a:gd name="T1" fmla="*/ 1 h 99"/>
                <a:gd name="T2" fmla="*/ 45 w 55"/>
                <a:gd name="T3" fmla="*/ 3 h 99"/>
                <a:gd name="T4" fmla="*/ 41 w 55"/>
                <a:gd name="T5" fmla="*/ 4 h 99"/>
                <a:gd name="T6" fmla="*/ 38 w 55"/>
                <a:gd name="T7" fmla="*/ 6 h 99"/>
                <a:gd name="T8" fmla="*/ 35 w 55"/>
                <a:gd name="T9" fmla="*/ 9 h 99"/>
                <a:gd name="T10" fmla="*/ 33 w 55"/>
                <a:gd name="T11" fmla="*/ 16 h 99"/>
                <a:gd name="T12" fmla="*/ 31 w 55"/>
                <a:gd name="T13" fmla="*/ 24 h 99"/>
                <a:gd name="T14" fmla="*/ 30 w 55"/>
                <a:gd name="T15" fmla="*/ 31 h 99"/>
                <a:gd name="T16" fmla="*/ 29 w 55"/>
                <a:gd name="T17" fmla="*/ 36 h 99"/>
                <a:gd name="T18" fmla="*/ 28 w 55"/>
                <a:gd name="T19" fmla="*/ 40 h 99"/>
                <a:gd name="T20" fmla="*/ 26 w 55"/>
                <a:gd name="T21" fmla="*/ 43 h 99"/>
                <a:gd name="T22" fmla="*/ 22 w 55"/>
                <a:gd name="T23" fmla="*/ 47 h 99"/>
                <a:gd name="T24" fmla="*/ 18 w 55"/>
                <a:gd name="T25" fmla="*/ 53 h 99"/>
                <a:gd name="T26" fmla="*/ 14 w 55"/>
                <a:gd name="T27" fmla="*/ 59 h 99"/>
                <a:gd name="T28" fmla="*/ 9 w 55"/>
                <a:gd name="T29" fmla="*/ 67 h 99"/>
                <a:gd name="T30" fmla="*/ 5 w 55"/>
                <a:gd name="T31" fmla="*/ 73 h 99"/>
                <a:gd name="T32" fmla="*/ 3 w 55"/>
                <a:gd name="T33" fmla="*/ 77 h 99"/>
                <a:gd name="T34" fmla="*/ 1 w 55"/>
                <a:gd name="T35" fmla="*/ 81 h 99"/>
                <a:gd name="T36" fmla="*/ 0 w 55"/>
                <a:gd name="T37" fmla="*/ 86 h 99"/>
                <a:gd name="T38" fmla="*/ 0 w 55"/>
                <a:gd name="T39" fmla="*/ 89 h 99"/>
                <a:gd name="T40" fmla="*/ 0 w 55"/>
                <a:gd name="T41" fmla="*/ 92 h 99"/>
                <a:gd name="T42" fmla="*/ 0 w 55"/>
                <a:gd name="T43" fmla="*/ 94 h 99"/>
                <a:gd name="T44" fmla="*/ 1 w 55"/>
                <a:gd name="T45" fmla="*/ 96 h 99"/>
                <a:gd name="T46" fmla="*/ 3 w 55"/>
                <a:gd name="T47" fmla="*/ 97 h 99"/>
                <a:gd name="T48" fmla="*/ 4 w 55"/>
                <a:gd name="T49" fmla="*/ 99 h 99"/>
                <a:gd name="T50" fmla="*/ 6 w 55"/>
                <a:gd name="T51" fmla="*/ 99 h 99"/>
                <a:gd name="T52" fmla="*/ 6 w 55"/>
                <a:gd name="T53" fmla="*/ 98 h 99"/>
                <a:gd name="T54" fmla="*/ 7 w 55"/>
                <a:gd name="T55" fmla="*/ 96 h 99"/>
                <a:gd name="T56" fmla="*/ 9 w 55"/>
                <a:gd name="T57" fmla="*/ 92 h 99"/>
                <a:gd name="T58" fmla="*/ 11 w 55"/>
                <a:gd name="T59" fmla="*/ 89 h 99"/>
                <a:gd name="T60" fmla="*/ 14 w 55"/>
                <a:gd name="T61" fmla="*/ 87 h 99"/>
                <a:gd name="T62" fmla="*/ 18 w 55"/>
                <a:gd name="T63" fmla="*/ 84 h 99"/>
                <a:gd name="T64" fmla="*/ 23 w 55"/>
                <a:gd name="T65" fmla="*/ 80 h 99"/>
                <a:gd name="T66" fmla="*/ 27 w 55"/>
                <a:gd name="T67" fmla="*/ 75 h 99"/>
                <a:gd name="T68" fmla="*/ 31 w 55"/>
                <a:gd name="T69" fmla="*/ 70 h 99"/>
                <a:gd name="T70" fmla="*/ 35 w 55"/>
                <a:gd name="T71" fmla="*/ 64 h 99"/>
                <a:gd name="T72" fmla="*/ 38 w 55"/>
                <a:gd name="T73" fmla="*/ 59 h 99"/>
                <a:gd name="T74" fmla="*/ 41 w 55"/>
                <a:gd name="T75" fmla="*/ 54 h 99"/>
                <a:gd name="T76" fmla="*/ 44 w 55"/>
                <a:gd name="T77" fmla="*/ 51 h 99"/>
                <a:gd name="T78" fmla="*/ 47 w 55"/>
                <a:gd name="T79" fmla="*/ 49 h 99"/>
                <a:gd name="T80" fmla="*/ 50 w 55"/>
                <a:gd name="T81" fmla="*/ 48 h 99"/>
                <a:gd name="T82" fmla="*/ 51 w 55"/>
                <a:gd name="T83" fmla="*/ 46 h 99"/>
                <a:gd name="T84" fmla="*/ 53 w 55"/>
                <a:gd name="T85" fmla="*/ 43 h 99"/>
                <a:gd name="T86" fmla="*/ 54 w 55"/>
                <a:gd name="T87" fmla="*/ 40 h 99"/>
                <a:gd name="T88" fmla="*/ 55 w 55"/>
                <a:gd name="T89" fmla="*/ 37 h 99"/>
                <a:gd name="T90" fmla="*/ 55 w 55"/>
                <a:gd name="T91" fmla="*/ 34 h 99"/>
                <a:gd name="T92" fmla="*/ 54 w 55"/>
                <a:gd name="T93" fmla="*/ 31 h 99"/>
                <a:gd name="T94" fmla="*/ 54 w 55"/>
                <a:gd name="T95" fmla="*/ 28 h 99"/>
                <a:gd name="T96" fmla="*/ 54 w 55"/>
                <a:gd name="T97" fmla="*/ 26 h 99"/>
                <a:gd name="T98" fmla="*/ 53 w 55"/>
                <a:gd name="T99" fmla="*/ 24 h 99"/>
                <a:gd name="T100" fmla="*/ 53 w 55"/>
                <a:gd name="T101" fmla="*/ 19 h 99"/>
                <a:gd name="T102" fmla="*/ 52 w 55"/>
                <a:gd name="T103" fmla="*/ 13 h 99"/>
                <a:gd name="T104" fmla="*/ 51 w 55"/>
                <a:gd name="T105" fmla="*/ 6 h 99"/>
                <a:gd name="T106" fmla="*/ 50 w 55"/>
                <a:gd name="T107" fmla="*/ 1 h 99"/>
                <a:gd name="T108" fmla="*/ 48 w 55"/>
                <a:gd name="T109" fmla="*/ 1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99"/>
                <a:gd name="T167" fmla="*/ 55 w 55"/>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99">
                  <a:moveTo>
                    <a:pt x="48" y="1"/>
                  </a:moveTo>
                  <a:lnTo>
                    <a:pt x="47" y="1"/>
                  </a:lnTo>
                  <a:lnTo>
                    <a:pt x="47" y="2"/>
                  </a:lnTo>
                  <a:lnTo>
                    <a:pt x="45" y="3"/>
                  </a:lnTo>
                  <a:lnTo>
                    <a:pt x="43" y="3"/>
                  </a:lnTo>
                  <a:lnTo>
                    <a:pt x="41" y="4"/>
                  </a:lnTo>
                  <a:lnTo>
                    <a:pt x="40" y="4"/>
                  </a:lnTo>
                  <a:lnTo>
                    <a:pt x="38" y="6"/>
                  </a:lnTo>
                  <a:lnTo>
                    <a:pt x="36" y="7"/>
                  </a:lnTo>
                  <a:lnTo>
                    <a:pt x="35" y="9"/>
                  </a:lnTo>
                  <a:lnTo>
                    <a:pt x="34" y="12"/>
                  </a:lnTo>
                  <a:lnTo>
                    <a:pt x="33" y="16"/>
                  </a:lnTo>
                  <a:lnTo>
                    <a:pt x="32" y="21"/>
                  </a:lnTo>
                  <a:lnTo>
                    <a:pt x="31" y="24"/>
                  </a:lnTo>
                  <a:lnTo>
                    <a:pt x="30" y="28"/>
                  </a:lnTo>
                  <a:lnTo>
                    <a:pt x="30" y="31"/>
                  </a:lnTo>
                  <a:lnTo>
                    <a:pt x="30" y="34"/>
                  </a:lnTo>
                  <a:lnTo>
                    <a:pt x="29" y="36"/>
                  </a:lnTo>
                  <a:lnTo>
                    <a:pt x="29" y="38"/>
                  </a:lnTo>
                  <a:lnTo>
                    <a:pt x="28" y="40"/>
                  </a:lnTo>
                  <a:lnTo>
                    <a:pt x="27" y="41"/>
                  </a:lnTo>
                  <a:lnTo>
                    <a:pt x="26" y="43"/>
                  </a:lnTo>
                  <a:lnTo>
                    <a:pt x="23" y="45"/>
                  </a:lnTo>
                  <a:lnTo>
                    <a:pt x="22" y="47"/>
                  </a:lnTo>
                  <a:lnTo>
                    <a:pt x="20" y="50"/>
                  </a:lnTo>
                  <a:lnTo>
                    <a:pt x="18" y="53"/>
                  </a:lnTo>
                  <a:lnTo>
                    <a:pt x="16" y="56"/>
                  </a:lnTo>
                  <a:lnTo>
                    <a:pt x="14" y="59"/>
                  </a:lnTo>
                  <a:lnTo>
                    <a:pt x="11" y="63"/>
                  </a:lnTo>
                  <a:lnTo>
                    <a:pt x="9" y="67"/>
                  </a:lnTo>
                  <a:lnTo>
                    <a:pt x="6" y="72"/>
                  </a:lnTo>
                  <a:lnTo>
                    <a:pt x="5" y="73"/>
                  </a:lnTo>
                  <a:lnTo>
                    <a:pt x="4" y="75"/>
                  </a:lnTo>
                  <a:lnTo>
                    <a:pt x="3" y="77"/>
                  </a:lnTo>
                  <a:lnTo>
                    <a:pt x="2" y="79"/>
                  </a:lnTo>
                  <a:lnTo>
                    <a:pt x="1" y="81"/>
                  </a:lnTo>
                  <a:lnTo>
                    <a:pt x="0" y="84"/>
                  </a:lnTo>
                  <a:lnTo>
                    <a:pt x="0" y="86"/>
                  </a:lnTo>
                  <a:lnTo>
                    <a:pt x="0" y="87"/>
                  </a:lnTo>
                  <a:lnTo>
                    <a:pt x="0" y="89"/>
                  </a:lnTo>
                  <a:lnTo>
                    <a:pt x="0" y="90"/>
                  </a:lnTo>
                  <a:lnTo>
                    <a:pt x="0" y="92"/>
                  </a:lnTo>
                  <a:lnTo>
                    <a:pt x="0" y="93"/>
                  </a:lnTo>
                  <a:lnTo>
                    <a:pt x="0" y="94"/>
                  </a:lnTo>
                  <a:lnTo>
                    <a:pt x="1" y="95"/>
                  </a:lnTo>
                  <a:lnTo>
                    <a:pt x="1" y="96"/>
                  </a:lnTo>
                  <a:lnTo>
                    <a:pt x="3" y="96"/>
                  </a:lnTo>
                  <a:lnTo>
                    <a:pt x="3" y="97"/>
                  </a:lnTo>
                  <a:lnTo>
                    <a:pt x="3" y="98"/>
                  </a:lnTo>
                  <a:lnTo>
                    <a:pt x="4" y="99"/>
                  </a:lnTo>
                  <a:lnTo>
                    <a:pt x="5" y="99"/>
                  </a:lnTo>
                  <a:lnTo>
                    <a:pt x="6" y="99"/>
                  </a:lnTo>
                  <a:lnTo>
                    <a:pt x="6" y="98"/>
                  </a:lnTo>
                  <a:lnTo>
                    <a:pt x="7" y="97"/>
                  </a:lnTo>
                  <a:lnTo>
                    <a:pt x="7" y="96"/>
                  </a:lnTo>
                  <a:lnTo>
                    <a:pt x="9" y="94"/>
                  </a:lnTo>
                  <a:lnTo>
                    <a:pt x="9" y="92"/>
                  </a:lnTo>
                  <a:lnTo>
                    <a:pt x="10" y="90"/>
                  </a:lnTo>
                  <a:lnTo>
                    <a:pt x="11" y="89"/>
                  </a:lnTo>
                  <a:lnTo>
                    <a:pt x="13" y="88"/>
                  </a:lnTo>
                  <a:lnTo>
                    <a:pt x="14" y="87"/>
                  </a:lnTo>
                  <a:lnTo>
                    <a:pt x="16" y="86"/>
                  </a:lnTo>
                  <a:lnTo>
                    <a:pt x="18" y="84"/>
                  </a:lnTo>
                  <a:lnTo>
                    <a:pt x="20" y="82"/>
                  </a:lnTo>
                  <a:lnTo>
                    <a:pt x="23" y="80"/>
                  </a:lnTo>
                  <a:lnTo>
                    <a:pt x="25" y="77"/>
                  </a:lnTo>
                  <a:lnTo>
                    <a:pt x="27" y="75"/>
                  </a:lnTo>
                  <a:lnTo>
                    <a:pt x="29" y="72"/>
                  </a:lnTo>
                  <a:lnTo>
                    <a:pt x="31" y="70"/>
                  </a:lnTo>
                  <a:lnTo>
                    <a:pt x="32" y="67"/>
                  </a:lnTo>
                  <a:lnTo>
                    <a:pt x="35" y="64"/>
                  </a:lnTo>
                  <a:lnTo>
                    <a:pt x="36" y="62"/>
                  </a:lnTo>
                  <a:lnTo>
                    <a:pt x="38" y="59"/>
                  </a:lnTo>
                  <a:lnTo>
                    <a:pt x="39" y="57"/>
                  </a:lnTo>
                  <a:lnTo>
                    <a:pt x="41" y="54"/>
                  </a:lnTo>
                  <a:lnTo>
                    <a:pt x="42" y="53"/>
                  </a:lnTo>
                  <a:lnTo>
                    <a:pt x="44" y="51"/>
                  </a:lnTo>
                  <a:lnTo>
                    <a:pt x="45" y="50"/>
                  </a:lnTo>
                  <a:lnTo>
                    <a:pt x="47" y="49"/>
                  </a:lnTo>
                  <a:lnTo>
                    <a:pt x="48" y="49"/>
                  </a:lnTo>
                  <a:lnTo>
                    <a:pt x="50" y="48"/>
                  </a:lnTo>
                  <a:lnTo>
                    <a:pt x="50" y="47"/>
                  </a:lnTo>
                  <a:lnTo>
                    <a:pt x="51" y="46"/>
                  </a:lnTo>
                  <a:lnTo>
                    <a:pt x="52" y="45"/>
                  </a:lnTo>
                  <a:lnTo>
                    <a:pt x="53" y="43"/>
                  </a:lnTo>
                  <a:lnTo>
                    <a:pt x="54" y="42"/>
                  </a:lnTo>
                  <a:lnTo>
                    <a:pt x="54" y="40"/>
                  </a:lnTo>
                  <a:lnTo>
                    <a:pt x="54" y="39"/>
                  </a:lnTo>
                  <a:lnTo>
                    <a:pt x="55" y="37"/>
                  </a:lnTo>
                  <a:lnTo>
                    <a:pt x="55" y="36"/>
                  </a:lnTo>
                  <a:lnTo>
                    <a:pt x="55" y="34"/>
                  </a:lnTo>
                  <a:lnTo>
                    <a:pt x="54" y="32"/>
                  </a:lnTo>
                  <a:lnTo>
                    <a:pt x="54" y="31"/>
                  </a:lnTo>
                  <a:lnTo>
                    <a:pt x="54" y="29"/>
                  </a:lnTo>
                  <a:lnTo>
                    <a:pt x="54" y="28"/>
                  </a:lnTo>
                  <a:lnTo>
                    <a:pt x="54" y="27"/>
                  </a:lnTo>
                  <a:lnTo>
                    <a:pt x="54" y="26"/>
                  </a:lnTo>
                  <a:lnTo>
                    <a:pt x="53" y="25"/>
                  </a:lnTo>
                  <a:lnTo>
                    <a:pt x="53" y="24"/>
                  </a:lnTo>
                  <a:lnTo>
                    <a:pt x="53" y="22"/>
                  </a:lnTo>
                  <a:lnTo>
                    <a:pt x="53" y="19"/>
                  </a:lnTo>
                  <a:lnTo>
                    <a:pt x="52" y="16"/>
                  </a:lnTo>
                  <a:lnTo>
                    <a:pt x="52" y="13"/>
                  </a:lnTo>
                  <a:lnTo>
                    <a:pt x="52" y="9"/>
                  </a:lnTo>
                  <a:lnTo>
                    <a:pt x="51" y="6"/>
                  </a:lnTo>
                  <a:lnTo>
                    <a:pt x="51" y="3"/>
                  </a:lnTo>
                  <a:lnTo>
                    <a:pt x="50" y="1"/>
                  </a:lnTo>
                  <a:lnTo>
                    <a:pt x="50" y="0"/>
                  </a:lnTo>
                  <a:lnTo>
                    <a:pt x="48"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 name="Freeform 98"/>
            <p:cNvSpPr>
              <a:spLocks/>
            </p:cNvSpPr>
            <p:nvPr/>
          </p:nvSpPr>
          <p:spPr bwMode="auto">
            <a:xfrm>
              <a:off x="2966" y="2695"/>
              <a:ext cx="55" cy="99"/>
            </a:xfrm>
            <a:custGeom>
              <a:avLst/>
              <a:gdLst>
                <a:gd name="T0" fmla="*/ 47 w 55"/>
                <a:gd name="T1" fmla="*/ 1 h 99"/>
                <a:gd name="T2" fmla="*/ 45 w 55"/>
                <a:gd name="T3" fmla="*/ 3 h 99"/>
                <a:gd name="T4" fmla="*/ 41 w 55"/>
                <a:gd name="T5" fmla="*/ 4 h 99"/>
                <a:gd name="T6" fmla="*/ 38 w 55"/>
                <a:gd name="T7" fmla="*/ 6 h 99"/>
                <a:gd name="T8" fmla="*/ 35 w 55"/>
                <a:gd name="T9" fmla="*/ 9 h 99"/>
                <a:gd name="T10" fmla="*/ 33 w 55"/>
                <a:gd name="T11" fmla="*/ 16 h 99"/>
                <a:gd name="T12" fmla="*/ 31 w 55"/>
                <a:gd name="T13" fmla="*/ 24 h 99"/>
                <a:gd name="T14" fmla="*/ 30 w 55"/>
                <a:gd name="T15" fmla="*/ 31 h 99"/>
                <a:gd name="T16" fmla="*/ 29 w 55"/>
                <a:gd name="T17" fmla="*/ 36 h 99"/>
                <a:gd name="T18" fmla="*/ 28 w 55"/>
                <a:gd name="T19" fmla="*/ 40 h 99"/>
                <a:gd name="T20" fmla="*/ 26 w 55"/>
                <a:gd name="T21" fmla="*/ 43 h 99"/>
                <a:gd name="T22" fmla="*/ 22 w 55"/>
                <a:gd name="T23" fmla="*/ 47 h 99"/>
                <a:gd name="T24" fmla="*/ 18 w 55"/>
                <a:gd name="T25" fmla="*/ 53 h 99"/>
                <a:gd name="T26" fmla="*/ 14 w 55"/>
                <a:gd name="T27" fmla="*/ 59 h 99"/>
                <a:gd name="T28" fmla="*/ 9 w 55"/>
                <a:gd name="T29" fmla="*/ 67 h 99"/>
                <a:gd name="T30" fmla="*/ 5 w 55"/>
                <a:gd name="T31" fmla="*/ 73 h 99"/>
                <a:gd name="T32" fmla="*/ 3 w 55"/>
                <a:gd name="T33" fmla="*/ 77 h 99"/>
                <a:gd name="T34" fmla="*/ 1 w 55"/>
                <a:gd name="T35" fmla="*/ 81 h 99"/>
                <a:gd name="T36" fmla="*/ 0 w 55"/>
                <a:gd name="T37" fmla="*/ 86 h 99"/>
                <a:gd name="T38" fmla="*/ 0 w 55"/>
                <a:gd name="T39" fmla="*/ 89 h 99"/>
                <a:gd name="T40" fmla="*/ 0 w 55"/>
                <a:gd name="T41" fmla="*/ 92 h 99"/>
                <a:gd name="T42" fmla="*/ 0 w 55"/>
                <a:gd name="T43" fmla="*/ 94 h 99"/>
                <a:gd name="T44" fmla="*/ 1 w 55"/>
                <a:gd name="T45" fmla="*/ 96 h 99"/>
                <a:gd name="T46" fmla="*/ 3 w 55"/>
                <a:gd name="T47" fmla="*/ 97 h 99"/>
                <a:gd name="T48" fmla="*/ 4 w 55"/>
                <a:gd name="T49" fmla="*/ 99 h 99"/>
                <a:gd name="T50" fmla="*/ 6 w 55"/>
                <a:gd name="T51" fmla="*/ 99 h 99"/>
                <a:gd name="T52" fmla="*/ 6 w 55"/>
                <a:gd name="T53" fmla="*/ 98 h 99"/>
                <a:gd name="T54" fmla="*/ 7 w 55"/>
                <a:gd name="T55" fmla="*/ 96 h 99"/>
                <a:gd name="T56" fmla="*/ 9 w 55"/>
                <a:gd name="T57" fmla="*/ 92 h 99"/>
                <a:gd name="T58" fmla="*/ 11 w 55"/>
                <a:gd name="T59" fmla="*/ 89 h 99"/>
                <a:gd name="T60" fmla="*/ 14 w 55"/>
                <a:gd name="T61" fmla="*/ 87 h 99"/>
                <a:gd name="T62" fmla="*/ 18 w 55"/>
                <a:gd name="T63" fmla="*/ 84 h 99"/>
                <a:gd name="T64" fmla="*/ 23 w 55"/>
                <a:gd name="T65" fmla="*/ 80 h 99"/>
                <a:gd name="T66" fmla="*/ 27 w 55"/>
                <a:gd name="T67" fmla="*/ 75 h 99"/>
                <a:gd name="T68" fmla="*/ 31 w 55"/>
                <a:gd name="T69" fmla="*/ 70 h 99"/>
                <a:gd name="T70" fmla="*/ 35 w 55"/>
                <a:gd name="T71" fmla="*/ 64 h 99"/>
                <a:gd name="T72" fmla="*/ 38 w 55"/>
                <a:gd name="T73" fmla="*/ 59 h 99"/>
                <a:gd name="T74" fmla="*/ 41 w 55"/>
                <a:gd name="T75" fmla="*/ 54 h 99"/>
                <a:gd name="T76" fmla="*/ 44 w 55"/>
                <a:gd name="T77" fmla="*/ 51 h 99"/>
                <a:gd name="T78" fmla="*/ 47 w 55"/>
                <a:gd name="T79" fmla="*/ 49 h 99"/>
                <a:gd name="T80" fmla="*/ 50 w 55"/>
                <a:gd name="T81" fmla="*/ 48 h 99"/>
                <a:gd name="T82" fmla="*/ 51 w 55"/>
                <a:gd name="T83" fmla="*/ 46 h 99"/>
                <a:gd name="T84" fmla="*/ 53 w 55"/>
                <a:gd name="T85" fmla="*/ 43 h 99"/>
                <a:gd name="T86" fmla="*/ 54 w 55"/>
                <a:gd name="T87" fmla="*/ 40 h 99"/>
                <a:gd name="T88" fmla="*/ 55 w 55"/>
                <a:gd name="T89" fmla="*/ 37 h 99"/>
                <a:gd name="T90" fmla="*/ 55 w 55"/>
                <a:gd name="T91" fmla="*/ 34 h 99"/>
                <a:gd name="T92" fmla="*/ 54 w 55"/>
                <a:gd name="T93" fmla="*/ 31 h 99"/>
                <a:gd name="T94" fmla="*/ 54 w 55"/>
                <a:gd name="T95" fmla="*/ 28 h 99"/>
                <a:gd name="T96" fmla="*/ 54 w 55"/>
                <a:gd name="T97" fmla="*/ 26 h 99"/>
                <a:gd name="T98" fmla="*/ 53 w 55"/>
                <a:gd name="T99" fmla="*/ 24 h 99"/>
                <a:gd name="T100" fmla="*/ 53 w 55"/>
                <a:gd name="T101" fmla="*/ 19 h 99"/>
                <a:gd name="T102" fmla="*/ 52 w 55"/>
                <a:gd name="T103" fmla="*/ 13 h 99"/>
                <a:gd name="T104" fmla="*/ 51 w 55"/>
                <a:gd name="T105" fmla="*/ 6 h 99"/>
                <a:gd name="T106" fmla="*/ 50 w 55"/>
                <a:gd name="T107" fmla="*/ 1 h 99"/>
                <a:gd name="T108" fmla="*/ 48 w 55"/>
                <a:gd name="T109" fmla="*/ 1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99"/>
                <a:gd name="T167" fmla="*/ 55 w 55"/>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99">
                  <a:moveTo>
                    <a:pt x="48" y="1"/>
                  </a:moveTo>
                  <a:lnTo>
                    <a:pt x="47" y="1"/>
                  </a:lnTo>
                  <a:lnTo>
                    <a:pt x="47" y="2"/>
                  </a:lnTo>
                  <a:lnTo>
                    <a:pt x="45" y="3"/>
                  </a:lnTo>
                  <a:lnTo>
                    <a:pt x="43" y="3"/>
                  </a:lnTo>
                  <a:lnTo>
                    <a:pt x="41" y="4"/>
                  </a:lnTo>
                  <a:lnTo>
                    <a:pt x="40" y="4"/>
                  </a:lnTo>
                  <a:lnTo>
                    <a:pt x="38" y="6"/>
                  </a:lnTo>
                  <a:lnTo>
                    <a:pt x="36" y="7"/>
                  </a:lnTo>
                  <a:lnTo>
                    <a:pt x="35" y="9"/>
                  </a:lnTo>
                  <a:lnTo>
                    <a:pt x="34" y="12"/>
                  </a:lnTo>
                  <a:lnTo>
                    <a:pt x="33" y="16"/>
                  </a:lnTo>
                  <a:lnTo>
                    <a:pt x="32" y="21"/>
                  </a:lnTo>
                  <a:lnTo>
                    <a:pt x="31" y="24"/>
                  </a:lnTo>
                  <a:lnTo>
                    <a:pt x="30" y="28"/>
                  </a:lnTo>
                  <a:lnTo>
                    <a:pt x="30" y="31"/>
                  </a:lnTo>
                  <a:lnTo>
                    <a:pt x="30" y="34"/>
                  </a:lnTo>
                  <a:lnTo>
                    <a:pt x="29" y="36"/>
                  </a:lnTo>
                  <a:lnTo>
                    <a:pt x="29" y="38"/>
                  </a:lnTo>
                  <a:lnTo>
                    <a:pt x="28" y="40"/>
                  </a:lnTo>
                  <a:lnTo>
                    <a:pt x="27" y="41"/>
                  </a:lnTo>
                  <a:lnTo>
                    <a:pt x="26" y="43"/>
                  </a:lnTo>
                  <a:lnTo>
                    <a:pt x="23" y="45"/>
                  </a:lnTo>
                  <a:lnTo>
                    <a:pt x="22" y="47"/>
                  </a:lnTo>
                  <a:lnTo>
                    <a:pt x="20" y="50"/>
                  </a:lnTo>
                  <a:lnTo>
                    <a:pt x="18" y="53"/>
                  </a:lnTo>
                  <a:lnTo>
                    <a:pt x="16" y="56"/>
                  </a:lnTo>
                  <a:lnTo>
                    <a:pt x="14" y="59"/>
                  </a:lnTo>
                  <a:lnTo>
                    <a:pt x="11" y="63"/>
                  </a:lnTo>
                  <a:lnTo>
                    <a:pt x="9" y="67"/>
                  </a:lnTo>
                  <a:lnTo>
                    <a:pt x="6" y="72"/>
                  </a:lnTo>
                  <a:lnTo>
                    <a:pt x="5" y="73"/>
                  </a:lnTo>
                  <a:lnTo>
                    <a:pt x="4" y="75"/>
                  </a:lnTo>
                  <a:lnTo>
                    <a:pt x="3" y="77"/>
                  </a:lnTo>
                  <a:lnTo>
                    <a:pt x="2" y="79"/>
                  </a:lnTo>
                  <a:lnTo>
                    <a:pt x="1" y="81"/>
                  </a:lnTo>
                  <a:lnTo>
                    <a:pt x="0" y="84"/>
                  </a:lnTo>
                  <a:lnTo>
                    <a:pt x="0" y="86"/>
                  </a:lnTo>
                  <a:lnTo>
                    <a:pt x="0" y="87"/>
                  </a:lnTo>
                  <a:lnTo>
                    <a:pt x="0" y="89"/>
                  </a:lnTo>
                  <a:lnTo>
                    <a:pt x="0" y="90"/>
                  </a:lnTo>
                  <a:lnTo>
                    <a:pt x="0" y="92"/>
                  </a:lnTo>
                  <a:lnTo>
                    <a:pt x="0" y="93"/>
                  </a:lnTo>
                  <a:lnTo>
                    <a:pt x="0" y="94"/>
                  </a:lnTo>
                  <a:lnTo>
                    <a:pt x="1" y="95"/>
                  </a:lnTo>
                  <a:lnTo>
                    <a:pt x="1" y="96"/>
                  </a:lnTo>
                  <a:lnTo>
                    <a:pt x="3" y="96"/>
                  </a:lnTo>
                  <a:lnTo>
                    <a:pt x="3" y="97"/>
                  </a:lnTo>
                  <a:lnTo>
                    <a:pt x="3" y="98"/>
                  </a:lnTo>
                  <a:lnTo>
                    <a:pt x="4" y="99"/>
                  </a:lnTo>
                  <a:lnTo>
                    <a:pt x="5" y="99"/>
                  </a:lnTo>
                  <a:lnTo>
                    <a:pt x="6" y="99"/>
                  </a:lnTo>
                  <a:lnTo>
                    <a:pt x="6" y="98"/>
                  </a:lnTo>
                  <a:lnTo>
                    <a:pt x="7" y="97"/>
                  </a:lnTo>
                  <a:lnTo>
                    <a:pt x="7" y="96"/>
                  </a:lnTo>
                  <a:lnTo>
                    <a:pt x="9" y="94"/>
                  </a:lnTo>
                  <a:lnTo>
                    <a:pt x="9" y="92"/>
                  </a:lnTo>
                  <a:lnTo>
                    <a:pt x="10" y="90"/>
                  </a:lnTo>
                  <a:lnTo>
                    <a:pt x="11" y="89"/>
                  </a:lnTo>
                  <a:lnTo>
                    <a:pt x="13" y="88"/>
                  </a:lnTo>
                  <a:lnTo>
                    <a:pt x="14" y="87"/>
                  </a:lnTo>
                  <a:lnTo>
                    <a:pt x="16" y="86"/>
                  </a:lnTo>
                  <a:lnTo>
                    <a:pt x="18" y="84"/>
                  </a:lnTo>
                  <a:lnTo>
                    <a:pt x="20" y="82"/>
                  </a:lnTo>
                  <a:lnTo>
                    <a:pt x="23" y="80"/>
                  </a:lnTo>
                  <a:lnTo>
                    <a:pt x="25" y="77"/>
                  </a:lnTo>
                  <a:lnTo>
                    <a:pt x="27" y="75"/>
                  </a:lnTo>
                  <a:lnTo>
                    <a:pt x="29" y="72"/>
                  </a:lnTo>
                  <a:lnTo>
                    <a:pt x="31" y="70"/>
                  </a:lnTo>
                  <a:lnTo>
                    <a:pt x="32" y="67"/>
                  </a:lnTo>
                  <a:lnTo>
                    <a:pt x="35" y="64"/>
                  </a:lnTo>
                  <a:lnTo>
                    <a:pt x="36" y="62"/>
                  </a:lnTo>
                  <a:lnTo>
                    <a:pt x="38" y="59"/>
                  </a:lnTo>
                  <a:lnTo>
                    <a:pt x="39" y="57"/>
                  </a:lnTo>
                  <a:lnTo>
                    <a:pt x="41" y="54"/>
                  </a:lnTo>
                  <a:lnTo>
                    <a:pt x="42" y="53"/>
                  </a:lnTo>
                  <a:lnTo>
                    <a:pt x="44" y="51"/>
                  </a:lnTo>
                  <a:lnTo>
                    <a:pt x="45" y="50"/>
                  </a:lnTo>
                  <a:lnTo>
                    <a:pt x="47" y="49"/>
                  </a:lnTo>
                  <a:lnTo>
                    <a:pt x="48" y="49"/>
                  </a:lnTo>
                  <a:lnTo>
                    <a:pt x="50" y="48"/>
                  </a:lnTo>
                  <a:lnTo>
                    <a:pt x="50" y="47"/>
                  </a:lnTo>
                  <a:lnTo>
                    <a:pt x="51" y="46"/>
                  </a:lnTo>
                  <a:lnTo>
                    <a:pt x="52" y="45"/>
                  </a:lnTo>
                  <a:lnTo>
                    <a:pt x="53" y="43"/>
                  </a:lnTo>
                  <a:lnTo>
                    <a:pt x="54" y="42"/>
                  </a:lnTo>
                  <a:lnTo>
                    <a:pt x="54" y="40"/>
                  </a:lnTo>
                  <a:lnTo>
                    <a:pt x="54" y="39"/>
                  </a:lnTo>
                  <a:lnTo>
                    <a:pt x="55" y="37"/>
                  </a:lnTo>
                  <a:lnTo>
                    <a:pt x="55" y="36"/>
                  </a:lnTo>
                  <a:lnTo>
                    <a:pt x="55" y="34"/>
                  </a:lnTo>
                  <a:lnTo>
                    <a:pt x="54" y="32"/>
                  </a:lnTo>
                  <a:lnTo>
                    <a:pt x="54" y="31"/>
                  </a:lnTo>
                  <a:lnTo>
                    <a:pt x="54" y="29"/>
                  </a:lnTo>
                  <a:lnTo>
                    <a:pt x="54" y="28"/>
                  </a:lnTo>
                  <a:lnTo>
                    <a:pt x="54" y="27"/>
                  </a:lnTo>
                  <a:lnTo>
                    <a:pt x="54" y="26"/>
                  </a:lnTo>
                  <a:lnTo>
                    <a:pt x="53" y="25"/>
                  </a:lnTo>
                  <a:lnTo>
                    <a:pt x="53" y="24"/>
                  </a:lnTo>
                  <a:lnTo>
                    <a:pt x="53" y="22"/>
                  </a:lnTo>
                  <a:lnTo>
                    <a:pt x="53" y="19"/>
                  </a:lnTo>
                  <a:lnTo>
                    <a:pt x="52" y="16"/>
                  </a:lnTo>
                  <a:lnTo>
                    <a:pt x="52" y="13"/>
                  </a:lnTo>
                  <a:lnTo>
                    <a:pt x="52" y="9"/>
                  </a:lnTo>
                  <a:lnTo>
                    <a:pt x="51" y="6"/>
                  </a:lnTo>
                  <a:lnTo>
                    <a:pt x="51" y="3"/>
                  </a:lnTo>
                  <a:lnTo>
                    <a:pt x="50" y="1"/>
                  </a:lnTo>
                  <a:lnTo>
                    <a:pt x="50" y="0"/>
                  </a:lnTo>
                  <a:lnTo>
                    <a:pt x="48"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99"/>
            <p:cNvSpPr>
              <a:spLocks/>
            </p:cNvSpPr>
            <p:nvPr/>
          </p:nvSpPr>
          <p:spPr bwMode="auto">
            <a:xfrm>
              <a:off x="2966" y="2695"/>
              <a:ext cx="55" cy="99"/>
            </a:xfrm>
            <a:custGeom>
              <a:avLst/>
              <a:gdLst>
                <a:gd name="T0" fmla="*/ 47 w 55"/>
                <a:gd name="T1" fmla="*/ 1 h 99"/>
                <a:gd name="T2" fmla="*/ 45 w 55"/>
                <a:gd name="T3" fmla="*/ 3 h 99"/>
                <a:gd name="T4" fmla="*/ 41 w 55"/>
                <a:gd name="T5" fmla="*/ 4 h 99"/>
                <a:gd name="T6" fmla="*/ 38 w 55"/>
                <a:gd name="T7" fmla="*/ 6 h 99"/>
                <a:gd name="T8" fmla="*/ 35 w 55"/>
                <a:gd name="T9" fmla="*/ 9 h 99"/>
                <a:gd name="T10" fmla="*/ 33 w 55"/>
                <a:gd name="T11" fmla="*/ 16 h 99"/>
                <a:gd name="T12" fmla="*/ 31 w 55"/>
                <a:gd name="T13" fmla="*/ 24 h 99"/>
                <a:gd name="T14" fmla="*/ 30 w 55"/>
                <a:gd name="T15" fmla="*/ 31 h 99"/>
                <a:gd name="T16" fmla="*/ 29 w 55"/>
                <a:gd name="T17" fmla="*/ 36 h 99"/>
                <a:gd name="T18" fmla="*/ 28 w 55"/>
                <a:gd name="T19" fmla="*/ 40 h 99"/>
                <a:gd name="T20" fmla="*/ 26 w 55"/>
                <a:gd name="T21" fmla="*/ 43 h 99"/>
                <a:gd name="T22" fmla="*/ 22 w 55"/>
                <a:gd name="T23" fmla="*/ 47 h 99"/>
                <a:gd name="T24" fmla="*/ 18 w 55"/>
                <a:gd name="T25" fmla="*/ 53 h 99"/>
                <a:gd name="T26" fmla="*/ 14 w 55"/>
                <a:gd name="T27" fmla="*/ 59 h 99"/>
                <a:gd name="T28" fmla="*/ 9 w 55"/>
                <a:gd name="T29" fmla="*/ 67 h 99"/>
                <a:gd name="T30" fmla="*/ 5 w 55"/>
                <a:gd name="T31" fmla="*/ 73 h 99"/>
                <a:gd name="T32" fmla="*/ 3 w 55"/>
                <a:gd name="T33" fmla="*/ 77 h 99"/>
                <a:gd name="T34" fmla="*/ 1 w 55"/>
                <a:gd name="T35" fmla="*/ 81 h 99"/>
                <a:gd name="T36" fmla="*/ 0 w 55"/>
                <a:gd name="T37" fmla="*/ 86 h 99"/>
                <a:gd name="T38" fmla="*/ 0 w 55"/>
                <a:gd name="T39" fmla="*/ 89 h 99"/>
                <a:gd name="T40" fmla="*/ 0 w 55"/>
                <a:gd name="T41" fmla="*/ 92 h 99"/>
                <a:gd name="T42" fmla="*/ 0 w 55"/>
                <a:gd name="T43" fmla="*/ 94 h 99"/>
                <a:gd name="T44" fmla="*/ 1 w 55"/>
                <a:gd name="T45" fmla="*/ 96 h 99"/>
                <a:gd name="T46" fmla="*/ 3 w 55"/>
                <a:gd name="T47" fmla="*/ 97 h 99"/>
                <a:gd name="T48" fmla="*/ 4 w 55"/>
                <a:gd name="T49" fmla="*/ 99 h 99"/>
                <a:gd name="T50" fmla="*/ 6 w 55"/>
                <a:gd name="T51" fmla="*/ 99 h 99"/>
                <a:gd name="T52" fmla="*/ 6 w 55"/>
                <a:gd name="T53" fmla="*/ 98 h 99"/>
                <a:gd name="T54" fmla="*/ 7 w 55"/>
                <a:gd name="T55" fmla="*/ 96 h 99"/>
                <a:gd name="T56" fmla="*/ 9 w 55"/>
                <a:gd name="T57" fmla="*/ 92 h 99"/>
                <a:gd name="T58" fmla="*/ 11 w 55"/>
                <a:gd name="T59" fmla="*/ 89 h 99"/>
                <a:gd name="T60" fmla="*/ 14 w 55"/>
                <a:gd name="T61" fmla="*/ 87 h 99"/>
                <a:gd name="T62" fmla="*/ 18 w 55"/>
                <a:gd name="T63" fmla="*/ 84 h 99"/>
                <a:gd name="T64" fmla="*/ 23 w 55"/>
                <a:gd name="T65" fmla="*/ 80 h 99"/>
                <a:gd name="T66" fmla="*/ 27 w 55"/>
                <a:gd name="T67" fmla="*/ 75 h 99"/>
                <a:gd name="T68" fmla="*/ 31 w 55"/>
                <a:gd name="T69" fmla="*/ 70 h 99"/>
                <a:gd name="T70" fmla="*/ 35 w 55"/>
                <a:gd name="T71" fmla="*/ 64 h 99"/>
                <a:gd name="T72" fmla="*/ 38 w 55"/>
                <a:gd name="T73" fmla="*/ 59 h 99"/>
                <a:gd name="T74" fmla="*/ 41 w 55"/>
                <a:gd name="T75" fmla="*/ 54 h 99"/>
                <a:gd name="T76" fmla="*/ 44 w 55"/>
                <a:gd name="T77" fmla="*/ 51 h 99"/>
                <a:gd name="T78" fmla="*/ 47 w 55"/>
                <a:gd name="T79" fmla="*/ 49 h 99"/>
                <a:gd name="T80" fmla="*/ 50 w 55"/>
                <a:gd name="T81" fmla="*/ 48 h 99"/>
                <a:gd name="T82" fmla="*/ 51 w 55"/>
                <a:gd name="T83" fmla="*/ 46 h 99"/>
                <a:gd name="T84" fmla="*/ 53 w 55"/>
                <a:gd name="T85" fmla="*/ 43 h 99"/>
                <a:gd name="T86" fmla="*/ 54 w 55"/>
                <a:gd name="T87" fmla="*/ 40 h 99"/>
                <a:gd name="T88" fmla="*/ 55 w 55"/>
                <a:gd name="T89" fmla="*/ 37 h 99"/>
                <a:gd name="T90" fmla="*/ 55 w 55"/>
                <a:gd name="T91" fmla="*/ 34 h 99"/>
                <a:gd name="T92" fmla="*/ 54 w 55"/>
                <a:gd name="T93" fmla="*/ 31 h 99"/>
                <a:gd name="T94" fmla="*/ 54 w 55"/>
                <a:gd name="T95" fmla="*/ 28 h 99"/>
                <a:gd name="T96" fmla="*/ 54 w 55"/>
                <a:gd name="T97" fmla="*/ 26 h 99"/>
                <a:gd name="T98" fmla="*/ 53 w 55"/>
                <a:gd name="T99" fmla="*/ 24 h 99"/>
                <a:gd name="T100" fmla="*/ 53 w 55"/>
                <a:gd name="T101" fmla="*/ 19 h 99"/>
                <a:gd name="T102" fmla="*/ 52 w 55"/>
                <a:gd name="T103" fmla="*/ 13 h 99"/>
                <a:gd name="T104" fmla="*/ 51 w 55"/>
                <a:gd name="T105" fmla="*/ 6 h 99"/>
                <a:gd name="T106" fmla="*/ 50 w 55"/>
                <a:gd name="T107" fmla="*/ 1 h 99"/>
                <a:gd name="T108" fmla="*/ 48 w 55"/>
                <a:gd name="T109" fmla="*/ 1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99"/>
                <a:gd name="T167" fmla="*/ 55 w 55"/>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99">
                  <a:moveTo>
                    <a:pt x="48" y="1"/>
                  </a:moveTo>
                  <a:lnTo>
                    <a:pt x="47" y="1"/>
                  </a:lnTo>
                  <a:lnTo>
                    <a:pt x="47" y="2"/>
                  </a:lnTo>
                  <a:lnTo>
                    <a:pt x="45" y="3"/>
                  </a:lnTo>
                  <a:lnTo>
                    <a:pt x="43" y="3"/>
                  </a:lnTo>
                  <a:lnTo>
                    <a:pt x="41" y="4"/>
                  </a:lnTo>
                  <a:lnTo>
                    <a:pt x="40" y="4"/>
                  </a:lnTo>
                  <a:lnTo>
                    <a:pt x="38" y="6"/>
                  </a:lnTo>
                  <a:lnTo>
                    <a:pt x="36" y="7"/>
                  </a:lnTo>
                  <a:lnTo>
                    <a:pt x="35" y="9"/>
                  </a:lnTo>
                  <a:lnTo>
                    <a:pt x="34" y="12"/>
                  </a:lnTo>
                  <a:lnTo>
                    <a:pt x="33" y="16"/>
                  </a:lnTo>
                  <a:lnTo>
                    <a:pt x="32" y="21"/>
                  </a:lnTo>
                  <a:lnTo>
                    <a:pt x="31" y="24"/>
                  </a:lnTo>
                  <a:lnTo>
                    <a:pt x="30" y="28"/>
                  </a:lnTo>
                  <a:lnTo>
                    <a:pt x="30" y="31"/>
                  </a:lnTo>
                  <a:lnTo>
                    <a:pt x="30" y="34"/>
                  </a:lnTo>
                  <a:lnTo>
                    <a:pt x="29" y="36"/>
                  </a:lnTo>
                  <a:lnTo>
                    <a:pt x="29" y="38"/>
                  </a:lnTo>
                  <a:lnTo>
                    <a:pt x="28" y="40"/>
                  </a:lnTo>
                  <a:lnTo>
                    <a:pt x="27" y="41"/>
                  </a:lnTo>
                  <a:lnTo>
                    <a:pt x="26" y="43"/>
                  </a:lnTo>
                  <a:lnTo>
                    <a:pt x="23" y="45"/>
                  </a:lnTo>
                  <a:lnTo>
                    <a:pt x="22" y="47"/>
                  </a:lnTo>
                  <a:lnTo>
                    <a:pt x="20" y="50"/>
                  </a:lnTo>
                  <a:lnTo>
                    <a:pt x="18" y="53"/>
                  </a:lnTo>
                  <a:lnTo>
                    <a:pt x="16" y="56"/>
                  </a:lnTo>
                  <a:lnTo>
                    <a:pt x="14" y="59"/>
                  </a:lnTo>
                  <a:lnTo>
                    <a:pt x="11" y="63"/>
                  </a:lnTo>
                  <a:lnTo>
                    <a:pt x="9" y="67"/>
                  </a:lnTo>
                  <a:lnTo>
                    <a:pt x="6" y="72"/>
                  </a:lnTo>
                  <a:lnTo>
                    <a:pt x="5" y="73"/>
                  </a:lnTo>
                  <a:lnTo>
                    <a:pt x="4" y="75"/>
                  </a:lnTo>
                  <a:lnTo>
                    <a:pt x="3" y="77"/>
                  </a:lnTo>
                  <a:lnTo>
                    <a:pt x="2" y="79"/>
                  </a:lnTo>
                  <a:lnTo>
                    <a:pt x="1" y="81"/>
                  </a:lnTo>
                  <a:lnTo>
                    <a:pt x="0" y="84"/>
                  </a:lnTo>
                  <a:lnTo>
                    <a:pt x="0" y="86"/>
                  </a:lnTo>
                  <a:lnTo>
                    <a:pt x="0" y="87"/>
                  </a:lnTo>
                  <a:lnTo>
                    <a:pt x="0" y="89"/>
                  </a:lnTo>
                  <a:lnTo>
                    <a:pt x="0" y="90"/>
                  </a:lnTo>
                  <a:lnTo>
                    <a:pt x="0" y="92"/>
                  </a:lnTo>
                  <a:lnTo>
                    <a:pt x="0" y="93"/>
                  </a:lnTo>
                  <a:lnTo>
                    <a:pt x="0" y="94"/>
                  </a:lnTo>
                  <a:lnTo>
                    <a:pt x="1" y="95"/>
                  </a:lnTo>
                  <a:lnTo>
                    <a:pt x="1" y="96"/>
                  </a:lnTo>
                  <a:lnTo>
                    <a:pt x="3" y="96"/>
                  </a:lnTo>
                  <a:lnTo>
                    <a:pt x="3" y="97"/>
                  </a:lnTo>
                  <a:lnTo>
                    <a:pt x="3" y="98"/>
                  </a:lnTo>
                  <a:lnTo>
                    <a:pt x="4" y="99"/>
                  </a:lnTo>
                  <a:lnTo>
                    <a:pt x="5" y="99"/>
                  </a:lnTo>
                  <a:lnTo>
                    <a:pt x="6" y="99"/>
                  </a:lnTo>
                  <a:lnTo>
                    <a:pt x="6" y="98"/>
                  </a:lnTo>
                  <a:lnTo>
                    <a:pt x="7" y="97"/>
                  </a:lnTo>
                  <a:lnTo>
                    <a:pt x="7" y="96"/>
                  </a:lnTo>
                  <a:lnTo>
                    <a:pt x="9" y="94"/>
                  </a:lnTo>
                  <a:lnTo>
                    <a:pt x="9" y="92"/>
                  </a:lnTo>
                  <a:lnTo>
                    <a:pt x="10" y="90"/>
                  </a:lnTo>
                  <a:lnTo>
                    <a:pt x="11" y="89"/>
                  </a:lnTo>
                  <a:lnTo>
                    <a:pt x="13" y="88"/>
                  </a:lnTo>
                  <a:lnTo>
                    <a:pt x="14" y="87"/>
                  </a:lnTo>
                  <a:lnTo>
                    <a:pt x="16" y="86"/>
                  </a:lnTo>
                  <a:lnTo>
                    <a:pt x="18" y="84"/>
                  </a:lnTo>
                  <a:lnTo>
                    <a:pt x="20" y="82"/>
                  </a:lnTo>
                  <a:lnTo>
                    <a:pt x="23" y="80"/>
                  </a:lnTo>
                  <a:lnTo>
                    <a:pt x="25" y="77"/>
                  </a:lnTo>
                  <a:lnTo>
                    <a:pt x="27" y="75"/>
                  </a:lnTo>
                  <a:lnTo>
                    <a:pt x="29" y="72"/>
                  </a:lnTo>
                  <a:lnTo>
                    <a:pt x="31" y="70"/>
                  </a:lnTo>
                  <a:lnTo>
                    <a:pt x="32" y="67"/>
                  </a:lnTo>
                  <a:lnTo>
                    <a:pt x="35" y="64"/>
                  </a:lnTo>
                  <a:lnTo>
                    <a:pt x="36" y="62"/>
                  </a:lnTo>
                  <a:lnTo>
                    <a:pt x="38" y="59"/>
                  </a:lnTo>
                  <a:lnTo>
                    <a:pt x="39" y="57"/>
                  </a:lnTo>
                  <a:lnTo>
                    <a:pt x="41" y="54"/>
                  </a:lnTo>
                  <a:lnTo>
                    <a:pt x="42" y="53"/>
                  </a:lnTo>
                  <a:lnTo>
                    <a:pt x="44" y="51"/>
                  </a:lnTo>
                  <a:lnTo>
                    <a:pt x="45" y="50"/>
                  </a:lnTo>
                  <a:lnTo>
                    <a:pt x="47" y="49"/>
                  </a:lnTo>
                  <a:lnTo>
                    <a:pt x="48" y="49"/>
                  </a:lnTo>
                  <a:lnTo>
                    <a:pt x="50" y="48"/>
                  </a:lnTo>
                  <a:lnTo>
                    <a:pt x="50" y="47"/>
                  </a:lnTo>
                  <a:lnTo>
                    <a:pt x="51" y="46"/>
                  </a:lnTo>
                  <a:lnTo>
                    <a:pt x="52" y="45"/>
                  </a:lnTo>
                  <a:lnTo>
                    <a:pt x="53" y="43"/>
                  </a:lnTo>
                  <a:lnTo>
                    <a:pt x="54" y="42"/>
                  </a:lnTo>
                  <a:lnTo>
                    <a:pt x="54" y="40"/>
                  </a:lnTo>
                  <a:lnTo>
                    <a:pt x="54" y="39"/>
                  </a:lnTo>
                  <a:lnTo>
                    <a:pt x="55" y="37"/>
                  </a:lnTo>
                  <a:lnTo>
                    <a:pt x="55" y="36"/>
                  </a:lnTo>
                  <a:lnTo>
                    <a:pt x="55" y="34"/>
                  </a:lnTo>
                  <a:lnTo>
                    <a:pt x="54" y="32"/>
                  </a:lnTo>
                  <a:lnTo>
                    <a:pt x="54" y="31"/>
                  </a:lnTo>
                  <a:lnTo>
                    <a:pt x="54" y="29"/>
                  </a:lnTo>
                  <a:lnTo>
                    <a:pt x="54" y="28"/>
                  </a:lnTo>
                  <a:lnTo>
                    <a:pt x="54" y="27"/>
                  </a:lnTo>
                  <a:lnTo>
                    <a:pt x="54" y="26"/>
                  </a:lnTo>
                  <a:lnTo>
                    <a:pt x="53" y="25"/>
                  </a:lnTo>
                  <a:lnTo>
                    <a:pt x="53" y="24"/>
                  </a:lnTo>
                  <a:lnTo>
                    <a:pt x="53" y="22"/>
                  </a:lnTo>
                  <a:lnTo>
                    <a:pt x="53" y="19"/>
                  </a:lnTo>
                  <a:lnTo>
                    <a:pt x="52" y="16"/>
                  </a:lnTo>
                  <a:lnTo>
                    <a:pt x="52" y="13"/>
                  </a:lnTo>
                  <a:lnTo>
                    <a:pt x="52" y="9"/>
                  </a:lnTo>
                  <a:lnTo>
                    <a:pt x="51" y="6"/>
                  </a:lnTo>
                  <a:lnTo>
                    <a:pt x="51" y="3"/>
                  </a:lnTo>
                  <a:lnTo>
                    <a:pt x="50" y="1"/>
                  </a:lnTo>
                  <a:lnTo>
                    <a:pt x="50" y="0"/>
                  </a:lnTo>
                  <a:lnTo>
                    <a:pt x="48"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100"/>
            <p:cNvSpPr>
              <a:spLocks/>
            </p:cNvSpPr>
            <p:nvPr/>
          </p:nvSpPr>
          <p:spPr bwMode="auto">
            <a:xfrm>
              <a:off x="2973" y="2759"/>
              <a:ext cx="57" cy="87"/>
            </a:xfrm>
            <a:custGeom>
              <a:avLst/>
              <a:gdLst>
                <a:gd name="T0" fmla="*/ 49 w 57"/>
                <a:gd name="T1" fmla="*/ 1 h 87"/>
                <a:gd name="T2" fmla="*/ 47 w 57"/>
                <a:gd name="T3" fmla="*/ 2 h 87"/>
                <a:gd name="T4" fmla="*/ 45 w 57"/>
                <a:gd name="T5" fmla="*/ 3 h 87"/>
                <a:gd name="T6" fmla="*/ 43 w 57"/>
                <a:gd name="T7" fmla="*/ 6 h 87"/>
                <a:gd name="T8" fmla="*/ 41 w 57"/>
                <a:gd name="T9" fmla="*/ 10 h 87"/>
                <a:gd name="T10" fmla="*/ 38 w 57"/>
                <a:gd name="T11" fmla="*/ 19 h 87"/>
                <a:gd name="T12" fmla="*/ 36 w 57"/>
                <a:gd name="T13" fmla="*/ 24 h 87"/>
                <a:gd name="T14" fmla="*/ 34 w 57"/>
                <a:gd name="T15" fmla="*/ 28 h 87"/>
                <a:gd name="T16" fmla="*/ 31 w 57"/>
                <a:gd name="T17" fmla="*/ 31 h 87"/>
                <a:gd name="T18" fmla="*/ 29 w 57"/>
                <a:gd name="T19" fmla="*/ 34 h 87"/>
                <a:gd name="T20" fmla="*/ 26 w 57"/>
                <a:gd name="T21" fmla="*/ 38 h 87"/>
                <a:gd name="T22" fmla="*/ 22 w 57"/>
                <a:gd name="T23" fmla="*/ 42 h 87"/>
                <a:gd name="T24" fmla="*/ 18 w 57"/>
                <a:gd name="T25" fmla="*/ 47 h 87"/>
                <a:gd name="T26" fmla="*/ 13 w 57"/>
                <a:gd name="T27" fmla="*/ 53 h 87"/>
                <a:gd name="T28" fmla="*/ 7 w 57"/>
                <a:gd name="T29" fmla="*/ 60 h 87"/>
                <a:gd name="T30" fmla="*/ 6 w 57"/>
                <a:gd name="T31" fmla="*/ 62 h 87"/>
                <a:gd name="T32" fmla="*/ 3 w 57"/>
                <a:gd name="T33" fmla="*/ 66 h 87"/>
                <a:gd name="T34" fmla="*/ 2 w 57"/>
                <a:gd name="T35" fmla="*/ 69 h 87"/>
                <a:gd name="T36" fmla="*/ 0 w 57"/>
                <a:gd name="T37" fmla="*/ 72 h 87"/>
                <a:gd name="T38" fmla="*/ 0 w 57"/>
                <a:gd name="T39" fmla="*/ 75 h 87"/>
                <a:gd name="T40" fmla="*/ 1 w 57"/>
                <a:gd name="T41" fmla="*/ 78 h 87"/>
                <a:gd name="T42" fmla="*/ 2 w 57"/>
                <a:gd name="T43" fmla="*/ 81 h 87"/>
                <a:gd name="T44" fmla="*/ 2 w 57"/>
                <a:gd name="T45" fmla="*/ 84 h 87"/>
                <a:gd name="T46" fmla="*/ 3 w 57"/>
                <a:gd name="T47" fmla="*/ 85 h 87"/>
                <a:gd name="T48" fmla="*/ 4 w 57"/>
                <a:gd name="T49" fmla="*/ 86 h 87"/>
                <a:gd name="T50" fmla="*/ 7 w 57"/>
                <a:gd name="T51" fmla="*/ 86 h 87"/>
                <a:gd name="T52" fmla="*/ 9 w 57"/>
                <a:gd name="T53" fmla="*/ 85 h 87"/>
                <a:gd name="T54" fmla="*/ 10 w 57"/>
                <a:gd name="T55" fmla="*/ 82 h 87"/>
                <a:gd name="T56" fmla="*/ 12 w 57"/>
                <a:gd name="T57" fmla="*/ 79 h 87"/>
                <a:gd name="T58" fmla="*/ 15 w 57"/>
                <a:gd name="T59" fmla="*/ 76 h 87"/>
                <a:gd name="T60" fmla="*/ 18 w 57"/>
                <a:gd name="T61" fmla="*/ 74 h 87"/>
                <a:gd name="T62" fmla="*/ 22 w 57"/>
                <a:gd name="T63" fmla="*/ 70 h 87"/>
                <a:gd name="T64" fmla="*/ 25 w 57"/>
                <a:gd name="T65" fmla="*/ 66 h 87"/>
                <a:gd name="T66" fmla="*/ 30 w 57"/>
                <a:gd name="T67" fmla="*/ 61 h 87"/>
                <a:gd name="T68" fmla="*/ 35 w 57"/>
                <a:gd name="T69" fmla="*/ 55 h 87"/>
                <a:gd name="T70" fmla="*/ 40 w 57"/>
                <a:gd name="T71" fmla="*/ 52 h 87"/>
                <a:gd name="T72" fmla="*/ 43 w 57"/>
                <a:gd name="T73" fmla="*/ 49 h 87"/>
                <a:gd name="T74" fmla="*/ 46 w 57"/>
                <a:gd name="T75" fmla="*/ 49 h 87"/>
                <a:gd name="T76" fmla="*/ 49 w 57"/>
                <a:gd name="T77" fmla="*/ 48 h 87"/>
                <a:gd name="T78" fmla="*/ 51 w 57"/>
                <a:gd name="T79" fmla="*/ 47 h 87"/>
                <a:gd name="T80" fmla="*/ 54 w 57"/>
                <a:gd name="T81" fmla="*/ 46 h 87"/>
                <a:gd name="T82" fmla="*/ 56 w 57"/>
                <a:gd name="T83" fmla="*/ 45 h 87"/>
                <a:gd name="T84" fmla="*/ 57 w 57"/>
                <a:gd name="T85" fmla="*/ 43 h 87"/>
                <a:gd name="T86" fmla="*/ 57 w 57"/>
                <a:gd name="T87" fmla="*/ 41 h 87"/>
                <a:gd name="T88" fmla="*/ 57 w 57"/>
                <a:gd name="T89" fmla="*/ 38 h 87"/>
                <a:gd name="T90" fmla="*/ 56 w 57"/>
                <a:gd name="T91" fmla="*/ 35 h 87"/>
                <a:gd name="T92" fmla="*/ 55 w 57"/>
                <a:gd name="T93" fmla="*/ 32 h 87"/>
                <a:gd name="T94" fmla="*/ 55 w 57"/>
                <a:gd name="T95" fmla="*/ 29 h 87"/>
                <a:gd name="T96" fmla="*/ 55 w 57"/>
                <a:gd name="T97" fmla="*/ 26 h 87"/>
                <a:gd name="T98" fmla="*/ 55 w 57"/>
                <a:gd name="T99" fmla="*/ 24 h 87"/>
                <a:gd name="T100" fmla="*/ 54 w 57"/>
                <a:gd name="T101" fmla="*/ 19 h 87"/>
                <a:gd name="T102" fmla="*/ 54 w 57"/>
                <a:gd name="T103" fmla="*/ 12 h 87"/>
                <a:gd name="T104" fmla="*/ 53 w 57"/>
                <a:gd name="T105" fmla="*/ 5 h 87"/>
                <a:gd name="T106" fmla="*/ 51 w 57"/>
                <a:gd name="T107" fmla="*/ 1 h 87"/>
                <a:gd name="T108" fmla="*/ 50 w 57"/>
                <a:gd name="T109" fmla="*/ 0 h 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87"/>
                <a:gd name="T167" fmla="*/ 57 w 57"/>
                <a:gd name="T168" fmla="*/ 87 h 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87">
                  <a:moveTo>
                    <a:pt x="50" y="0"/>
                  </a:moveTo>
                  <a:lnTo>
                    <a:pt x="49" y="1"/>
                  </a:lnTo>
                  <a:lnTo>
                    <a:pt x="48" y="2"/>
                  </a:lnTo>
                  <a:lnTo>
                    <a:pt x="47" y="2"/>
                  </a:lnTo>
                  <a:lnTo>
                    <a:pt x="46" y="2"/>
                  </a:lnTo>
                  <a:lnTo>
                    <a:pt x="45" y="3"/>
                  </a:lnTo>
                  <a:lnTo>
                    <a:pt x="44" y="5"/>
                  </a:lnTo>
                  <a:lnTo>
                    <a:pt x="43" y="6"/>
                  </a:lnTo>
                  <a:lnTo>
                    <a:pt x="43" y="8"/>
                  </a:lnTo>
                  <a:lnTo>
                    <a:pt x="41" y="10"/>
                  </a:lnTo>
                  <a:lnTo>
                    <a:pt x="40" y="15"/>
                  </a:lnTo>
                  <a:lnTo>
                    <a:pt x="38" y="19"/>
                  </a:lnTo>
                  <a:lnTo>
                    <a:pt x="37" y="22"/>
                  </a:lnTo>
                  <a:lnTo>
                    <a:pt x="36" y="24"/>
                  </a:lnTo>
                  <a:lnTo>
                    <a:pt x="35" y="26"/>
                  </a:lnTo>
                  <a:lnTo>
                    <a:pt x="34" y="28"/>
                  </a:lnTo>
                  <a:lnTo>
                    <a:pt x="33" y="29"/>
                  </a:lnTo>
                  <a:lnTo>
                    <a:pt x="31" y="31"/>
                  </a:lnTo>
                  <a:lnTo>
                    <a:pt x="31" y="32"/>
                  </a:lnTo>
                  <a:lnTo>
                    <a:pt x="29" y="34"/>
                  </a:lnTo>
                  <a:lnTo>
                    <a:pt x="28" y="35"/>
                  </a:lnTo>
                  <a:lnTo>
                    <a:pt x="26" y="38"/>
                  </a:lnTo>
                  <a:lnTo>
                    <a:pt x="25" y="40"/>
                  </a:lnTo>
                  <a:lnTo>
                    <a:pt x="22" y="42"/>
                  </a:lnTo>
                  <a:lnTo>
                    <a:pt x="21" y="44"/>
                  </a:lnTo>
                  <a:lnTo>
                    <a:pt x="18" y="47"/>
                  </a:lnTo>
                  <a:lnTo>
                    <a:pt x="16" y="50"/>
                  </a:lnTo>
                  <a:lnTo>
                    <a:pt x="13" y="53"/>
                  </a:lnTo>
                  <a:lnTo>
                    <a:pt x="10" y="56"/>
                  </a:lnTo>
                  <a:lnTo>
                    <a:pt x="7" y="60"/>
                  </a:lnTo>
                  <a:lnTo>
                    <a:pt x="7" y="61"/>
                  </a:lnTo>
                  <a:lnTo>
                    <a:pt x="6" y="62"/>
                  </a:lnTo>
                  <a:lnTo>
                    <a:pt x="4" y="64"/>
                  </a:lnTo>
                  <a:lnTo>
                    <a:pt x="3" y="66"/>
                  </a:lnTo>
                  <a:lnTo>
                    <a:pt x="2" y="67"/>
                  </a:lnTo>
                  <a:lnTo>
                    <a:pt x="2" y="69"/>
                  </a:lnTo>
                  <a:lnTo>
                    <a:pt x="1" y="71"/>
                  </a:lnTo>
                  <a:lnTo>
                    <a:pt x="0" y="72"/>
                  </a:lnTo>
                  <a:lnTo>
                    <a:pt x="0" y="74"/>
                  </a:lnTo>
                  <a:lnTo>
                    <a:pt x="0" y="75"/>
                  </a:lnTo>
                  <a:lnTo>
                    <a:pt x="0" y="76"/>
                  </a:lnTo>
                  <a:lnTo>
                    <a:pt x="1" y="78"/>
                  </a:lnTo>
                  <a:lnTo>
                    <a:pt x="1" y="79"/>
                  </a:lnTo>
                  <a:lnTo>
                    <a:pt x="2" y="81"/>
                  </a:lnTo>
                  <a:lnTo>
                    <a:pt x="2" y="82"/>
                  </a:lnTo>
                  <a:lnTo>
                    <a:pt x="2" y="84"/>
                  </a:lnTo>
                  <a:lnTo>
                    <a:pt x="3" y="85"/>
                  </a:lnTo>
                  <a:lnTo>
                    <a:pt x="4" y="86"/>
                  </a:lnTo>
                  <a:lnTo>
                    <a:pt x="6" y="87"/>
                  </a:lnTo>
                  <a:lnTo>
                    <a:pt x="7" y="86"/>
                  </a:lnTo>
                  <a:lnTo>
                    <a:pt x="9" y="86"/>
                  </a:lnTo>
                  <a:lnTo>
                    <a:pt x="9" y="85"/>
                  </a:lnTo>
                  <a:lnTo>
                    <a:pt x="10" y="84"/>
                  </a:lnTo>
                  <a:lnTo>
                    <a:pt x="10" y="82"/>
                  </a:lnTo>
                  <a:lnTo>
                    <a:pt x="12" y="81"/>
                  </a:lnTo>
                  <a:lnTo>
                    <a:pt x="12" y="79"/>
                  </a:lnTo>
                  <a:lnTo>
                    <a:pt x="13" y="78"/>
                  </a:lnTo>
                  <a:lnTo>
                    <a:pt x="15" y="76"/>
                  </a:lnTo>
                  <a:lnTo>
                    <a:pt x="16" y="75"/>
                  </a:lnTo>
                  <a:lnTo>
                    <a:pt x="18" y="74"/>
                  </a:lnTo>
                  <a:lnTo>
                    <a:pt x="19" y="72"/>
                  </a:lnTo>
                  <a:lnTo>
                    <a:pt x="22" y="70"/>
                  </a:lnTo>
                  <a:lnTo>
                    <a:pt x="23" y="68"/>
                  </a:lnTo>
                  <a:lnTo>
                    <a:pt x="25" y="66"/>
                  </a:lnTo>
                  <a:lnTo>
                    <a:pt x="28" y="63"/>
                  </a:lnTo>
                  <a:lnTo>
                    <a:pt x="30" y="61"/>
                  </a:lnTo>
                  <a:lnTo>
                    <a:pt x="32" y="58"/>
                  </a:lnTo>
                  <a:lnTo>
                    <a:pt x="35" y="55"/>
                  </a:lnTo>
                  <a:lnTo>
                    <a:pt x="37" y="53"/>
                  </a:lnTo>
                  <a:lnTo>
                    <a:pt x="40" y="52"/>
                  </a:lnTo>
                  <a:lnTo>
                    <a:pt x="41" y="51"/>
                  </a:lnTo>
                  <a:lnTo>
                    <a:pt x="43" y="49"/>
                  </a:lnTo>
                  <a:lnTo>
                    <a:pt x="45" y="49"/>
                  </a:lnTo>
                  <a:lnTo>
                    <a:pt x="46" y="49"/>
                  </a:lnTo>
                  <a:lnTo>
                    <a:pt x="47" y="48"/>
                  </a:lnTo>
                  <a:lnTo>
                    <a:pt x="49" y="48"/>
                  </a:lnTo>
                  <a:lnTo>
                    <a:pt x="50" y="48"/>
                  </a:lnTo>
                  <a:lnTo>
                    <a:pt x="51" y="47"/>
                  </a:lnTo>
                  <a:lnTo>
                    <a:pt x="53" y="46"/>
                  </a:lnTo>
                  <a:lnTo>
                    <a:pt x="54" y="46"/>
                  </a:lnTo>
                  <a:lnTo>
                    <a:pt x="55" y="46"/>
                  </a:lnTo>
                  <a:lnTo>
                    <a:pt x="56" y="45"/>
                  </a:lnTo>
                  <a:lnTo>
                    <a:pt x="56" y="44"/>
                  </a:lnTo>
                  <a:lnTo>
                    <a:pt x="57" y="43"/>
                  </a:lnTo>
                  <a:lnTo>
                    <a:pt x="57" y="42"/>
                  </a:lnTo>
                  <a:lnTo>
                    <a:pt x="57" y="41"/>
                  </a:lnTo>
                  <a:lnTo>
                    <a:pt x="57" y="40"/>
                  </a:lnTo>
                  <a:lnTo>
                    <a:pt x="57" y="38"/>
                  </a:lnTo>
                  <a:lnTo>
                    <a:pt x="56" y="37"/>
                  </a:lnTo>
                  <a:lnTo>
                    <a:pt x="56" y="35"/>
                  </a:lnTo>
                  <a:lnTo>
                    <a:pt x="56" y="33"/>
                  </a:lnTo>
                  <a:lnTo>
                    <a:pt x="55" y="32"/>
                  </a:lnTo>
                  <a:lnTo>
                    <a:pt x="55" y="30"/>
                  </a:lnTo>
                  <a:lnTo>
                    <a:pt x="55" y="29"/>
                  </a:lnTo>
                  <a:lnTo>
                    <a:pt x="55" y="27"/>
                  </a:lnTo>
                  <a:lnTo>
                    <a:pt x="55" y="26"/>
                  </a:lnTo>
                  <a:lnTo>
                    <a:pt x="55" y="25"/>
                  </a:lnTo>
                  <a:lnTo>
                    <a:pt x="55" y="24"/>
                  </a:lnTo>
                  <a:lnTo>
                    <a:pt x="55" y="22"/>
                  </a:lnTo>
                  <a:lnTo>
                    <a:pt x="54" y="19"/>
                  </a:lnTo>
                  <a:lnTo>
                    <a:pt x="54" y="16"/>
                  </a:lnTo>
                  <a:lnTo>
                    <a:pt x="54" y="12"/>
                  </a:lnTo>
                  <a:lnTo>
                    <a:pt x="53" y="9"/>
                  </a:lnTo>
                  <a:lnTo>
                    <a:pt x="53" y="5"/>
                  </a:lnTo>
                  <a:lnTo>
                    <a:pt x="52" y="3"/>
                  </a:lnTo>
                  <a:lnTo>
                    <a:pt x="51" y="1"/>
                  </a:lnTo>
                  <a:lnTo>
                    <a:pt x="51" y="0"/>
                  </a:lnTo>
                  <a:lnTo>
                    <a:pt x="5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01"/>
            <p:cNvSpPr>
              <a:spLocks/>
            </p:cNvSpPr>
            <p:nvPr/>
          </p:nvSpPr>
          <p:spPr bwMode="auto">
            <a:xfrm>
              <a:off x="2973" y="2759"/>
              <a:ext cx="57" cy="87"/>
            </a:xfrm>
            <a:custGeom>
              <a:avLst/>
              <a:gdLst>
                <a:gd name="T0" fmla="*/ 49 w 57"/>
                <a:gd name="T1" fmla="*/ 1 h 87"/>
                <a:gd name="T2" fmla="*/ 47 w 57"/>
                <a:gd name="T3" fmla="*/ 2 h 87"/>
                <a:gd name="T4" fmla="*/ 45 w 57"/>
                <a:gd name="T5" fmla="*/ 3 h 87"/>
                <a:gd name="T6" fmla="*/ 43 w 57"/>
                <a:gd name="T7" fmla="*/ 6 h 87"/>
                <a:gd name="T8" fmla="*/ 41 w 57"/>
                <a:gd name="T9" fmla="*/ 10 h 87"/>
                <a:gd name="T10" fmla="*/ 38 w 57"/>
                <a:gd name="T11" fmla="*/ 19 h 87"/>
                <a:gd name="T12" fmla="*/ 36 w 57"/>
                <a:gd name="T13" fmla="*/ 24 h 87"/>
                <a:gd name="T14" fmla="*/ 34 w 57"/>
                <a:gd name="T15" fmla="*/ 28 h 87"/>
                <a:gd name="T16" fmla="*/ 31 w 57"/>
                <a:gd name="T17" fmla="*/ 31 h 87"/>
                <a:gd name="T18" fmla="*/ 29 w 57"/>
                <a:gd name="T19" fmla="*/ 34 h 87"/>
                <a:gd name="T20" fmla="*/ 26 w 57"/>
                <a:gd name="T21" fmla="*/ 38 h 87"/>
                <a:gd name="T22" fmla="*/ 22 w 57"/>
                <a:gd name="T23" fmla="*/ 42 h 87"/>
                <a:gd name="T24" fmla="*/ 18 w 57"/>
                <a:gd name="T25" fmla="*/ 47 h 87"/>
                <a:gd name="T26" fmla="*/ 13 w 57"/>
                <a:gd name="T27" fmla="*/ 53 h 87"/>
                <a:gd name="T28" fmla="*/ 7 w 57"/>
                <a:gd name="T29" fmla="*/ 60 h 87"/>
                <a:gd name="T30" fmla="*/ 6 w 57"/>
                <a:gd name="T31" fmla="*/ 62 h 87"/>
                <a:gd name="T32" fmla="*/ 3 w 57"/>
                <a:gd name="T33" fmla="*/ 66 h 87"/>
                <a:gd name="T34" fmla="*/ 2 w 57"/>
                <a:gd name="T35" fmla="*/ 69 h 87"/>
                <a:gd name="T36" fmla="*/ 0 w 57"/>
                <a:gd name="T37" fmla="*/ 72 h 87"/>
                <a:gd name="T38" fmla="*/ 0 w 57"/>
                <a:gd name="T39" fmla="*/ 75 h 87"/>
                <a:gd name="T40" fmla="*/ 1 w 57"/>
                <a:gd name="T41" fmla="*/ 78 h 87"/>
                <a:gd name="T42" fmla="*/ 2 w 57"/>
                <a:gd name="T43" fmla="*/ 81 h 87"/>
                <a:gd name="T44" fmla="*/ 2 w 57"/>
                <a:gd name="T45" fmla="*/ 84 h 87"/>
                <a:gd name="T46" fmla="*/ 3 w 57"/>
                <a:gd name="T47" fmla="*/ 85 h 87"/>
                <a:gd name="T48" fmla="*/ 4 w 57"/>
                <a:gd name="T49" fmla="*/ 86 h 87"/>
                <a:gd name="T50" fmla="*/ 7 w 57"/>
                <a:gd name="T51" fmla="*/ 86 h 87"/>
                <a:gd name="T52" fmla="*/ 9 w 57"/>
                <a:gd name="T53" fmla="*/ 85 h 87"/>
                <a:gd name="T54" fmla="*/ 10 w 57"/>
                <a:gd name="T55" fmla="*/ 82 h 87"/>
                <a:gd name="T56" fmla="*/ 12 w 57"/>
                <a:gd name="T57" fmla="*/ 79 h 87"/>
                <a:gd name="T58" fmla="*/ 15 w 57"/>
                <a:gd name="T59" fmla="*/ 76 h 87"/>
                <a:gd name="T60" fmla="*/ 18 w 57"/>
                <a:gd name="T61" fmla="*/ 74 h 87"/>
                <a:gd name="T62" fmla="*/ 22 w 57"/>
                <a:gd name="T63" fmla="*/ 70 h 87"/>
                <a:gd name="T64" fmla="*/ 25 w 57"/>
                <a:gd name="T65" fmla="*/ 66 h 87"/>
                <a:gd name="T66" fmla="*/ 30 w 57"/>
                <a:gd name="T67" fmla="*/ 61 h 87"/>
                <a:gd name="T68" fmla="*/ 35 w 57"/>
                <a:gd name="T69" fmla="*/ 55 h 87"/>
                <a:gd name="T70" fmla="*/ 40 w 57"/>
                <a:gd name="T71" fmla="*/ 52 h 87"/>
                <a:gd name="T72" fmla="*/ 43 w 57"/>
                <a:gd name="T73" fmla="*/ 49 h 87"/>
                <a:gd name="T74" fmla="*/ 46 w 57"/>
                <a:gd name="T75" fmla="*/ 49 h 87"/>
                <a:gd name="T76" fmla="*/ 49 w 57"/>
                <a:gd name="T77" fmla="*/ 48 h 87"/>
                <a:gd name="T78" fmla="*/ 51 w 57"/>
                <a:gd name="T79" fmla="*/ 47 h 87"/>
                <a:gd name="T80" fmla="*/ 54 w 57"/>
                <a:gd name="T81" fmla="*/ 46 h 87"/>
                <a:gd name="T82" fmla="*/ 56 w 57"/>
                <a:gd name="T83" fmla="*/ 45 h 87"/>
                <a:gd name="T84" fmla="*/ 57 w 57"/>
                <a:gd name="T85" fmla="*/ 43 h 87"/>
                <a:gd name="T86" fmla="*/ 57 w 57"/>
                <a:gd name="T87" fmla="*/ 41 h 87"/>
                <a:gd name="T88" fmla="*/ 57 w 57"/>
                <a:gd name="T89" fmla="*/ 38 h 87"/>
                <a:gd name="T90" fmla="*/ 56 w 57"/>
                <a:gd name="T91" fmla="*/ 35 h 87"/>
                <a:gd name="T92" fmla="*/ 55 w 57"/>
                <a:gd name="T93" fmla="*/ 32 h 87"/>
                <a:gd name="T94" fmla="*/ 55 w 57"/>
                <a:gd name="T95" fmla="*/ 29 h 87"/>
                <a:gd name="T96" fmla="*/ 55 w 57"/>
                <a:gd name="T97" fmla="*/ 26 h 87"/>
                <a:gd name="T98" fmla="*/ 55 w 57"/>
                <a:gd name="T99" fmla="*/ 24 h 87"/>
                <a:gd name="T100" fmla="*/ 54 w 57"/>
                <a:gd name="T101" fmla="*/ 19 h 87"/>
                <a:gd name="T102" fmla="*/ 54 w 57"/>
                <a:gd name="T103" fmla="*/ 12 h 87"/>
                <a:gd name="T104" fmla="*/ 53 w 57"/>
                <a:gd name="T105" fmla="*/ 5 h 87"/>
                <a:gd name="T106" fmla="*/ 51 w 57"/>
                <a:gd name="T107" fmla="*/ 1 h 87"/>
                <a:gd name="T108" fmla="*/ 50 w 57"/>
                <a:gd name="T109" fmla="*/ 0 h 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87"/>
                <a:gd name="T167" fmla="*/ 57 w 57"/>
                <a:gd name="T168" fmla="*/ 87 h 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87">
                  <a:moveTo>
                    <a:pt x="50" y="0"/>
                  </a:moveTo>
                  <a:lnTo>
                    <a:pt x="49" y="1"/>
                  </a:lnTo>
                  <a:lnTo>
                    <a:pt x="48" y="2"/>
                  </a:lnTo>
                  <a:lnTo>
                    <a:pt x="47" y="2"/>
                  </a:lnTo>
                  <a:lnTo>
                    <a:pt x="46" y="2"/>
                  </a:lnTo>
                  <a:lnTo>
                    <a:pt x="45" y="3"/>
                  </a:lnTo>
                  <a:lnTo>
                    <a:pt x="44" y="5"/>
                  </a:lnTo>
                  <a:lnTo>
                    <a:pt x="43" y="6"/>
                  </a:lnTo>
                  <a:lnTo>
                    <a:pt x="43" y="8"/>
                  </a:lnTo>
                  <a:lnTo>
                    <a:pt x="41" y="10"/>
                  </a:lnTo>
                  <a:lnTo>
                    <a:pt x="40" y="15"/>
                  </a:lnTo>
                  <a:lnTo>
                    <a:pt x="38" y="19"/>
                  </a:lnTo>
                  <a:lnTo>
                    <a:pt x="37" y="22"/>
                  </a:lnTo>
                  <a:lnTo>
                    <a:pt x="36" y="24"/>
                  </a:lnTo>
                  <a:lnTo>
                    <a:pt x="35" y="26"/>
                  </a:lnTo>
                  <a:lnTo>
                    <a:pt x="34" y="28"/>
                  </a:lnTo>
                  <a:lnTo>
                    <a:pt x="33" y="29"/>
                  </a:lnTo>
                  <a:lnTo>
                    <a:pt x="31" y="31"/>
                  </a:lnTo>
                  <a:lnTo>
                    <a:pt x="31" y="32"/>
                  </a:lnTo>
                  <a:lnTo>
                    <a:pt x="29" y="34"/>
                  </a:lnTo>
                  <a:lnTo>
                    <a:pt x="28" y="35"/>
                  </a:lnTo>
                  <a:lnTo>
                    <a:pt x="26" y="38"/>
                  </a:lnTo>
                  <a:lnTo>
                    <a:pt x="25" y="40"/>
                  </a:lnTo>
                  <a:lnTo>
                    <a:pt x="22" y="42"/>
                  </a:lnTo>
                  <a:lnTo>
                    <a:pt x="21" y="44"/>
                  </a:lnTo>
                  <a:lnTo>
                    <a:pt x="18" y="47"/>
                  </a:lnTo>
                  <a:lnTo>
                    <a:pt x="16" y="50"/>
                  </a:lnTo>
                  <a:lnTo>
                    <a:pt x="13" y="53"/>
                  </a:lnTo>
                  <a:lnTo>
                    <a:pt x="10" y="56"/>
                  </a:lnTo>
                  <a:lnTo>
                    <a:pt x="7" y="60"/>
                  </a:lnTo>
                  <a:lnTo>
                    <a:pt x="7" y="61"/>
                  </a:lnTo>
                  <a:lnTo>
                    <a:pt x="6" y="62"/>
                  </a:lnTo>
                  <a:lnTo>
                    <a:pt x="4" y="64"/>
                  </a:lnTo>
                  <a:lnTo>
                    <a:pt x="3" y="66"/>
                  </a:lnTo>
                  <a:lnTo>
                    <a:pt x="2" y="67"/>
                  </a:lnTo>
                  <a:lnTo>
                    <a:pt x="2" y="69"/>
                  </a:lnTo>
                  <a:lnTo>
                    <a:pt x="1" y="71"/>
                  </a:lnTo>
                  <a:lnTo>
                    <a:pt x="0" y="72"/>
                  </a:lnTo>
                  <a:lnTo>
                    <a:pt x="0" y="74"/>
                  </a:lnTo>
                  <a:lnTo>
                    <a:pt x="0" y="75"/>
                  </a:lnTo>
                  <a:lnTo>
                    <a:pt x="0" y="76"/>
                  </a:lnTo>
                  <a:lnTo>
                    <a:pt x="1" y="78"/>
                  </a:lnTo>
                  <a:lnTo>
                    <a:pt x="1" y="79"/>
                  </a:lnTo>
                  <a:lnTo>
                    <a:pt x="2" y="81"/>
                  </a:lnTo>
                  <a:lnTo>
                    <a:pt x="2" y="82"/>
                  </a:lnTo>
                  <a:lnTo>
                    <a:pt x="2" y="84"/>
                  </a:lnTo>
                  <a:lnTo>
                    <a:pt x="3" y="85"/>
                  </a:lnTo>
                  <a:lnTo>
                    <a:pt x="4" y="86"/>
                  </a:lnTo>
                  <a:lnTo>
                    <a:pt x="6" y="87"/>
                  </a:lnTo>
                  <a:lnTo>
                    <a:pt x="7" y="86"/>
                  </a:lnTo>
                  <a:lnTo>
                    <a:pt x="9" y="86"/>
                  </a:lnTo>
                  <a:lnTo>
                    <a:pt x="9" y="85"/>
                  </a:lnTo>
                  <a:lnTo>
                    <a:pt x="10" y="84"/>
                  </a:lnTo>
                  <a:lnTo>
                    <a:pt x="10" y="82"/>
                  </a:lnTo>
                  <a:lnTo>
                    <a:pt x="12" y="81"/>
                  </a:lnTo>
                  <a:lnTo>
                    <a:pt x="12" y="79"/>
                  </a:lnTo>
                  <a:lnTo>
                    <a:pt x="13" y="78"/>
                  </a:lnTo>
                  <a:lnTo>
                    <a:pt x="15" y="76"/>
                  </a:lnTo>
                  <a:lnTo>
                    <a:pt x="16" y="75"/>
                  </a:lnTo>
                  <a:lnTo>
                    <a:pt x="18" y="74"/>
                  </a:lnTo>
                  <a:lnTo>
                    <a:pt x="19" y="72"/>
                  </a:lnTo>
                  <a:lnTo>
                    <a:pt x="22" y="70"/>
                  </a:lnTo>
                  <a:lnTo>
                    <a:pt x="23" y="68"/>
                  </a:lnTo>
                  <a:lnTo>
                    <a:pt x="25" y="66"/>
                  </a:lnTo>
                  <a:lnTo>
                    <a:pt x="28" y="63"/>
                  </a:lnTo>
                  <a:lnTo>
                    <a:pt x="30" y="61"/>
                  </a:lnTo>
                  <a:lnTo>
                    <a:pt x="32" y="58"/>
                  </a:lnTo>
                  <a:lnTo>
                    <a:pt x="35" y="55"/>
                  </a:lnTo>
                  <a:lnTo>
                    <a:pt x="37" y="53"/>
                  </a:lnTo>
                  <a:lnTo>
                    <a:pt x="40" y="52"/>
                  </a:lnTo>
                  <a:lnTo>
                    <a:pt x="41" y="51"/>
                  </a:lnTo>
                  <a:lnTo>
                    <a:pt x="43" y="49"/>
                  </a:lnTo>
                  <a:lnTo>
                    <a:pt x="45" y="49"/>
                  </a:lnTo>
                  <a:lnTo>
                    <a:pt x="46" y="49"/>
                  </a:lnTo>
                  <a:lnTo>
                    <a:pt x="47" y="48"/>
                  </a:lnTo>
                  <a:lnTo>
                    <a:pt x="49" y="48"/>
                  </a:lnTo>
                  <a:lnTo>
                    <a:pt x="50" y="48"/>
                  </a:lnTo>
                  <a:lnTo>
                    <a:pt x="51" y="47"/>
                  </a:lnTo>
                  <a:lnTo>
                    <a:pt x="53" y="46"/>
                  </a:lnTo>
                  <a:lnTo>
                    <a:pt x="54" y="46"/>
                  </a:lnTo>
                  <a:lnTo>
                    <a:pt x="55" y="46"/>
                  </a:lnTo>
                  <a:lnTo>
                    <a:pt x="56" y="45"/>
                  </a:lnTo>
                  <a:lnTo>
                    <a:pt x="56" y="44"/>
                  </a:lnTo>
                  <a:lnTo>
                    <a:pt x="57" y="43"/>
                  </a:lnTo>
                  <a:lnTo>
                    <a:pt x="57" y="42"/>
                  </a:lnTo>
                  <a:lnTo>
                    <a:pt x="57" y="41"/>
                  </a:lnTo>
                  <a:lnTo>
                    <a:pt x="57" y="40"/>
                  </a:lnTo>
                  <a:lnTo>
                    <a:pt x="57" y="38"/>
                  </a:lnTo>
                  <a:lnTo>
                    <a:pt x="56" y="37"/>
                  </a:lnTo>
                  <a:lnTo>
                    <a:pt x="56" y="35"/>
                  </a:lnTo>
                  <a:lnTo>
                    <a:pt x="56" y="33"/>
                  </a:lnTo>
                  <a:lnTo>
                    <a:pt x="55" y="32"/>
                  </a:lnTo>
                  <a:lnTo>
                    <a:pt x="55" y="30"/>
                  </a:lnTo>
                  <a:lnTo>
                    <a:pt x="55" y="29"/>
                  </a:lnTo>
                  <a:lnTo>
                    <a:pt x="55" y="27"/>
                  </a:lnTo>
                  <a:lnTo>
                    <a:pt x="55" y="26"/>
                  </a:lnTo>
                  <a:lnTo>
                    <a:pt x="55" y="25"/>
                  </a:lnTo>
                  <a:lnTo>
                    <a:pt x="55" y="24"/>
                  </a:lnTo>
                  <a:lnTo>
                    <a:pt x="55" y="22"/>
                  </a:lnTo>
                  <a:lnTo>
                    <a:pt x="54" y="19"/>
                  </a:lnTo>
                  <a:lnTo>
                    <a:pt x="54" y="16"/>
                  </a:lnTo>
                  <a:lnTo>
                    <a:pt x="54" y="12"/>
                  </a:lnTo>
                  <a:lnTo>
                    <a:pt x="53" y="9"/>
                  </a:lnTo>
                  <a:lnTo>
                    <a:pt x="53" y="5"/>
                  </a:lnTo>
                  <a:lnTo>
                    <a:pt x="52" y="3"/>
                  </a:lnTo>
                  <a:lnTo>
                    <a:pt x="51" y="1"/>
                  </a:lnTo>
                  <a:lnTo>
                    <a:pt x="51" y="0"/>
                  </a:lnTo>
                  <a:lnTo>
                    <a:pt x="50"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102"/>
            <p:cNvSpPr>
              <a:spLocks/>
            </p:cNvSpPr>
            <p:nvPr/>
          </p:nvSpPr>
          <p:spPr bwMode="auto">
            <a:xfrm>
              <a:off x="2973" y="2759"/>
              <a:ext cx="57" cy="87"/>
            </a:xfrm>
            <a:custGeom>
              <a:avLst/>
              <a:gdLst>
                <a:gd name="T0" fmla="*/ 49 w 57"/>
                <a:gd name="T1" fmla="*/ 1 h 87"/>
                <a:gd name="T2" fmla="*/ 47 w 57"/>
                <a:gd name="T3" fmla="*/ 2 h 87"/>
                <a:gd name="T4" fmla="*/ 45 w 57"/>
                <a:gd name="T5" fmla="*/ 3 h 87"/>
                <a:gd name="T6" fmla="*/ 43 w 57"/>
                <a:gd name="T7" fmla="*/ 6 h 87"/>
                <a:gd name="T8" fmla="*/ 41 w 57"/>
                <a:gd name="T9" fmla="*/ 10 h 87"/>
                <a:gd name="T10" fmla="*/ 38 w 57"/>
                <a:gd name="T11" fmla="*/ 19 h 87"/>
                <a:gd name="T12" fmla="*/ 36 w 57"/>
                <a:gd name="T13" fmla="*/ 24 h 87"/>
                <a:gd name="T14" fmla="*/ 34 w 57"/>
                <a:gd name="T15" fmla="*/ 28 h 87"/>
                <a:gd name="T16" fmla="*/ 31 w 57"/>
                <a:gd name="T17" fmla="*/ 31 h 87"/>
                <a:gd name="T18" fmla="*/ 29 w 57"/>
                <a:gd name="T19" fmla="*/ 34 h 87"/>
                <a:gd name="T20" fmla="*/ 26 w 57"/>
                <a:gd name="T21" fmla="*/ 38 h 87"/>
                <a:gd name="T22" fmla="*/ 22 w 57"/>
                <a:gd name="T23" fmla="*/ 42 h 87"/>
                <a:gd name="T24" fmla="*/ 18 w 57"/>
                <a:gd name="T25" fmla="*/ 47 h 87"/>
                <a:gd name="T26" fmla="*/ 13 w 57"/>
                <a:gd name="T27" fmla="*/ 53 h 87"/>
                <a:gd name="T28" fmla="*/ 7 w 57"/>
                <a:gd name="T29" fmla="*/ 60 h 87"/>
                <a:gd name="T30" fmla="*/ 6 w 57"/>
                <a:gd name="T31" fmla="*/ 62 h 87"/>
                <a:gd name="T32" fmla="*/ 3 w 57"/>
                <a:gd name="T33" fmla="*/ 66 h 87"/>
                <a:gd name="T34" fmla="*/ 2 w 57"/>
                <a:gd name="T35" fmla="*/ 69 h 87"/>
                <a:gd name="T36" fmla="*/ 0 w 57"/>
                <a:gd name="T37" fmla="*/ 72 h 87"/>
                <a:gd name="T38" fmla="*/ 0 w 57"/>
                <a:gd name="T39" fmla="*/ 75 h 87"/>
                <a:gd name="T40" fmla="*/ 1 w 57"/>
                <a:gd name="T41" fmla="*/ 78 h 87"/>
                <a:gd name="T42" fmla="*/ 2 w 57"/>
                <a:gd name="T43" fmla="*/ 81 h 87"/>
                <a:gd name="T44" fmla="*/ 2 w 57"/>
                <a:gd name="T45" fmla="*/ 84 h 87"/>
                <a:gd name="T46" fmla="*/ 3 w 57"/>
                <a:gd name="T47" fmla="*/ 85 h 87"/>
                <a:gd name="T48" fmla="*/ 4 w 57"/>
                <a:gd name="T49" fmla="*/ 86 h 87"/>
                <a:gd name="T50" fmla="*/ 7 w 57"/>
                <a:gd name="T51" fmla="*/ 86 h 87"/>
                <a:gd name="T52" fmla="*/ 9 w 57"/>
                <a:gd name="T53" fmla="*/ 85 h 87"/>
                <a:gd name="T54" fmla="*/ 10 w 57"/>
                <a:gd name="T55" fmla="*/ 82 h 87"/>
                <a:gd name="T56" fmla="*/ 12 w 57"/>
                <a:gd name="T57" fmla="*/ 79 h 87"/>
                <a:gd name="T58" fmla="*/ 15 w 57"/>
                <a:gd name="T59" fmla="*/ 76 h 87"/>
                <a:gd name="T60" fmla="*/ 18 w 57"/>
                <a:gd name="T61" fmla="*/ 74 h 87"/>
                <a:gd name="T62" fmla="*/ 22 w 57"/>
                <a:gd name="T63" fmla="*/ 70 h 87"/>
                <a:gd name="T64" fmla="*/ 25 w 57"/>
                <a:gd name="T65" fmla="*/ 66 h 87"/>
                <a:gd name="T66" fmla="*/ 30 w 57"/>
                <a:gd name="T67" fmla="*/ 61 h 87"/>
                <a:gd name="T68" fmla="*/ 35 w 57"/>
                <a:gd name="T69" fmla="*/ 55 h 87"/>
                <a:gd name="T70" fmla="*/ 40 w 57"/>
                <a:gd name="T71" fmla="*/ 52 h 87"/>
                <a:gd name="T72" fmla="*/ 43 w 57"/>
                <a:gd name="T73" fmla="*/ 49 h 87"/>
                <a:gd name="T74" fmla="*/ 46 w 57"/>
                <a:gd name="T75" fmla="*/ 49 h 87"/>
                <a:gd name="T76" fmla="*/ 49 w 57"/>
                <a:gd name="T77" fmla="*/ 48 h 87"/>
                <a:gd name="T78" fmla="*/ 51 w 57"/>
                <a:gd name="T79" fmla="*/ 47 h 87"/>
                <a:gd name="T80" fmla="*/ 54 w 57"/>
                <a:gd name="T81" fmla="*/ 46 h 87"/>
                <a:gd name="T82" fmla="*/ 56 w 57"/>
                <a:gd name="T83" fmla="*/ 45 h 87"/>
                <a:gd name="T84" fmla="*/ 57 w 57"/>
                <a:gd name="T85" fmla="*/ 43 h 87"/>
                <a:gd name="T86" fmla="*/ 57 w 57"/>
                <a:gd name="T87" fmla="*/ 41 h 87"/>
                <a:gd name="T88" fmla="*/ 57 w 57"/>
                <a:gd name="T89" fmla="*/ 38 h 87"/>
                <a:gd name="T90" fmla="*/ 56 w 57"/>
                <a:gd name="T91" fmla="*/ 35 h 87"/>
                <a:gd name="T92" fmla="*/ 55 w 57"/>
                <a:gd name="T93" fmla="*/ 32 h 87"/>
                <a:gd name="T94" fmla="*/ 55 w 57"/>
                <a:gd name="T95" fmla="*/ 29 h 87"/>
                <a:gd name="T96" fmla="*/ 55 w 57"/>
                <a:gd name="T97" fmla="*/ 26 h 87"/>
                <a:gd name="T98" fmla="*/ 55 w 57"/>
                <a:gd name="T99" fmla="*/ 24 h 87"/>
                <a:gd name="T100" fmla="*/ 54 w 57"/>
                <a:gd name="T101" fmla="*/ 19 h 87"/>
                <a:gd name="T102" fmla="*/ 54 w 57"/>
                <a:gd name="T103" fmla="*/ 12 h 87"/>
                <a:gd name="T104" fmla="*/ 53 w 57"/>
                <a:gd name="T105" fmla="*/ 5 h 87"/>
                <a:gd name="T106" fmla="*/ 51 w 57"/>
                <a:gd name="T107" fmla="*/ 1 h 87"/>
                <a:gd name="T108" fmla="*/ 50 w 57"/>
                <a:gd name="T109" fmla="*/ 0 h 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87"/>
                <a:gd name="T167" fmla="*/ 57 w 57"/>
                <a:gd name="T168" fmla="*/ 87 h 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87">
                  <a:moveTo>
                    <a:pt x="50" y="0"/>
                  </a:moveTo>
                  <a:lnTo>
                    <a:pt x="49" y="1"/>
                  </a:lnTo>
                  <a:lnTo>
                    <a:pt x="48" y="2"/>
                  </a:lnTo>
                  <a:lnTo>
                    <a:pt x="47" y="2"/>
                  </a:lnTo>
                  <a:lnTo>
                    <a:pt x="46" y="2"/>
                  </a:lnTo>
                  <a:lnTo>
                    <a:pt x="45" y="3"/>
                  </a:lnTo>
                  <a:lnTo>
                    <a:pt x="44" y="5"/>
                  </a:lnTo>
                  <a:lnTo>
                    <a:pt x="43" y="6"/>
                  </a:lnTo>
                  <a:lnTo>
                    <a:pt x="43" y="8"/>
                  </a:lnTo>
                  <a:lnTo>
                    <a:pt x="41" y="10"/>
                  </a:lnTo>
                  <a:lnTo>
                    <a:pt x="40" y="15"/>
                  </a:lnTo>
                  <a:lnTo>
                    <a:pt x="38" y="19"/>
                  </a:lnTo>
                  <a:lnTo>
                    <a:pt x="37" y="22"/>
                  </a:lnTo>
                  <a:lnTo>
                    <a:pt x="36" y="24"/>
                  </a:lnTo>
                  <a:lnTo>
                    <a:pt x="35" y="26"/>
                  </a:lnTo>
                  <a:lnTo>
                    <a:pt x="34" y="28"/>
                  </a:lnTo>
                  <a:lnTo>
                    <a:pt x="33" y="29"/>
                  </a:lnTo>
                  <a:lnTo>
                    <a:pt x="31" y="31"/>
                  </a:lnTo>
                  <a:lnTo>
                    <a:pt x="31" y="32"/>
                  </a:lnTo>
                  <a:lnTo>
                    <a:pt x="29" y="34"/>
                  </a:lnTo>
                  <a:lnTo>
                    <a:pt x="28" y="35"/>
                  </a:lnTo>
                  <a:lnTo>
                    <a:pt x="26" y="38"/>
                  </a:lnTo>
                  <a:lnTo>
                    <a:pt x="25" y="40"/>
                  </a:lnTo>
                  <a:lnTo>
                    <a:pt x="22" y="42"/>
                  </a:lnTo>
                  <a:lnTo>
                    <a:pt x="21" y="44"/>
                  </a:lnTo>
                  <a:lnTo>
                    <a:pt x="18" y="47"/>
                  </a:lnTo>
                  <a:lnTo>
                    <a:pt x="16" y="50"/>
                  </a:lnTo>
                  <a:lnTo>
                    <a:pt x="13" y="53"/>
                  </a:lnTo>
                  <a:lnTo>
                    <a:pt x="10" y="56"/>
                  </a:lnTo>
                  <a:lnTo>
                    <a:pt x="7" y="60"/>
                  </a:lnTo>
                  <a:lnTo>
                    <a:pt x="7" y="61"/>
                  </a:lnTo>
                  <a:lnTo>
                    <a:pt x="6" y="62"/>
                  </a:lnTo>
                  <a:lnTo>
                    <a:pt x="4" y="64"/>
                  </a:lnTo>
                  <a:lnTo>
                    <a:pt x="3" y="66"/>
                  </a:lnTo>
                  <a:lnTo>
                    <a:pt x="2" y="67"/>
                  </a:lnTo>
                  <a:lnTo>
                    <a:pt x="2" y="69"/>
                  </a:lnTo>
                  <a:lnTo>
                    <a:pt x="1" y="71"/>
                  </a:lnTo>
                  <a:lnTo>
                    <a:pt x="0" y="72"/>
                  </a:lnTo>
                  <a:lnTo>
                    <a:pt x="0" y="74"/>
                  </a:lnTo>
                  <a:lnTo>
                    <a:pt x="0" y="75"/>
                  </a:lnTo>
                  <a:lnTo>
                    <a:pt x="0" y="76"/>
                  </a:lnTo>
                  <a:lnTo>
                    <a:pt x="1" y="78"/>
                  </a:lnTo>
                  <a:lnTo>
                    <a:pt x="1" y="79"/>
                  </a:lnTo>
                  <a:lnTo>
                    <a:pt x="2" y="81"/>
                  </a:lnTo>
                  <a:lnTo>
                    <a:pt x="2" y="82"/>
                  </a:lnTo>
                  <a:lnTo>
                    <a:pt x="2" y="84"/>
                  </a:lnTo>
                  <a:lnTo>
                    <a:pt x="3" y="85"/>
                  </a:lnTo>
                  <a:lnTo>
                    <a:pt x="4" y="86"/>
                  </a:lnTo>
                  <a:lnTo>
                    <a:pt x="6" y="87"/>
                  </a:lnTo>
                  <a:lnTo>
                    <a:pt x="7" y="86"/>
                  </a:lnTo>
                  <a:lnTo>
                    <a:pt x="9" y="86"/>
                  </a:lnTo>
                  <a:lnTo>
                    <a:pt x="9" y="85"/>
                  </a:lnTo>
                  <a:lnTo>
                    <a:pt x="10" y="84"/>
                  </a:lnTo>
                  <a:lnTo>
                    <a:pt x="10" y="82"/>
                  </a:lnTo>
                  <a:lnTo>
                    <a:pt x="12" y="81"/>
                  </a:lnTo>
                  <a:lnTo>
                    <a:pt x="12" y="79"/>
                  </a:lnTo>
                  <a:lnTo>
                    <a:pt x="13" y="78"/>
                  </a:lnTo>
                  <a:lnTo>
                    <a:pt x="15" y="76"/>
                  </a:lnTo>
                  <a:lnTo>
                    <a:pt x="16" y="75"/>
                  </a:lnTo>
                  <a:lnTo>
                    <a:pt x="18" y="74"/>
                  </a:lnTo>
                  <a:lnTo>
                    <a:pt x="19" y="72"/>
                  </a:lnTo>
                  <a:lnTo>
                    <a:pt x="22" y="70"/>
                  </a:lnTo>
                  <a:lnTo>
                    <a:pt x="23" y="68"/>
                  </a:lnTo>
                  <a:lnTo>
                    <a:pt x="25" y="66"/>
                  </a:lnTo>
                  <a:lnTo>
                    <a:pt x="28" y="63"/>
                  </a:lnTo>
                  <a:lnTo>
                    <a:pt x="30" y="61"/>
                  </a:lnTo>
                  <a:lnTo>
                    <a:pt x="32" y="58"/>
                  </a:lnTo>
                  <a:lnTo>
                    <a:pt x="35" y="55"/>
                  </a:lnTo>
                  <a:lnTo>
                    <a:pt x="37" y="53"/>
                  </a:lnTo>
                  <a:lnTo>
                    <a:pt x="40" y="52"/>
                  </a:lnTo>
                  <a:lnTo>
                    <a:pt x="41" y="51"/>
                  </a:lnTo>
                  <a:lnTo>
                    <a:pt x="43" y="49"/>
                  </a:lnTo>
                  <a:lnTo>
                    <a:pt x="45" y="49"/>
                  </a:lnTo>
                  <a:lnTo>
                    <a:pt x="46" y="49"/>
                  </a:lnTo>
                  <a:lnTo>
                    <a:pt x="47" y="48"/>
                  </a:lnTo>
                  <a:lnTo>
                    <a:pt x="49" y="48"/>
                  </a:lnTo>
                  <a:lnTo>
                    <a:pt x="50" y="48"/>
                  </a:lnTo>
                  <a:lnTo>
                    <a:pt x="51" y="47"/>
                  </a:lnTo>
                  <a:lnTo>
                    <a:pt x="53" y="46"/>
                  </a:lnTo>
                  <a:lnTo>
                    <a:pt x="54" y="46"/>
                  </a:lnTo>
                  <a:lnTo>
                    <a:pt x="55" y="46"/>
                  </a:lnTo>
                  <a:lnTo>
                    <a:pt x="56" y="45"/>
                  </a:lnTo>
                  <a:lnTo>
                    <a:pt x="56" y="44"/>
                  </a:lnTo>
                  <a:lnTo>
                    <a:pt x="57" y="43"/>
                  </a:lnTo>
                  <a:lnTo>
                    <a:pt x="57" y="42"/>
                  </a:lnTo>
                  <a:lnTo>
                    <a:pt x="57" y="41"/>
                  </a:lnTo>
                  <a:lnTo>
                    <a:pt x="57" y="40"/>
                  </a:lnTo>
                  <a:lnTo>
                    <a:pt x="57" y="38"/>
                  </a:lnTo>
                  <a:lnTo>
                    <a:pt x="56" y="37"/>
                  </a:lnTo>
                  <a:lnTo>
                    <a:pt x="56" y="35"/>
                  </a:lnTo>
                  <a:lnTo>
                    <a:pt x="56" y="33"/>
                  </a:lnTo>
                  <a:lnTo>
                    <a:pt x="55" y="32"/>
                  </a:lnTo>
                  <a:lnTo>
                    <a:pt x="55" y="30"/>
                  </a:lnTo>
                  <a:lnTo>
                    <a:pt x="55" y="29"/>
                  </a:lnTo>
                  <a:lnTo>
                    <a:pt x="55" y="27"/>
                  </a:lnTo>
                  <a:lnTo>
                    <a:pt x="55" y="26"/>
                  </a:lnTo>
                  <a:lnTo>
                    <a:pt x="55" y="25"/>
                  </a:lnTo>
                  <a:lnTo>
                    <a:pt x="55" y="24"/>
                  </a:lnTo>
                  <a:lnTo>
                    <a:pt x="55" y="22"/>
                  </a:lnTo>
                  <a:lnTo>
                    <a:pt x="54" y="19"/>
                  </a:lnTo>
                  <a:lnTo>
                    <a:pt x="54" y="16"/>
                  </a:lnTo>
                  <a:lnTo>
                    <a:pt x="54" y="12"/>
                  </a:lnTo>
                  <a:lnTo>
                    <a:pt x="53" y="9"/>
                  </a:lnTo>
                  <a:lnTo>
                    <a:pt x="53" y="5"/>
                  </a:lnTo>
                  <a:lnTo>
                    <a:pt x="52" y="3"/>
                  </a:lnTo>
                  <a:lnTo>
                    <a:pt x="51" y="1"/>
                  </a:lnTo>
                  <a:lnTo>
                    <a:pt x="51" y="0"/>
                  </a:lnTo>
                  <a:lnTo>
                    <a:pt x="50"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103"/>
            <p:cNvSpPr>
              <a:spLocks/>
            </p:cNvSpPr>
            <p:nvPr/>
          </p:nvSpPr>
          <p:spPr bwMode="auto">
            <a:xfrm>
              <a:off x="2985" y="2817"/>
              <a:ext cx="58" cy="92"/>
            </a:xfrm>
            <a:custGeom>
              <a:avLst/>
              <a:gdLst>
                <a:gd name="T0" fmla="*/ 47 w 58"/>
                <a:gd name="T1" fmla="*/ 1 h 92"/>
                <a:gd name="T2" fmla="*/ 44 w 58"/>
                <a:gd name="T3" fmla="*/ 3 h 92"/>
                <a:gd name="T4" fmla="*/ 41 w 58"/>
                <a:gd name="T5" fmla="*/ 5 h 92"/>
                <a:gd name="T6" fmla="*/ 37 w 58"/>
                <a:gd name="T7" fmla="*/ 7 h 92"/>
                <a:gd name="T8" fmla="*/ 34 w 58"/>
                <a:gd name="T9" fmla="*/ 10 h 92"/>
                <a:gd name="T10" fmla="*/ 30 w 58"/>
                <a:gd name="T11" fmla="*/ 15 h 92"/>
                <a:gd name="T12" fmla="*/ 25 w 58"/>
                <a:gd name="T13" fmla="*/ 21 h 92"/>
                <a:gd name="T14" fmla="*/ 22 w 58"/>
                <a:gd name="T15" fmla="*/ 27 h 92"/>
                <a:gd name="T16" fmla="*/ 20 w 58"/>
                <a:gd name="T17" fmla="*/ 30 h 92"/>
                <a:gd name="T18" fmla="*/ 19 w 58"/>
                <a:gd name="T19" fmla="*/ 34 h 92"/>
                <a:gd name="T20" fmla="*/ 16 w 58"/>
                <a:gd name="T21" fmla="*/ 37 h 92"/>
                <a:gd name="T22" fmla="*/ 15 w 58"/>
                <a:gd name="T23" fmla="*/ 40 h 92"/>
                <a:gd name="T24" fmla="*/ 13 w 58"/>
                <a:gd name="T25" fmla="*/ 44 h 92"/>
                <a:gd name="T26" fmla="*/ 11 w 58"/>
                <a:gd name="T27" fmla="*/ 50 h 92"/>
                <a:gd name="T28" fmla="*/ 8 w 58"/>
                <a:gd name="T29" fmla="*/ 56 h 92"/>
                <a:gd name="T30" fmla="*/ 6 w 58"/>
                <a:gd name="T31" fmla="*/ 61 h 92"/>
                <a:gd name="T32" fmla="*/ 4 w 58"/>
                <a:gd name="T33" fmla="*/ 65 h 92"/>
                <a:gd name="T34" fmla="*/ 1 w 58"/>
                <a:gd name="T35" fmla="*/ 70 h 92"/>
                <a:gd name="T36" fmla="*/ 1 w 58"/>
                <a:gd name="T37" fmla="*/ 74 h 92"/>
                <a:gd name="T38" fmla="*/ 0 w 58"/>
                <a:gd name="T39" fmla="*/ 78 h 92"/>
                <a:gd name="T40" fmla="*/ 1 w 58"/>
                <a:gd name="T41" fmla="*/ 81 h 92"/>
                <a:gd name="T42" fmla="*/ 1 w 58"/>
                <a:gd name="T43" fmla="*/ 84 h 92"/>
                <a:gd name="T44" fmla="*/ 3 w 58"/>
                <a:gd name="T45" fmla="*/ 87 h 92"/>
                <a:gd name="T46" fmla="*/ 4 w 58"/>
                <a:gd name="T47" fmla="*/ 90 h 92"/>
                <a:gd name="T48" fmla="*/ 5 w 58"/>
                <a:gd name="T49" fmla="*/ 92 h 92"/>
                <a:gd name="T50" fmla="*/ 9 w 58"/>
                <a:gd name="T51" fmla="*/ 92 h 92"/>
                <a:gd name="T52" fmla="*/ 13 w 58"/>
                <a:gd name="T53" fmla="*/ 89 h 92"/>
                <a:gd name="T54" fmla="*/ 14 w 58"/>
                <a:gd name="T55" fmla="*/ 86 h 92"/>
                <a:gd name="T56" fmla="*/ 16 w 58"/>
                <a:gd name="T57" fmla="*/ 81 h 92"/>
                <a:gd name="T58" fmla="*/ 18 w 58"/>
                <a:gd name="T59" fmla="*/ 78 h 92"/>
                <a:gd name="T60" fmla="*/ 20 w 58"/>
                <a:gd name="T61" fmla="*/ 76 h 92"/>
                <a:gd name="T62" fmla="*/ 22 w 58"/>
                <a:gd name="T63" fmla="*/ 73 h 92"/>
                <a:gd name="T64" fmla="*/ 24 w 58"/>
                <a:gd name="T65" fmla="*/ 69 h 92"/>
                <a:gd name="T66" fmla="*/ 27 w 58"/>
                <a:gd name="T67" fmla="*/ 65 h 92"/>
                <a:gd name="T68" fmla="*/ 31 w 58"/>
                <a:gd name="T69" fmla="*/ 60 h 92"/>
                <a:gd name="T70" fmla="*/ 37 w 58"/>
                <a:gd name="T71" fmla="*/ 55 h 92"/>
                <a:gd name="T72" fmla="*/ 42 w 58"/>
                <a:gd name="T73" fmla="*/ 52 h 92"/>
                <a:gd name="T74" fmla="*/ 46 w 58"/>
                <a:gd name="T75" fmla="*/ 50 h 92"/>
                <a:gd name="T76" fmla="*/ 49 w 58"/>
                <a:gd name="T77" fmla="*/ 47 h 92"/>
                <a:gd name="T78" fmla="*/ 52 w 58"/>
                <a:gd name="T79" fmla="*/ 46 h 92"/>
                <a:gd name="T80" fmla="*/ 55 w 58"/>
                <a:gd name="T81" fmla="*/ 45 h 92"/>
                <a:gd name="T82" fmla="*/ 57 w 58"/>
                <a:gd name="T83" fmla="*/ 44 h 92"/>
                <a:gd name="T84" fmla="*/ 58 w 58"/>
                <a:gd name="T85" fmla="*/ 42 h 92"/>
                <a:gd name="T86" fmla="*/ 58 w 58"/>
                <a:gd name="T87" fmla="*/ 40 h 92"/>
                <a:gd name="T88" fmla="*/ 58 w 58"/>
                <a:gd name="T89" fmla="*/ 38 h 92"/>
                <a:gd name="T90" fmla="*/ 57 w 58"/>
                <a:gd name="T91" fmla="*/ 34 h 92"/>
                <a:gd name="T92" fmla="*/ 56 w 58"/>
                <a:gd name="T93" fmla="*/ 31 h 92"/>
                <a:gd name="T94" fmla="*/ 55 w 58"/>
                <a:gd name="T95" fmla="*/ 28 h 92"/>
                <a:gd name="T96" fmla="*/ 55 w 58"/>
                <a:gd name="T97" fmla="*/ 25 h 92"/>
                <a:gd name="T98" fmla="*/ 54 w 58"/>
                <a:gd name="T99" fmla="*/ 23 h 92"/>
                <a:gd name="T100" fmla="*/ 54 w 58"/>
                <a:gd name="T101" fmla="*/ 20 h 92"/>
                <a:gd name="T102" fmla="*/ 52 w 58"/>
                <a:gd name="T103" fmla="*/ 15 h 92"/>
                <a:gd name="T104" fmla="*/ 52 w 58"/>
                <a:gd name="T105" fmla="*/ 8 h 92"/>
                <a:gd name="T106" fmla="*/ 51 w 58"/>
                <a:gd name="T107" fmla="*/ 3 h 92"/>
                <a:gd name="T108" fmla="*/ 49 w 58"/>
                <a:gd name="T109" fmla="*/ 0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92"/>
                <a:gd name="T167" fmla="*/ 58 w 58"/>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92">
                  <a:moveTo>
                    <a:pt x="48" y="0"/>
                  </a:moveTo>
                  <a:lnTo>
                    <a:pt x="47" y="1"/>
                  </a:lnTo>
                  <a:lnTo>
                    <a:pt x="45" y="1"/>
                  </a:lnTo>
                  <a:lnTo>
                    <a:pt x="44" y="3"/>
                  </a:lnTo>
                  <a:lnTo>
                    <a:pt x="42" y="3"/>
                  </a:lnTo>
                  <a:lnTo>
                    <a:pt x="41" y="5"/>
                  </a:lnTo>
                  <a:lnTo>
                    <a:pt x="39" y="6"/>
                  </a:lnTo>
                  <a:lnTo>
                    <a:pt x="37" y="7"/>
                  </a:lnTo>
                  <a:lnTo>
                    <a:pt x="36" y="9"/>
                  </a:lnTo>
                  <a:lnTo>
                    <a:pt x="34" y="10"/>
                  </a:lnTo>
                  <a:lnTo>
                    <a:pt x="33" y="11"/>
                  </a:lnTo>
                  <a:lnTo>
                    <a:pt x="30" y="15"/>
                  </a:lnTo>
                  <a:lnTo>
                    <a:pt x="28" y="18"/>
                  </a:lnTo>
                  <a:lnTo>
                    <a:pt x="25" y="21"/>
                  </a:lnTo>
                  <a:lnTo>
                    <a:pt x="23" y="24"/>
                  </a:lnTo>
                  <a:lnTo>
                    <a:pt x="22" y="27"/>
                  </a:lnTo>
                  <a:lnTo>
                    <a:pt x="21" y="28"/>
                  </a:lnTo>
                  <a:lnTo>
                    <a:pt x="20" y="30"/>
                  </a:lnTo>
                  <a:lnTo>
                    <a:pt x="19" y="33"/>
                  </a:lnTo>
                  <a:lnTo>
                    <a:pt x="19" y="34"/>
                  </a:lnTo>
                  <a:lnTo>
                    <a:pt x="17" y="36"/>
                  </a:lnTo>
                  <a:lnTo>
                    <a:pt x="16" y="37"/>
                  </a:lnTo>
                  <a:lnTo>
                    <a:pt x="16" y="38"/>
                  </a:lnTo>
                  <a:lnTo>
                    <a:pt x="15" y="40"/>
                  </a:lnTo>
                  <a:lnTo>
                    <a:pt x="14" y="42"/>
                  </a:lnTo>
                  <a:lnTo>
                    <a:pt x="13" y="44"/>
                  </a:lnTo>
                  <a:lnTo>
                    <a:pt x="12" y="47"/>
                  </a:lnTo>
                  <a:lnTo>
                    <a:pt x="11" y="50"/>
                  </a:lnTo>
                  <a:lnTo>
                    <a:pt x="10" y="53"/>
                  </a:lnTo>
                  <a:lnTo>
                    <a:pt x="8" y="56"/>
                  </a:lnTo>
                  <a:lnTo>
                    <a:pt x="6" y="59"/>
                  </a:lnTo>
                  <a:lnTo>
                    <a:pt x="6" y="61"/>
                  </a:lnTo>
                  <a:lnTo>
                    <a:pt x="4" y="63"/>
                  </a:lnTo>
                  <a:lnTo>
                    <a:pt x="4" y="65"/>
                  </a:lnTo>
                  <a:lnTo>
                    <a:pt x="3" y="68"/>
                  </a:lnTo>
                  <a:lnTo>
                    <a:pt x="1" y="70"/>
                  </a:lnTo>
                  <a:lnTo>
                    <a:pt x="1" y="72"/>
                  </a:lnTo>
                  <a:lnTo>
                    <a:pt x="1" y="74"/>
                  </a:lnTo>
                  <a:lnTo>
                    <a:pt x="0" y="77"/>
                  </a:lnTo>
                  <a:lnTo>
                    <a:pt x="0" y="78"/>
                  </a:lnTo>
                  <a:lnTo>
                    <a:pt x="0" y="80"/>
                  </a:lnTo>
                  <a:lnTo>
                    <a:pt x="1" y="81"/>
                  </a:lnTo>
                  <a:lnTo>
                    <a:pt x="1" y="82"/>
                  </a:lnTo>
                  <a:lnTo>
                    <a:pt x="1" y="84"/>
                  </a:lnTo>
                  <a:lnTo>
                    <a:pt x="2" y="86"/>
                  </a:lnTo>
                  <a:lnTo>
                    <a:pt x="3" y="87"/>
                  </a:lnTo>
                  <a:lnTo>
                    <a:pt x="3" y="89"/>
                  </a:lnTo>
                  <a:lnTo>
                    <a:pt x="4" y="90"/>
                  </a:lnTo>
                  <a:lnTo>
                    <a:pt x="4" y="91"/>
                  </a:lnTo>
                  <a:lnTo>
                    <a:pt x="5" y="92"/>
                  </a:lnTo>
                  <a:lnTo>
                    <a:pt x="6" y="92"/>
                  </a:lnTo>
                  <a:lnTo>
                    <a:pt x="9" y="92"/>
                  </a:lnTo>
                  <a:lnTo>
                    <a:pt x="11" y="90"/>
                  </a:lnTo>
                  <a:lnTo>
                    <a:pt x="13" y="89"/>
                  </a:lnTo>
                  <a:lnTo>
                    <a:pt x="13" y="87"/>
                  </a:lnTo>
                  <a:lnTo>
                    <a:pt x="14" y="86"/>
                  </a:lnTo>
                  <a:lnTo>
                    <a:pt x="16" y="84"/>
                  </a:lnTo>
                  <a:lnTo>
                    <a:pt x="16" y="81"/>
                  </a:lnTo>
                  <a:lnTo>
                    <a:pt x="17" y="80"/>
                  </a:lnTo>
                  <a:lnTo>
                    <a:pt x="18" y="78"/>
                  </a:lnTo>
                  <a:lnTo>
                    <a:pt x="19" y="77"/>
                  </a:lnTo>
                  <a:lnTo>
                    <a:pt x="20" y="76"/>
                  </a:lnTo>
                  <a:lnTo>
                    <a:pt x="22" y="74"/>
                  </a:lnTo>
                  <a:lnTo>
                    <a:pt x="22" y="73"/>
                  </a:lnTo>
                  <a:lnTo>
                    <a:pt x="23" y="71"/>
                  </a:lnTo>
                  <a:lnTo>
                    <a:pt x="24" y="69"/>
                  </a:lnTo>
                  <a:lnTo>
                    <a:pt x="25" y="67"/>
                  </a:lnTo>
                  <a:lnTo>
                    <a:pt x="27" y="65"/>
                  </a:lnTo>
                  <a:lnTo>
                    <a:pt x="29" y="63"/>
                  </a:lnTo>
                  <a:lnTo>
                    <a:pt x="31" y="60"/>
                  </a:lnTo>
                  <a:lnTo>
                    <a:pt x="35" y="57"/>
                  </a:lnTo>
                  <a:lnTo>
                    <a:pt x="37" y="55"/>
                  </a:lnTo>
                  <a:lnTo>
                    <a:pt x="40" y="53"/>
                  </a:lnTo>
                  <a:lnTo>
                    <a:pt x="42" y="52"/>
                  </a:lnTo>
                  <a:lnTo>
                    <a:pt x="44" y="50"/>
                  </a:lnTo>
                  <a:lnTo>
                    <a:pt x="46" y="50"/>
                  </a:lnTo>
                  <a:lnTo>
                    <a:pt x="48" y="48"/>
                  </a:lnTo>
                  <a:lnTo>
                    <a:pt x="49" y="47"/>
                  </a:lnTo>
                  <a:lnTo>
                    <a:pt x="51" y="47"/>
                  </a:lnTo>
                  <a:lnTo>
                    <a:pt x="52" y="46"/>
                  </a:lnTo>
                  <a:lnTo>
                    <a:pt x="53" y="46"/>
                  </a:lnTo>
                  <a:lnTo>
                    <a:pt x="55" y="45"/>
                  </a:lnTo>
                  <a:lnTo>
                    <a:pt x="55" y="44"/>
                  </a:lnTo>
                  <a:lnTo>
                    <a:pt x="57" y="44"/>
                  </a:lnTo>
                  <a:lnTo>
                    <a:pt x="57" y="43"/>
                  </a:lnTo>
                  <a:lnTo>
                    <a:pt x="58" y="42"/>
                  </a:lnTo>
                  <a:lnTo>
                    <a:pt x="58" y="41"/>
                  </a:lnTo>
                  <a:lnTo>
                    <a:pt x="58" y="40"/>
                  </a:lnTo>
                  <a:lnTo>
                    <a:pt x="58" y="39"/>
                  </a:lnTo>
                  <a:lnTo>
                    <a:pt x="58" y="38"/>
                  </a:lnTo>
                  <a:lnTo>
                    <a:pt x="58" y="36"/>
                  </a:lnTo>
                  <a:lnTo>
                    <a:pt x="57" y="34"/>
                  </a:lnTo>
                  <a:lnTo>
                    <a:pt x="57" y="33"/>
                  </a:lnTo>
                  <a:lnTo>
                    <a:pt x="56" y="31"/>
                  </a:lnTo>
                  <a:lnTo>
                    <a:pt x="55" y="30"/>
                  </a:lnTo>
                  <a:lnTo>
                    <a:pt x="55" y="28"/>
                  </a:lnTo>
                  <a:lnTo>
                    <a:pt x="55" y="27"/>
                  </a:lnTo>
                  <a:lnTo>
                    <a:pt x="55" y="25"/>
                  </a:lnTo>
                  <a:lnTo>
                    <a:pt x="55" y="24"/>
                  </a:lnTo>
                  <a:lnTo>
                    <a:pt x="54" y="23"/>
                  </a:lnTo>
                  <a:lnTo>
                    <a:pt x="54" y="22"/>
                  </a:lnTo>
                  <a:lnTo>
                    <a:pt x="54" y="20"/>
                  </a:lnTo>
                  <a:lnTo>
                    <a:pt x="53" y="18"/>
                  </a:lnTo>
                  <a:lnTo>
                    <a:pt x="52" y="15"/>
                  </a:lnTo>
                  <a:lnTo>
                    <a:pt x="52" y="12"/>
                  </a:lnTo>
                  <a:lnTo>
                    <a:pt x="52" y="8"/>
                  </a:lnTo>
                  <a:lnTo>
                    <a:pt x="51" y="6"/>
                  </a:lnTo>
                  <a:lnTo>
                    <a:pt x="51" y="3"/>
                  </a:lnTo>
                  <a:lnTo>
                    <a:pt x="50" y="1"/>
                  </a:lnTo>
                  <a:lnTo>
                    <a:pt x="49" y="0"/>
                  </a:lnTo>
                  <a:lnTo>
                    <a:pt x="4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04"/>
            <p:cNvSpPr>
              <a:spLocks/>
            </p:cNvSpPr>
            <p:nvPr/>
          </p:nvSpPr>
          <p:spPr bwMode="auto">
            <a:xfrm>
              <a:off x="2985" y="2817"/>
              <a:ext cx="58" cy="92"/>
            </a:xfrm>
            <a:custGeom>
              <a:avLst/>
              <a:gdLst>
                <a:gd name="T0" fmla="*/ 47 w 58"/>
                <a:gd name="T1" fmla="*/ 1 h 92"/>
                <a:gd name="T2" fmla="*/ 44 w 58"/>
                <a:gd name="T3" fmla="*/ 3 h 92"/>
                <a:gd name="T4" fmla="*/ 41 w 58"/>
                <a:gd name="T5" fmla="*/ 5 h 92"/>
                <a:gd name="T6" fmla="*/ 37 w 58"/>
                <a:gd name="T7" fmla="*/ 7 h 92"/>
                <a:gd name="T8" fmla="*/ 34 w 58"/>
                <a:gd name="T9" fmla="*/ 10 h 92"/>
                <a:gd name="T10" fmla="*/ 30 w 58"/>
                <a:gd name="T11" fmla="*/ 15 h 92"/>
                <a:gd name="T12" fmla="*/ 25 w 58"/>
                <a:gd name="T13" fmla="*/ 21 h 92"/>
                <a:gd name="T14" fmla="*/ 22 w 58"/>
                <a:gd name="T15" fmla="*/ 27 h 92"/>
                <a:gd name="T16" fmla="*/ 20 w 58"/>
                <a:gd name="T17" fmla="*/ 30 h 92"/>
                <a:gd name="T18" fmla="*/ 19 w 58"/>
                <a:gd name="T19" fmla="*/ 34 h 92"/>
                <a:gd name="T20" fmla="*/ 16 w 58"/>
                <a:gd name="T21" fmla="*/ 37 h 92"/>
                <a:gd name="T22" fmla="*/ 15 w 58"/>
                <a:gd name="T23" fmla="*/ 40 h 92"/>
                <a:gd name="T24" fmla="*/ 13 w 58"/>
                <a:gd name="T25" fmla="*/ 44 h 92"/>
                <a:gd name="T26" fmla="*/ 11 w 58"/>
                <a:gd name="T27" fmla="*/ 50 h 92"/>
                <a:gd name="T28" fmla="*/ 8 w 58"/>
                <a:gd name="T29" fmla="*/ 56 h 92"/>
                <a:gd name="T30" fmla="*/ 6 w 58"/>
                <a:gd name="T31" fmla="*/ 61 h 92"/>
                <a:gd name="T32" fmla="*/ 4 w 58"/>
                <a:gd name="T33" fmla="*/ 65 h 92"/>
                <a:gd name="T34" fmla="*/ 1 w 58"/>
                <a:gd name="T35" fmla="*/ 70 h 92"/>
                <a:gd name="T36" fmla="*/ 1 w 58"/>
                <a:gd name="T37" fmla="*/ 74 h 92"/>
                <a:gd name="T38" fmla="*/ 0 w 58"/>
                <a:gd name="T39" fmla="*/ 78 h 92"/>
                <a:gd name="T40" fmla="*/ 1 w 58"/>
                <a:gd name="T41" fmla="*/ 81 h 92"/>
                <a:gd name="T42" fmla="*/ 1 w 58"/>
                <a:gd name="T43" fmla="*/ 84 h 92"/>
                <a:gd name="T44" fmla="*/ 3 w 58"/>
                <a:gd name="T45" fmla="*/ 87 h 92"/>
                <a:gd name="T46" fmla="*/ 4 w 58"/>
                <a:gd name="T47" fmla="*/ 90 h 92"/>
                <a:gd name="T48" fmla="*/ 5 w 58"/>
                <a:gd name="T49" fmla="*/ 92 h 92"/>
                <a:gd name="T50" fmla="*/ 9 w 58"/>
                <a:gd name="T51" fmla="*/ 92 h 92"/>
                <a:gd name="T52" fmla="*/ 13 w 58"/>
                <a:gd name="T53" fmla="*/ 89 h 92"/>
                <a:gd name="T54" fmla="*/ 14 w 58"/>
                <a:gd name="T55" fmla="*/ 86 h 92"/>
                <a:gd name="T56" fmla="*/ 16 w 58"/>
                <a:gd name="T57" fmla="*/ 81 h 92"/>
                <a:gd name="T58" fmla="*/ 18 w 58"/>
                <a:gd name="T59" fmla="*/ 78 h 92"/>
                <a:gd name="T60" fmla="*/ 20 w 58"/>
                <a:gd name="T61" fmla="*/ 76 h 92"/>
                <a:gd name="T62" fmla="*/ 22 w 58"/>
                <a:gd name="T63" fmla="*/ 73 h 92"/>
                <a:gd name="T64" fmla="*/ 24 w 58"/>
                <a:gd name="T65" fmla="*/ 69 h 92"/>
                <a:gd name="T66" fmla="*/ 27 w 58"/>
                <a:gd name="T67" fmla="*/ 65 h 92"/>
                <a:gd name="T68" fmla="*/ 31 w 58"/>
                <a:gd name="T69" fmla="*/ 60 h 92"/>
                <a:gd name="T70" fmla="*/ 37 w 58"/>
                <a:gd name="T71" fmla="*/ 55 h 92"/>
                <a:gd name="T72" fmla="*/ 42 w 58"/>
                <a:gd name="T73" fmla="*/ 52 h 92"/>
                <a:gd name="T74" fmla="*/ 46 w 58"/>
                <a:gd name="T75" fmla="*/ 50 h 92"/>
                <a:gd name="T76" fmla="*/ 49 w 58"/>
                <a:gd name="T77" fmla="*/ 47 h 92"/>
                <a:gd name="T78" fmla="*/ 52 w 58"/>
                <a:gd name="T79" fmla="*/ 46 h 92"/>
                <a:gd name="T80" fmla="*/ 55 w 58"/>
                <a:gd name="T81" fmla="*/ 45 h 92"/>
                <a:gd name="T82" fmla="*/ 57 w 58"/>
                <a:gd name="T83" fmla="*/ 44 h 92"/>
                <a:gd name="T84" fmla="*/ 58 w 58"/>
                <a:gd name="T85" fmla="*/ 42 h 92"/>
                <a:gd name="T86" fmla="*/ 58 w 58"/>
                <a:gd name="T87" fmla="*/ 40 h 92"/>
                <a:gd name="T88" fmla="*/ 58 w 58"/>
                <a:gd name="T89" fmla="*/ 38 h 92"/>
                <a:gd name="T90" fmla="*/ 57 w 58"/>
                <a:gd name="T91" fmla="*/ 34 h 92"/>
                <a:gd name="T92" fmla="*/ 56 w 58"/>
                <a:gd name="T93" fmla="*/ 31 h 92"/>
                <a:gd name="T94" fmla="*/ 55 w 58"/>
                <a:gd name="T95" fmla="*/ 28 h 92"/>
                <a:gd name="T96" fmla="*/ 55 w 58"/>
                <a:gd name="T97" fmla="*/ 25 h 92"/>
                <a:gd name="T98" fmla="*/ 54 w 58"/>
                <a:gd name="T99" fmla="*/ 23 h 92"/>
                <a:gd name="T100" fmla="*/ 54 w 58"/>
                <a:gd name="T101" fmla="*/ 20 h 92"/>
                <a:gd name="T102" fmla="*/ 52 w 58"/>
                <a:gd name="T103" fmla="*/ 15 h 92"/>
                <a:gd name="T104" fmla="*/ 52 w 58"/>
                <a:gd name="T105" fmla="*/ 8 h 92"/>
                <a:gd name="T106" fmla="*/ 51 w 58"/>
                <a:gd name="T107" fmla="*/ 3 h 92"/>
                <a:gd name="T108" fmla="*/ 49 w 58"/>
                <a:gd name="T109" fmla="*/ 0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92"/>
                <a:gd name="T167" fmla="*/ 58 w 58"/>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92">
                  <a:moveTo>
                    <a:pt x="48" y="0"/>
                  </a:moveTo>
                  <a:lnTo>
                    <a:pt x="47" y="1"/>
                  </a:lnTo>
                  <a:lnTo>
                    <a:pt x="45" y="1"/>
                  </a:lnTo>
                  <a:lnTo>
                    <a:pt x="44" y="3"/>
                  </a:lnTo>
                  <a:lnTo>
                    <a:pt x="42" y="3"/>
                  </a:lnTo>
                  <a:lnTo>
                    <a:pt x="41" y="5"/>
                  </a:lnTo>
                  <a:lnTo>
                    <a:pt x="39" y="6"/>
                  </a:lnTo>
                  <a:lnTo>
                    <a:pt x="37" y="7"/>
                  </a:lnTo>
                  <a:lnTo>
                    <a:pt x="36" y="9"/>
                  </a:lnTo>
                  <a:lnTo>
                    <a:pt x="34" y="10"/>
                  </a:lnTo>
                  <a:lnTo>
                    <a:pt x="33" y="11"/>
                  </a:lnTo>
                  <a:lnTo>
                    <a:pt x="30" y="15"/>
                  </a:lnTo>
                  <a:lnTo>
                    <a:pt x="28" y="18"/>
                  </a:lnTo>
                  <a:lnTo>
                    <a:pt x="25" y="21"/>
                  </a:lnTo>
                  <a:lnTo>
                    <a:pt x="23" y="24"/>
                  </a:lnTo>
                  <a:lnTo>
                    <a:pt x="22" y="27"/>
                  </a:lnTo>
                  <a:lnTo>
                    <a:pt x="21" y="28"/>
                  </a:lnTo>
                  <a:lnTo>
                    <a:pt x="20" y="30"/>
                  </a:lnTo>
                  <a:lnTo>
                    <a:pt x="19" y="33"/>
                  </a:lnTo>
                  <a:lnTo>
                    <a:pt x="19" y="34"/>
                  </a:lnTo>
                  <a:lnTo>
                    <a:pt x="17" y="36"/>
                  </a:lnTo>
                  <a:lnTo>
                    <a:pt x="16" y="37"/>
                  </a:lnTo>
                  <a:lnTo>
                    <a:pt x="16" y="38"/>
                  </a:lnTo>
                  <a:lnTo>
                    <a:pt x="15" y="40"/>
                  </a:lnTo>
                  <a:lnTo>
                    <a:pt x="14" y="42"/>
                  </a:lnTo>
                  <a:lnTo>
                    <a:pt x="13" y="44"/>
                  </a:lnTo>
                  <a:lnTo>
                    <a:pt x="12" y="47"/>
                  </a:lnTo>
                  <a:lnTo>
                    <a:pt x="11" y="50"/>
                  </a:lnTo>
                  <a:lnTo>
                    <a:pt x="10" y="53"/>
                  </a:lnTo>
                  <a:lnTo>
                    <a:pt x="8" y="56"/>
                  </a:lnTo>
                  <a:lnTo>
                    <a:pt x="6" y="59"/>
                  </a:lnTo>
                  <a:lnTo>
                    <a:pt x="6" y="61"/>
                  </a:lnTo>
                  <a:lnTo>
                    <a:pt x="4" y="63"/>
                  </a:lnTo>
                  <a:lnTo>
                    <a:pt x="4" y="65"/>
                  </a:lnTo>
                  <a:lnTo>
                    <a:pt x="3" y="68"/>
                  </a:lnTo>
                  <a:lnTo>
                    <a:pt x="1" y="70"/>
                  </a:lnTo>
                  <a:lnTo>
                    <a:pt x="1" y="72"/>
                  </a:lnTo>
                  <a:lnTo>
                    <a:pt x="1" y="74"/>
                  </a:lnTo>
                  <a:lnTo>
                    <a:pt x="0" y="77"/>
                  </a:lnTo>
                  <a:lnTo>
                    <a:pt x="0" y="78"/>
                  </a:lnTo>
                  <a:lnTo>
                    <a:pt x="0" y="80"/>
                  </a:lnTo>
                  <a:lnTo>
                    <a:pt x="1" y="81"/>
                  </a:lnTo>
                  <a:lnTo>
                    <a:pt x="1" y="82"/>
                  </a:lnTo>
                  <a:lnTo>
                    <a:pt x="1" y="84"/>
                  </a:lnTo>
                  <a:lnTo>
                    <a:pt x="2" y="86"/>
                  </a:lnTo>
                  <a:lnTo>
                    <a:pt x="3" y="87"/>
                  </a:lnTo>
                  <a:lnTo>
                    <a:pt x="3" y="89"/>
                  </a:lnTo>
                  <a:lnTo>
                    <a:pt x="4" y="90"/>
                  </a:lnTo>
                  <a:lnTo>
                    <a:pt x="4" y="91"/>
                  </a:lnTo>
                  <a:lnTo>
                    <a:pt x="5" y="92"/>
                  </a:lnTo>
                  <a:lnTo>
                    <a:pt x="6" y="92"/>
                  </a:lnTo>
                  <a:lnTo>
                    <a:pt x="9" y="92"/>
                  </a:lnTo>
                  <a:lnTo>
                    <a:pt x="11" y="90"/>
                  </a:lnTo>
                  <a:lnTo>
                    <a:pt x="13" y="89"/>
                  </a:lnTo>
                  <a:lnTo>
                    <a:pt x="13" y="87"/>
                  </a:lnTo>
                  <a:lnTo>
                    <a:pt x="14" y="86"/>
                  </a:lnTo>
                  <a:lnTo>
                    <a:pt x="16" y="84"/>
                  </a:lnTo>
                  <a:lnTo>
                    <a:pt x="16" y="81"/>
                  </a:lnTo>
                  <a:lnTo>
                    <a:pt x="17" y="80"/>
                  </a:lnTo>
                  <a:lnTo>
                    <a:pt x="18" y="78"/>
                  </a:lnTo>
                  <a:lnTo>
                    <a:pt x="19" y="77"/>
                  </a:lnTo>
                  <a:lnTo>
                    <a:pt x="20" y="76"/>
                  </a:lnTo>
                  <a:lnTo>
                    <a:pt x="22" y="74"/>
                  </a:lnTo>
                  <a:lnTo>
                    <a:pt x="22" y="73"/>
                  </a:lnTo>
                  <a:lnTo>
                    <a:pt x="23" y="71"/>
                  </a:lnTo>
                  <a:lnTo>
                    <a:pt x="24" y="69"/>
                  </a:lnTo>
                  <a:lnTo>
                    <a:pt x="25" y="67"/>
                  </a:lnTo>
                  <a:lnTo>
                    <a:pt x="27" y="65"/>
                  </a:lnTo>
                  <a:lnTo>
                    <a:pt x="29" y="63"/>
                  </a:lnTo>
                  <a:lnTo>
                    <a:pt x="31" y="60"/>
                  </a:lnTo>
                  <a:lnTo>
                    <a:pt x="35" y="57"/>
                  </a:lnTo>
                  <a:lnTo>
                    <a:pt x="37" y="55"/>
                  </a:lnTo>
                  <a:lnTo>
                    <a:pt x="40" y="53"/>
                  </a:lnTo>
                  <a:lnTo>
                    <a:pt x="42" y="52"/>
                  </a:lnTo>
                  <a:lnTo>
                    <a:pt x="44" y="50"/>
                  </a:lnTo>
                  <a:lnTo>
                    <a:pt x="46" y="50"/>
                  </a:lnTo>
                  <a:lnTo>
                    <a:pt x="48" y="48"/>
                  </a:lnTo>
                  <a:lnTo>
                    <a:pt x="49" y="47"/>
                  </a:lnTo>
                  <a:lnTo>
                    <a:pt x="51" y="47"/>
                  </a:lnTo>
                  <a:lnTo>
                    <a:pt x="52" y="46"/>
                  </a:lnTo>
                  <a:lnTo>
                    <a:pt x="53" y="46"/>
                  </a:lnTo>
                  <a:lnTo>
                    <a:pt x="55" y="45"/>
                  </a:lnTo>
                  <a:lnTo>
                    <a:pt x="55" y="44"/>
                  </a:lnTo>
                  <a:lnTo>
                    <a:pt x="57" y="44"/>
                  </a:lnTo>
                  <a:lnTo>
                    <a:pt x="57" y="43"/>
                  </a:lnTo>
                  <a:lnTo>
                    <a:pt x="58" y="42"/>
                  </a:lnTo>
                  <a:lnTo>
                    <a:pt x="58" y="41"/>
                  </a:lnTo>
                  <a:lnTo>
                    <a:pt x="58" y="40"/>
                  </a:lnTo>
                  <a:lnTo>
                    <a:pt x="58" y="39"/>
                  </a:lnTo>
                  <a:lnTo>
                    <a:pt x="58" y="38"/>
                  </a:lnTo>
                  <a:lnTo>
                    <a:pt x="58" y="36"/>
                  </a:lnTo>
                  <a:lnTo>
                    <a:pt x="57" y="34"/>
                  </a:lnTo>
                  <a:lnTo>
                    <a:pt x="57" y="33"/>
                  </a:lnTo>
                  <a:lnTo>
                    <a:pt x="56" y="31"/>
                  </a:lnTo>
                  <a:lnTo>
                    <a:pt x="55" y="30"/>
                  </a:lnTo>
                  <a:lnTo>
                    <a:pt x="55" y="28"/>
                  </a:lnTo>
                  <a:lnTo>
                    <a:pt x="55" y="27"/>
                  </a:lnTo>
                  <a:lnTo>
                    <a:pt x="55" y="25"/>
                  </a:lnTo>
                  <a:lnTo>
                    <a:pt x="55" y="24"/>
                  </a:lnTo>
                  <a:lnTo>
                    <a:pt x="54" y="23"/>
                  </a:lnTo>
                  <a:lnTo>
                    <a:pt x="54" y="22"/>
                  </a:lnTo>
                  <a:lnTo>
                    <a:pt x="54" y="20"/>
                  </a:lnTo>
                  <a:lnTo>
                    <a:pt x="53" y="18"/>
                  </a:lnTo>
                  <a:lnTo>
                    <a:pt x="52" y="15"/>
                  </a:lnTo>
                  <a:lnTo>
                    <a:pt x="52" y="12"/>
                  </a:lnTo>
                  <a:lnTo>
                    <a:pt x="52" y="8"/>
                  </a:lnTo>
                  <a:lnTo>
                    <a:pt x="51" y="6"/>
                  </a:lnTo>
                  <a:lnTo>
                    <a:pt x="51" y="3"/>
                  </a:lnTo>
                  <a:lnTo>
                    <a:pt x="50" y="1"/>
                  </a:lnTo>
                  <a:lnTo>
                    <a:pt x="49" y="0"/>
                  </a:lnTo>
                  <a:lnTo>
                    <a:pt x="48"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05"/>
            <p:cNvSpPr>
              <a:spLocks/>
            </p:cNvSpPr>
            <p:nvPr/>
          </p:nvSpPr>
          <p:spPr bwMode="auto">
            <a:xfrm>
              <a:off x="2985" y="2817"/>
              <a:ext cx="58" cy="92"/>
            </a:xfrm>
            <a:custGeom>
              <a:avLst/>
              <a:gdLst>
                <a:gd name="T0" fmla="*/ 47 w 58"/>
                <a:gd name="T1" fmla="*/ 1 h 92"/>
                <a:gd name="T2" fmla="*/ 44 w 58"/>
                <a:gd name="T3" fmla="*/ 3 h 92"/>
                <a:gd name="T4" fmla="*/ 41 w 58"/>
                <a:gd name="T5" fmla="*/ 5 h 92"/>
                <a:gd name="T6" fmla="*/ 37 w 58"/>
                <a:gd name="T7" fmla="*/ 7 h 92"/>
                <a:gd name="T8" fmla="*/ 34 w 58"/>
                <a:gd name="T9" fmla="*/ 10 h 92"/>
                <a:gd name="T10" fmla="*/ 30 w 58"/>
                <a:gd name="T11" fmla="*/ 15 h 92"/>
                <a:gd name="T12" fmla="*/ 25 w 58"/>
                <a:gd name="T13" fmla="*/ 21 h 92"/>
                <a:gd name="T14" fmla="*/ 22 w 58"/>
                <a:gd name="T15" fmla="*/ 27 h 92"/>
                <a:gd name="T16" fmla="*/ 20 w 58"/>
                <a:gd name="T17" fmla="*/ 30 h 92"/>
                <a:gd name="T18" fmla="*/ 19 w 58"/>
                <a:gd name="T19" fmla="*/ 34 h 92"/>
                <a:gd name="T20" fmla="*/ 16 w 58"/>
                <a:gd name="T21" fmla="*/ 37 h 92"/>
                <a:gd name="T22" fmla="*/ 15 w 58"/>
                <a:gd name="T23" fmla="*/ 40 h 92"/>
                <a:gd name="T24" fmla="*/ 13 w 58"/>
                <a:gd name="T25" fmla="*/ 44 h 92"/>
                <a:gd name="T26" fmla="*/ 11 w 58"/>
                <a:gd name="T27" fmla="*/ 50 h 92"/>
                <a:gd name="T28" fmla="*/ 8 w 58"/>
                <a:gd name="T29" fmla="*/ 56 h 92"/>
                <a:gd name="T30" fmla="*/ 6 w 58"/>
                <a:gd name="T31" fmla="*/ 61 h 92"/>
                <a:gd name="T32" fmla="*/ 4 w 58"/>
                <a:gd name="T33" fmla="*/ 65 h 92"/>
                <a:gd name="T34" fmla="*/ 1 w 58"/>
                <a:gd name="T35" fmla="*/ 70 h 92"/>
                <a:gd name="T36" fmla="*/ 1 w 58"/>
                <a:gd name="T37" fmla="*/ 74 h 92"/>
                <a:gd name="T38" fmla="*/ 0 w 58"/>
                <a:gd name="T39" fmla="*/ 78 h 92"/>
                <a:gd name="T40" fmla="*/ 1 w 58"/>
                <a:gd name="T41" fmla="*/ 81 h 92"/>
                <a:gd name="T42" fmla="*/ 1 w 58"/>
                <a:gd name="T43" fmla="*/ 84 h 92"/>
                <a:gd name="T44" fmla="*/ 3 w 58"/>
                <a:gd name="T45" fmla="*/ 87 h 92"/>
                <a:gd name="T46" fmla="*/ 4 w 58"/>
                <a:gd name="T47" fmla="*/ 90 h 92"/>
                <a:gd name="T48" fmla="*/ 5 w 58"/>
                <a:gd name="T49" fmla="*/ 92 h 92"/>
                <a:gd name="T50" fmla="*/ 9 w 58"/>
                <a:gd name="T51" fmla="*/ 92 h 92"/>
                <a:gd name="T52" fmla="*/ 13 w 58"/>
                <a:gd name="T53" fmla="*/ 89 h 92"/>
                <a:gd name="T54" fmla="*/ 14 w 58"/>
                <a:gd name="T55" fmla="*/ 86 h 92"/>
                <a:gd name="T56" fmla="*/ 16 w 58"/>
                <a:gd name="T57" fmla="*/ 81 h 92"/>
                <a:gd name="T58" fmla="*/ 18 w 58"/>
                <a:gd name="T59" fmla="*/ 78 h 92"/>
                <a:gd name="T60" fmla="*/ 20 w 58"/>
                <a:gd name="T61" fmla="*/ 76 h 92"/>
                <a:gd name="T62" fmla="*/ 22 w 58"/>
                <a:gd name="T63" fmla="*/ 73 h 92"/>
                <a:gd name="T64" fmla="*/ 24 w 58"/>
                <a:gd name="T65" fmla="*/ 69 h 92"/>
                <a:gd name="T66" fmla="*/ 27 w 58"/>
                <a:gd name="T67" fmla="*/ 65 h 92"/>
                <a:gd name="T68" fmla="*/ 31 w 58"/>
                <a:gd name="T69" fmla="*/ 60 h 92"/>
                <a:gd name="T70" fmla="*/ 37 w 58"/>
                <a:gd name="T71" fmla="*/ 55 h 92"/>
                <a:gd name="T72" fmla="*/ 42 w 58"/>
                <a:gd name="T73" fmla="*/ 52 h 92"/>
                <a:gd name="T74" fmla="*/ 46 w 58"/>
                <a:gd name="T75" fmla="*/ 50 h 92"/>
                <a:gd name="T76" fmla="*/ 49 w 58"/>
                <a:gd name="T77" fmla="*/ 47 h 92"/>
                <a:gd name="T78" fmla="*/ 52 w 58"/>
                <a:gd name="T79" fmla="*/ 46 h 92"/>
                <a:gd name="T80" fmla="*/ 55 w 58"/>
                <a:gd name="T81" fmla="*/ 45 h 92"/>
                <a:gd name="T82" fmla="*/ 57 w 58"/>
                <a:gd name="T83" fmla="*/ 44 h 92"/>
                <a:gd name="T84" fmla="*/ 58 w 58"/>
                <a:gd name="T85" fmla="*/ 42 h 92"/>
                <a:gd name="T86" fmla="*/ 58 w 58"/>
                <a:gd name="T87" fmla="*/ 40 h 92"/>
                <a:gd name="T88" fmla="*/ 58 w 58"/>
                <a:gd name="T89" fmla="*/ 38 h 92"/>
                <a:gd name="T90" fmla="*/ 57 w 58"/>
                <a:gd name="T91" fmla="*/ 34 h 92"/>
                <a:gd name="T92" fmla="*/ 56 w 58"/>
                <a:gd name="T93" fmla="*/ 31 h 92"/>
                <a:gd name="T94" fmla="*/ 55 w 58"/>
                <a:gd name="T95" fmla="*/ 28 h 92"/>
                <a:gd name="T96" fmla="*/ 55 w 58"/>
                <a:gd name="T97" fmla="*/ 25 h 92"/>
                <a:gd name="T98" fmla="*/ 54 w 58"/>
                <a:gd name="T99" fmla="*/ 23 h 92"/>
                <a:gd name="T100" fmla="*/ 54 w 58"/>
                <a:gd name="T101" fmla="*/ 20 h 92"/>
                <a:gd name="T102" fmla="*/ 52 w 58"/>
                <a:gd name="T103" fmla="*/ 15 h 92"/>
                <a:gd name="T104" fmla="*/ 52 w 58"/>
                <a:gd name="T105" fmla="*/ 8 h 92"/>
                <a:gd name="T106" fmla="*/ 51 w 58"/>
                <a:gd name="T107" fmla="*/ 3 h 92"/>
                <a:gd name="T108" fmla="*/ 49 w 58"/>
                <a:gd name="T109" fmla="*/ 0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92"/>
                <a:gd name="T167" fmla="*/ 58 w 58"/>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92">
                  <a:moveTo>
                    <a:pt x="48" y="0"/>
                  </a:moveTo>
                  <a:lnTo>
                    <a:pt x="47" y="1"/>
                  </a:lnTo>
                  <a:lnTo>
                    <a:pt x="45" y="1"/>
                  </a:lnTo>
                  <a:lnTo>
                    <a:pt x="44" y="3"/>
                  </a:lnTo>
                  <a:lnTo>
                    <a:pt x="42" y="3"/>
                  </a:lnTo>
                  <a:lnTo>
                    <a:pt x="41" y="5"/>
                  </a:lnTo>
                  <a:lnTo>
                    <a:pt x="39" y="6"/>
                  </a:lnTo>
                  <a:lnTo>
                    <a:pt x="37" y="7"/>
                  </a:lnTo>
                  <a:lnTo>
                    <a:pt x="36" y="9"/>
                  </a:lnTo>
                  <a:lnTo>
                    <a:pt x="34" y="10"/>
                  </a:lnTo>
                  <a:lnTo>
                    <a:pt x="33" y="11"/>
                  </a:lnTo>
                  <a:lnTo>
                    <a:pt x="30" y="15"/>
                  </a:lnTo>
                  <a:lnTo>
                    <a:pt x="28" y="18"/>
                  </a:lnTo>
                  <a:lnTo>
                    <a:pt x="25" y="21"/>
                  </a:lnTo>
                  <a:lnTo>
                    <a:pt x="23" y="24"/>
                  </a:lnTo>
                  <a:lnTo>
                    <a:pt x="22" y="27"/>
                  </a:lnTo>
                  <a:lnTo>
                    <a:pt x="21" y="28"/>
                  </a:lnTo>
                  <a:lnTo>
                    <a:pt x="20" y="30"/>
                  </a:lnTo>
                  <a:lnTo>
                    <a:pt x="19" y="33"/>
                  </a:lnTo>
                  <a:lnTo>
                    <a:pt x="19" y="34"/>
                  </a:lnTo>
                  <a:lnTo>
                    <a:pt x="17" y="36"/>
                  </a:lnTo>
                  <a:lnTo>
                    <a:pt x="16" y="37"/>
                  </a:lnTo>
                  <a:lnTo>
                    <a:pt x="16" y="38"/>
                  </a:lnTo>
                  <a:lnTo>
                    <a:pt x="15" y="40"/>
                  </a:lnTo>
                  <a:lnTo>
                    <a:pt x="14" y="42"/>
                  </a:lnTo>
                  <a:lnTo>
                    <a:pt x="13" y="44"/>
                  </a:lnTo>
                  <a:lnTo>
                    <a:pt x="12" y="47"/>
                  </a:lnTo>
                  <a:lnTo>
                    <a:pt x="11" y="50"/>
                  </a:lnTo>
                  <a:lnTo>
                    <a:pt x="10" y="53"/>
                  </a:lnTo>
                  <a:lnTo>
                    <a:pt x="8" y="56"/>
                  </a:lnTo>
                  <a:lnTo>
                    <a:pt x="6" y="59"/>
                  </a:lnTo>
                  <a:lnTo>
                    <a:pt x="6" y="61"/>
                  </a:lnTo>
                  <a:lnTo>
                    <a:pt x="4" y="63"/>
                  </a:lnTo>
                  <a:lnTo>
                    <a:pt x="4" y="65"/>
                  </a:lnTo>
                  <a:lnTo>
                    <a:pt x="3" y="68"/>
                  </a:lnTo>
                  <a:lnTo>
                    <a:pt x="1" y="70"/>
                  </a:lnTo>
                  <a:lnTo>
                    <a:pt x="1" y="72"/>
                  </a:lnTo>
                  <a:lnTo>
                    <a:pt x="1" y="74"/>
                  </a:lnTo>
                  <a:lnTo>
                    <a:pt x="0" y="77"/>
                  </a:lnTo>
                  <a:lnTo>
                    <a:pt x="0" y="78"/>
                  </a:lnTo>
                  <a:lnTo>
                    <a:pt x="0" y="80"/>
                  </a:lnTo>
                  <a:lnTo>
                    <a:pt x="1" y="81"/>
                  </a:lnTo>
                  <a:lnTo>
                    <a:pt x="1" y="82"/>
                  </a:lnTo>
                  <a:lnTo>
                    <a:pt x="1" y="84"/>
                  </a:lnTo>
                  <a:lnTo>
                    <a:pt x="2" y="86"/>
                  </a:lnTo>
                  <a:lnTo>
                    <a:pt x="3" y="87"/>
                  </a:lnTo>
                  <a:lnTo>
                    <a:pt x="3" y="89"/>
                  </a:lnTo>
                  <a:lnTo>
                    <a:pt x="4" y="90"/>
                  </a:lnTo>
                  <a:lnTo>
                    <a:pt x="4" y="91"/>
                  </a:lnTo>
                  <a:lnTo>
                    <a:pt x="5" y="92"/>
                  </a:lnTo>
                  <a:lnTo>
                    <a:pt x="6" y="92"/>
                  </a:lnTo>
                  <a:lnTo>
                    <a:pt x="9" y="92"/>
                  </a:lnTo>
                  <a:lnTo>
                    <a:pt x="11" y="90"/>
                  </a:lnTo>
                  <a:lnTo>
                    <a:pt x="13" y="89"/>
                  </a:lnTo>
                  <a:lnTo>
                    <a:pt x="13" y="87"/>
                  </a:lnTo>
                  <a:lnTo>
                    <a:pt x="14" y="86"/>
                  </a:lnTo>
                  <a:lnTo>
                    <a:pt x="16" y="84"/>
                  </a:lnTo>
                  <a:lnTo>
                    <a:pt x="16" y="81"/>
                  </a:lnTo>
                  <a:lnTo>
                    <a:pt x="17" y="80"/>
                  </a:lnTo>
                  <a:lnTo>
                    <a:pt x="18" y="78"/>
                  </a:lnTo>
                  <a:lnTo>
                    <a:pt x="19" y="77"/>
                  </a:lnTo>
                  <a:lnTo>
                    <a:pt x="20" y="76"/>
                  </a:lnTo>
                  <a:lnTo>
                    <a:pt x="22" y="74"/>
                  </a:lnTo>
                  <a:lnTo>
                    <a:pt x="22" y="73"/>
                  </a:lnTo>
                  <a:lnTo>
                    <a:pt x="23" y="71"/>
                  </a:lnTo>
                  <a:lnTo>
                    <a:pt x="24" y="69"/>
                  </a:lnTo>
                  <a:lnTo>
                    <a:pt x="25" y="67"/>
                  </a:lnTo>
                  <a:lnTo>
                    <a:pt x="27" y="65"/>
                  </a:lnTo>
                  <a:lnTo>
                    <a:pt x="29" y="63"/>
                  </a:lnTo>
                  <a:lnTo>
                    <a:pt x="31" y="60"/>
                  </a:lnTo>
                  <a:lnTo>
                    <a:pt x="35" y="57"/>
                  </a:lnTo>
                  <a:lnTo>
                    <a:pt x="37" y="55"/>
                  </a:lnTo>
                  <a:lnTo>
                    <a:pt x="40" y="53"/>
                  </a:lnTo>
                  <a:lnTo>
                    <a:pt x="42" y="52"/>
                  </a:lnTo>
                  <a:lnTo>
                    <a:pt x="44" y="50"/>
                  </a:lnTo>
                  <a:lnTo>
                    <a:pt x="46" y="50"/>
                  </a:lnTo>
                  <a:lnTo>
                    <a:pt x="48" y="48"/>
                  </a:lnTo>
                  <a:lnTo>
                    <a:pt x="49" y="47"/>
                  </a:lnTo>
                  <a:lnTo>
                    <a:pt x="51" y="47"/>
                  </a:lnTo>
                  <a:lnTo>
                    <a:pt x="52" y="46"/>
                  </a:lnTo>
                  <a:lnTo>
                    <a:pt x="53" y="46"/>
                  </a:lnTo>
                  <a:lnTo>
                    <a:pt x="55" y="45"/>
                  </a:lnTo>
                  <a:lnTo>
                    <a:pt x="55" y="44"/>
                  </a:lnTo>
                  <a:lnTo>
                    <a:pt x="57" y="44"/>
                  </a:lnTo>
                  <a:lnTo>
                    <a:pt x="57" y="43"/>
                  </a:lnTo>
                  <a:lnTo>
                    <a:pt x="58" y="42"/>
                  </a:lnTo>
                  <a:lnTo>
                    <a:pt x="58" y="41"/>
                  </a:lnTo>
                  <a:lnTo>
                    <a:pt x="58" y="40"/>
                  </a:lnTo>
                  <a:lnTo>
                    <a:pt x="58" y="39"/>
                  </a:lnTo>
                  <a:lnTo>
                    <a:pt x="58" y="38"/>
                  </a:lnTo>
                  <a:lnTo>
                    <a:pt x="58" y="36"/>
                  </a:lnTo>
                  <a:lnTo>
                    <a:pt x="57" y="34"/>
                  </a:lnTo>
                  <a:lnTo>
                    <a:pt x="57" y="33"/>
                  </a:lnTo>
                  <a:lnTo>
                    <a:pt x="56" y="31"/>
                  </a:lnTo>
                  <a:lnTo>
                    <a:pt x="55" y="30"/>
                  </a:lnTo>
                  <a:lnTo>
                    <a:pt x="55" y="28"/>
                  </a:lnTo>
                  <a:lnTo>
                    <a:pt x="55" y="27"/>
                  </a:lnTo>
                  <a:lnTo>
                    <a:pt x="55" y="25"/>
                  </a:lnTo>
                  <a:lnTo>
                    <a:pt x="55" y="24"/>
                  </a:lnTo>
                  <a:lnTo>
                    <a:pt x="54" y="23"/>
                  </a:lnTo>
                  <a:lnTo>
                    <a:pt x="54" y="22"/>
                  </a:lnTo>
                  <a:lnTo>
                    <a:pt x="54" y="20"/>
                  </a:lnTo>
                  <a:lnTo>
                    <a:pt x="53" y="18"/>
                  </a:lnTo>
                  <a:lnTo>
                    <a:pt x="52" y="15"/>
                  </a:lnTo>
                  <a:lnTo>
                    <a:pt x="52" y="12"/>
                  </a:lnTo>
                  <a:lnTo>
                    <a:pt x="52" y="8"/>
                  </a:lnTo>
                  <a:lnTo>
                    <a:pt x="51" y="6"/>
                  </a:lnTo>
                  <a:lnTo>
                    <a:pt x="51" y="3"/>
                  </a:lnTo>
                  <a:lnTo>
                    <a:pt x="50" y="1"/>
                  </a:lnTo>
                  <a:lnTo>
                    <a:pt x="49" y="0"/>
                  </a:lnTo>
                  <a:lnTo>
                    <a:pt x="48"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106"/>
            <p:cNvSpPr>
              <a:spLocks/>
            </p:cNvSpPr>
            <p:nvPr/>
          </p:nvSpPr>
          <p:spPr bwMode="auto">
            <a:xfrm>
              <a:off x="2991" y="2877"/>
              <a:ext cx="64" cy="86"/>
            </a:xfrm>
            <a:custGeom>
              <a:avLst/>
              <a:gdLst>
                <a:gd name="T0" fmla="*/ 53 w 64"/>
                <a:gd name="T1" fmla="*/ 2 h 86"/>
                <a:gd name="T2" fmla="*/ 51 w 64"/>
                <a:gd name="T3" fmla="*/ 4 h 86"/>
                <a:gd name="T4" fmla="*/ 48 w 64"/>
                <a:gd name="T5" fmla="*/ 6 h 86"/>
                <a:gd name="T6" fmla="*/ 46 w 64"/>
                <a:gd name="T7" fmla="*/ 8 h 86"/>
                <a:gd name="T8" fmla="*/ 44 w 64"/>
                <a:gd name="T9" fmla="*/ 11 h 86"/>
                <a:gd name="T10" fmla="*/ 39 w 64"/>
                <a:gd name="T11" fmla="*/ 16 h 86"/>
                <a:gd name="T12" fmla="*/ 34 w 64"/>
                <a:gd name="T13" fmla="*/ 22 h 86"/>
                <a:gd name="T14" fmla="*/ 30 w 64"/>
                <a:gd name="T15" fmla="*/ 26 h 86"/>
                <a:gd name="T16" fmla="*/ 27 w 64"/>
                <a:gd name="T17" fmla="*/ 30 h 86"/>
                <a:gd name="T18" fmla="*/ 24 w 64"/>
                <a:gd name="T19" fmla="*/ 34 h 86"/>
                <a:gd name="T20" fmla="*/ 20 w 64"/>
                <a:gd name="T21" fmla="*/ 37 h 86"/>
                <a:gd name="T22" fmla="*/ 17 w 64"/>
                <a:gd name="T23" fmla="*/ 39 h 86"/>
                <a:gd name="T24" fmla="*/ 14 w 64"/>
                <a:gd name="T25" fmla="*/ 41 h 86"/>
                <a:gd name="T26" fmla="*/ 12 w 64"/>
                <a:gd name="T27" fmla="*/ 44 h 86"/>
                <a:gd name="T28" fmla="*/ 9 w 64"/>
                <a:gd name="T29" fmla="*/ 49 h 86"/>
                <a:gd name="T30" fmla="*/ 5 w 64"/>
                <a:gd name="T31" fmla="*/ 54 h 86"/>
                <a:gd name="T32" fmla="*/ 4 w 64"/>
                <a:gd name="T33" fmla="*/ 58 h 86"/>
                <a:gd name="T34" fmla="*/ 1 w 64"/>
                <a:gd name="T35" fmla="*/ 63 h 86"/>
                <a:gd name="T36" fmla="*/ 0 w 64"/>
                <a:gd name="T37" fmla="*/ 68 h 86"/>
                <a:gd name="T38" fmla="*/ 0 w 64"/>
                <a:gd name="T39" fmla="*/ 73 h 86"/>
                <a:gd name="T40" fmla="*/ 1 w 64"/>
                <a:gd name="T41" fmla="*/ 75 h 86"/>
                <a:gd name="T42" fmla="*/ 1 w 64"/>
                <a:gd name="T43" fmla="*/ 78 h 86"/>
                <a:gd name="T44" fmla="*/ 3 w 64"/>
                <a:gd name="T45" fmla="*/ 81 h 86"/>
                <a:gd name="T46" fmla="*/ 4 w 64"/>
                <a:gd name="T47" fmla="*/ 84 h 86"/>
                <a:gd name="T48" fmla="*/ 5 w 64"/>
                <a:gd name="T49" fmla="*/ 85 h 86"/>
                <a:gd name="T50" fmla="*/ 8 w 64"/>
                <a:gd name="T51" fmla="*/ 85 h 86"/>
                <a:gd name="T52" fmla="*/ 13 w 64"/>
                <a:gd name="T53" fmla="*/ 83 h 86"/>
                <a:gd name="T54" fmla="*/ 16 w 64"/>
                <a:gd name="T55" fmla="*/ 79 h 86"/>
                <a:gd name="T56" fmla="*/ 19 w 64"/>
                <a:gd name="T57" fmla="*/ 75 h 86"/>
                <a:gd name="T58" fmla="*/ 21 w 64"/>
                <a:gd name="T59" fmla="*/ 71 h 86"/>
                <a:gd name="T60" fmla="*/ 24 w 64"/>
                <a:gd name="T61" fmla="*/ 69 h 86"/>
                <a:gd name="T62" fmla="*/ 26 w 64"/>
                <a:gd name="T63" fmla="*/ 65 h 86"/>
                <a:gd name="T64" fmla="*/ 28 w 64"/>
                <a:gd name="T65" fmla="*/ 61 h 86"/>
                <a:gd name="T66" fmla="*/ 32 w 64"/>
                <a:gd name="T67" fmla="*/ 56 h 86"/>
                <a:gd name="T68" fmla="*/ 38 w 64"/>
                <a:gd name="T69" fmla="*/ 52 h 86"/>
                <a:gd name="T70" fmla="*/ 44 w 64"/>
                <a:gd name="T71" fmla="*/ 49 h 86"/>
                <a:gd name="T72" fmla="*/ 48 w 64"/>
                <a:gd name="T73" fmla="*/ 47 h 86"/>
                <a:gd name="T74" fmla="*/ 52 w 64"/>
                <a:gd name="T75" fmla="*/ 46 h 86"/>
                <a:gd name="T76" fmla="*/ 56 w 64"/>
                <a:gd name="T77" fmla="*/ 44 h 86"/>
                <a:gd name="T78" fmla="*/ 59 w 64"/>
                <a:gd name="T79" fmla="*/ 43 h 86"/>
                <a:gd name="T80" fmla="*/ 61 w 64"/>
                <a:gd name="T81" fmla="*/ 42 h 86"/>
                <a:gd name="T82" fmla="*/ 63 w 64"/>
                <a:gd name="T83" fmla="*/ 40 h 86"/>
                <a:gd name="T84" fmla="*/ 64 w 64"/>
                <a:gd name="T85" fmla="*/ 39 h 86"/>
                <a:gd name="T86" fmla="*/ 64 w 64"/>
                <a:gd name="T87" fmla="*/ 37 h 86"/>
                <a:gd name="T88" fmla="*/ 63 w 64"/>
                <a:gd name="T89" fmla="*/ 34 h 86"/>
                <a:gd name="T90" fmla="*/ 63 w 64"/>
                <a:gd name="T91" fmla="*/ 29 h 86"/>
                <a:gd name="T92" fmla="*/ 62 w 64"/>
                <a:gd name="T93" fmla="*/ 24 h 86"/>
                <a:gd name="T94" fmla="*/ 61 w 64"/>
                <a:gd name="T95" fmla="*/ 20 h 86"/>
                <a:gd name="T96" fmla="*/ 60 w 64"/>
                <a:gd name="T97" fmla="*/ 16 h 86"/>
                <a:gd name="T98" fmla="*/ 60 w 64"/>
                <a:gd name="T99" fmla="*/ 14 h 86"/>
                <a:gd name="T100" fmla="*/ 59 w 64"/>
                <a:gd name="T101" fmla="*/ 10 h 86"/>
                <a:gd name="T102" fmla="*/ 58 w 64"/>
                <a:gd name="T103" fmla="*/ 6 h 86"/>
                <a:gd name="T104" fmla="*/ 58 w 64"/>
                <a:gd name="T105" fmla="*/ 3 h 86"/>
                <a:gd name="T106" fmla="*/ 57 w 64"/>
                <a:gd name="T107" fmla="*/ 1 h 86"/>
                <a:gd name="T108" fmla="*/ 55 w 64"/>
                <a:gd name="T109" fmla="*/ 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86"/>
                <a:gd name="T167" fmla="*/ 64 w 64"/>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86">
                  <a:moveTo>
                    <a:pt x="55" y="1"/>
                  </a:moveTo>
                  <a:lnTo>
                    <a:pt x="53" y="2"/>
                  </a:lnTo>
                  <a:lnTo>
                    <a:pt x="52" y="3"/>
                  </a:lnTo>
                  <a:lnTo>
                    <a:pt x="51" y="4"/>
                  </a:lnTo>
                  <a:lnTo>
                    <a:pt x="49" y="5"/>
                  </a:lnTo>
                  <a:lnTo>
                    <a:pt x="48" y="6"/>
                  </a:lnTo>
                  <a:lnTo>
                    <a:pt x="47" y="7"/>
                  </a:lnTo>
                  <a:lnTo>
                    <a:pt x="46" y="8"/>
                  </a:lnTo>
                  <a:lnTo>
                    <a:pt x="45" y="9"/>
                  </a:lnTo>
                  <a:lnTo>
                    <a:pt x="44" y="11"/>
                  </a:lnTo>
                  <a:lnTo>
                    <a:pt x="42" y="13"/>
                  </a:lnTo>
                  <a:lnTo>
                    <a:pt x="39" y="16"/>
                  </a:lnTo>
                  <a:lnTo>
                    <a:pt x="36" y="19"/>
                  </a:lnTo>
                  <a:lnTo>
                    <a:pt x="34" y="22"/>
                  </a:lnTo>
                  <a:lnTo>
                    <a:pt x="32" y="24"/>
                  </a:lnTo>
                  <a:lnTo>
                    <a:pt x="30" y="26"/>
                  </a:lnTo>
                  <a:lnTo>
                    <a:pt x="29" y="29"/>
                  </a:lnTo>
                  <a:lnTo>
                    <a:pt x="27" y="30"/>
                  </a:lnTo>
                  <a:lnTo>
                    <a:pt x="26" y="32"/>
                  </a:lnTo>
                  <a:lnTo>
                    <a:pt x="24" y="34"/>
                  </a:lnTo>
                  <a:lnTo>
                    <a:pt x="22" y="35"/>
                  </a:lnTo>
                  <a:lnTo>
                    <a:pt x="20" y="37"/>
                  </a:lnTo>
                  <a:lnTo>
                    <a:pt x="19" y="37"/>
                  </a:lnTo>
                  <a:lnTo>
                    <a:pt x="17" y="39"/>
                  </a:lnTo>
                  <a:lnTo>
                    <a:pt x="16" y="40"/>
                  </a:lnTo>
                  <a:lnTo>
                    <a:pt x="14" y="41"/>
                  </a:lnTo>
                  <a:lnTo>
                    <a:pt x="13" y="43"/>
                  </a:lnTo>
                  <a:lnTo>
                    <a:pt x="12" y="44"/>
                  </a:lnTo>
                  <a:lnTo>
                    <a:pt x="10" y="46"/>
                  </a:lnTo>
                  <a:lnTo>
                    <a:pt x="9" y="49"/>
                  </a:lnTo>
                  <a:lnTo>
                    <a:pt x="7" y="52"/>
                  </a:lnTo>
                  <a:lnTo>
                    <a:pt x="5" y="54"/>
                  </a:lnTo>
                  <a:lnTo>
                    <a:pt x="4" y="56"/>
                  </a:lnTo>
                  <a:lnTo>
                    <a:pt x="4" y="58"/>
                  </a:lnTo>
                  <a:lnTo>
                    <a:pt x="3" y="61"/>
                  </a:lnTo>
                  <a:lnTo>
                    <a:pt x="1" y="63"/>
                  </a:lnTo>
                  <a:lnTo>
                    <a:pt x="1" y="66"/>
                  </a:lnTo>
                  <a:lnTo>
                    <a:pt x="0" y="68"/>
                  </a:lnTo>
                  <a:lnTo>
                    <a:pt x="0" y="70"/>
                  </a:lnTo>
                  <a:lnTo>
                    <a:pt x="0" y="73"/>
                  </a:lnTo>
                  <a:lnTo>
                    <a:pt x="1" y="75"/>
                  </a:lnTo>
                  <a:lnTo>
                    <a:pt x="1" y="76"/>
                  </a:lnTo>
                  <a:lnTo>
                    <a:pt x="1" y="78"/>
                  </a:lnTo>
                  <a:lnTo>
                    <a:pt x="2" y="79"/>
                  </a:lnTo>
                  <a:lnTo>
                    <a:pt x="3" y="81"/>
                  </a:lnTo>
                  <a:lnTo>
                    <a:pt x="3" y="82"/>
                  </a:lnTo>
                  <a:lnTo>
                    <a:pt x="4" y="84"/>
                  </a:lnTo>
                  <a:lnTo>
                    <a:pt x="4" y="85"/>
                  </a:lnTo>
                  <a:lnTo>
                    <a:pt x="5" y="85"/>
                  </a:lnTo>
                  <a:lnTo>
                    <a:pt x="5" y="86"/>
                  </a:lnTo>
                  <a:lnTo>
                    <a:pt x="8" y="85"/>
                  </a:lnTo>
                  <a:lnTo>
                    <a:pt x="11" y="85"/>
                  </a:lnTo>
                  <a:lnTo>
                    <a:pt x="13" y="83"/>
                  </a:lnTo>
                  <a:lnTo>
                    <a:pt x="15" y="82"/>
                  </a:lnTo>
                  <a:lnTo>
                    <a:pt x="16" y="79"/>
                  </a:lnTo>
                  <a:lnTo>
                    <a:pt x="17" y="77"/>
                  </a:lnTo>
                  <a:lnTo>
                    <a:pt x="19" y="75"/>
                  </a:lnTo>
                  <a:lnTo>
                    <a:pt x="20" y="73"/>
                  </a:lnTo>
                  <a:lnTo>
                    <a:pt x="21" y="71"/>
                  </a:lnTo>
                  <a:lnTo>
                    <a:pt x="22" y="70"/>
                  </a:lnTo>
                  <a:lnTo>
                    <a:pt x="24" y="69"/>
                  </a:lnTo>
                  <a:lnTo>
                    <a:pt x="25" y="67"/>
                  </a:lnTo>
                  <a:lnTo>
                    <a:pt x="26" y="65"/>
                  </a:lnTo>
                  <a:lnTo>
                    <a:pt x="27" y="63"/>
                  </a:lnTo>
                  <a:lnTo>
                    <a:pt x="28" y="61"/>
                  </a:lnTo>
                  <a:lnTo>
                    <a:pt x="30" y="59"/>
                  </a:lnTo>
                  <a:lnTo>
                    <a:pt x="32" y="56"/>
                  </a:lnTo>
                  <a:lnTo>
                    <a:pt x="34" y="54"/>
                  </a:lnTo>
                  <a:lnTo>
                    <a:pt x="38" y="52"/>
                  </a:lnTo>
                  <a:lnTo>
                    <a:pt x="42" y="50"/>
                  </a:lnTo>
                  <a:lnTo>
                    <a:pt x="44" y="49"/>
                  </a:lnTo>
                  <a:lnTo>
                    <a:pt x="46" y="49"/>
                  </a:lnTo>
                  <a:lnTo>
                    <a:pt x="48" y="47"/>
                  </a:lnTo>
                  <a:lnTo>
                    <a:pt x="51" y="46"/>
                  </a:lnTo>
                  <a:lnTo>
                    <a:pt x="52" y="46"/>
                  </a:lnTo>
                  <a:lnTo>
                    <a:pt x="54" y="45"/>
                  </a:lnTo>
                  <a:lnTo>
                    <a:pt x="56" y="44"/>
                  </a:lnTo>
                  <a:lnTo>
                    <a:pt x="57" y="43"/>
                  </a:lnTo>
                  <a:lnTo>
                    <a:pt x="59" y="43"/>
                  </a:lnTo>
                  <a:lnTo>
                    <a:pt x="60" y="42"/>
                  </a:lnTo>
                  <a:lnTo>
                    <a:pt x="61" y="42"/>
                  </a:lnTo>
                  <a:lnTo>
                    <a:pt x="63" y="41"/>
                  </a:lnTo>
                  <a:lnTo>
                    <a:pt x="63" y="40"/>
                  </a:lnTo>
                  <a:lnTo>
                    <a:pt x="64" y="40"/>
                  </a:lnTo>
                  <a:lnTo>
                    <a:pt x="64" y="39"/>
                  </a:lnTo>
                  <a:lnTo>
                    <a:pt x="64" y="37"/>
                  </a:lnTo>
                  <a:lnTo>
                    <a:pt x="64" y="35"/>
                  </a:lnTo>
                  <a:lnTo>
                    <a:pt x="63" y="34"/>
                  </a:lnTo>
                  <a:lnTo>
                    <a:pt x="63" y="32"/>
                  </a:lnTo>
                  <a:lnTo>
                    <a:pt x="63" y="29"/>
                  </a:lnTo>
                  <a:lnTo>
                    <a:pt x="63" y="27"/>
                  </a:lnTo>
                  <a:lnTo>
                    <a:pt x="62" y="24"/>
                  </a:lnTo>
                  <a:lnTo>
                    <a:pt x="61" y="23"/>
                  </a:lnTo>
                  <a:lnTo>
                    <a:pt x="61" y="20"/>
                  </a:lnTo>
                  <a:lnTo>
                    <a:pt x="60" y="18"/>
                  </a:lnTo>
                  <a:lnTo>
                    <a:pt x="60" y="16"/>
                  </a:lnTo>
                  <a:lnTo>
                    <a:pt x="60" y="15"/>
                  </a:lnTo>
                  <a:lnTo>
                    <a:pt x="60" y="14"/>
                  </a:lnTo>
                  <a:lnTo>
                    <a:pt x="60" y="12"/>
                  </a:lnTo>
                  <a:lnTo>
                    <a:pt x="59" y="10"/>
                  </a:lnTo>
                  <a:lnTo>
                    <a:pt x="59" y="8"/>
                  </a:lnTo>
                  <a:lnTo>
                    <a:pt x="58" y="6"/>
                  </a:lnTo>
                  <a:lnTo>
                    <a:pt x="58" y="5"/>
                  </a:lnTo>
                  <a:lnTo>
                    <a:pt x="58" y="3"/>
                  </a:lnTo>
                  <a:lnTo>
                    <a:pt x="57" y="2"/>
                  </a:lnTo>
                  <a:lnTo>
                    <a:pt x="57" y="1"/>
                  </a:lnTo>
                  <a:lnTo>
                    <a:pt x="56" y="0"/>
                  </a:lnTo>
                  <a:lnTo>
                    <a:pt x="55"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07"/>
            <p:cNvSpPr>
              <a:spLocks/>
            </p:cNvSpPr>
            <p:nvPr/>
          </p:nvSpPr>
          <p:spPr bwMode="auto">
            <a:xfrm>
              <a:off x="2991" y="2877"/>
              <a:ext cx="64" cy="86"/>
            </a:xfrm>
            <a:custGeom>
              <a:avLst/>
              <a:gdLst>
                <a:gd name="T0" fmla="*/ 53 w 64"/>
                <a:gd name="T1" fmla="*/ 2 h 86"/>
                <a:gd name="T2" fmla="*/ 51 w 64"/>
                <a:gd name="T3" fmla="*/ 4 h 86"/>
                <a:gd name="T4" fmla="*/ 48 w 64"/>
                <a:gd name="T5" fmla="*/ 6 h 86"/>
                <a:gd name="T6" fmla="*/ 46 w 64"/>
                <a:gd name="T7" fmla="*/ 8 h 86"/>
                <a:gd name="T8" fmla="*/ 44 w 64"/>
                <a:gd name="T9" fmla="*/ 11 h 86"/>
                <a:gd name="T10" fmla="*/ 39 w 64"/>
                <a:gd name="T11" fmla="*/ 16 h 86"/>
                <a:gd name="T12" fmla="*/ 34 w 64"/>
                <a:gd name="T13" fmla="*/ 22 h 86"/>
                <a:gd name="T14" fmla="*/ 30 w 64"/>
                <a:gd name="T15" fmla="*/ 26 h 86"/>
                <a:gd name="T16" fmla="*/ 27 w 64"/>
                <a:gd name="T17" fmla="*/ 30 h 86"/>
                <a:gd name="T18" fmla="*/ 24 w 64"/>
                <a:gd name="T19" fmla="*/ 34 h 86"/>
                <a:gd name="T20" fmla="*/ 20 w 64"/>
                <a:gd name="T21" fmla="*/ 37 h 86"/>
                <a:gd name="T22" fmla="*/ 17 w 64"/>
                <a:gd name="T23" fmla="*/ 39 h 86"/>
                <a:gd name="T24" fmla="*/ 14 w 64"/>
                <a:gd name="T25" fmla="*/ 41 h 86"/>
                <a:gd name="T26" fmla="*/ 12 w 64"/>
                <a:gd name="T27" fmla="*/ 44 h 86"/>
                <a:gd name="T28" fmla="*/ 9 w 64"/>
                <a:gd name="T29" fmla="*/ 49 h 86"/>
                <a:gd name="T30" fmla="*/ 5 w 64"/>
                <a:gd name="T31" fmla="*/ 54 h 86"/>
                <a:gd name="T32" fmla="*/ 4 w 64"/>
                <a:gd name="T33" fmla="*/ 58 h 86"/>
                <a:gd name="T34" fmla="*/ 1 w 64"/>
                <a:gd name="T35" fmla="*/ 63 h 86"/>
                <a:gd name="T36" fmla="*/ 0 w 64"/>
                <a:gd name="T37" fmla="*/ 68 h 86"/>
                <a:gd name="T38" fmla="*/ 0 w 64"/>
                <a:gd name="T39" fmla="*/ 73 h 86"/>
                <a:gd name="T40" fmla="*/ 1 w 64"/>
                <a:gd name="T41" fmla="*/ 75 h 86"/>
                <a:gd name="T42" fmla="*/ 1 w 64"/>
                <a:gd name="T43" fmla="*/ 78 h 86"/>
                <a:gd name="T44" fmla="*/ 3 w 64"/>
                <a:gd name="T45" fmla="*/ 81 h 86"/>
                <a:gd name="T46" fmla="*/ 4 w 64"/>
                <a:gd name="T47" fmla="*/ 84 h 86"/>
                <a:gd name="T48" fmla="*/ 5 w 64"/>
                <a:gd name="T49" fmla="*/ 85 h 86"/>
                <a:gd name="T50" fmla="*/ 8 w 64"/>
                <a:gd name="T51" fmla="*/ 85 h 86"/>
                <a:gd name="T52" fmla="*/ 13 w 64"/>
                <a:gd name="T53" fmla="*/ 83 h 86"/>
                <a:gd name="T54" fmla="*/ 16 w 64"/>
                <a:gd name="T55" fmla="*/ 79 h 86"/>
                <a:gd name="T56" fmla="*/ 19 w 64"/>
                <a:gd name="T57" fmla="*/ 75 h 86"/>
                <a:gd name="T58" fmla="*/ 21 w 64"/>
                <a:gd name="T59" fmla="*/ 71 h 86"/>
                <a:gd name="T60" fmla="*/ 24 w 64"/>
                <a:gd name="T61" fmla="*/ 69 h 86"/>
                <a:gd name="T62" fmla="*/ 26 w 64"/>
                <a:gd name="T63" fmla="*/ 65 h 86"/>
                <a:gd name="T64" fmla="*/ 28 w 64"/>
                <a:gd name="T65" fmla="*/ 61 h 86"/>
                <a:gd name="T66" fmla="*/ 32 w 64"/>
                <a:gd name="T67" fmla="*/ 56 h 86"/>
                <a:gd name="T68" fmla="*/ 38 w 64"/>
                <a:gd name="T69" fmla="*/ 52 h 86"/>
                <a:gd name="T70" fmla="*/ 44 w 64"/>
                <a:gd name="T71" fmla="*/ 49 h 86"/>
                <a:gd name="T72" fmla="*/ 48 w 64"/>
                <a:gd name="T73" fmla="*/ 47 h 86"/>
                <a:gd name="T74" fmla="*/ 52 w 64"/>
                <a:gd name="T75" fmla="*/ 46 h 86"/>
                <a:gd name="T76" fmla="*/ 56 w 64"/>
                <a:gd name="T77" fmla="*/ 44 h 86"/>
                <a:gd name="T78" fmla="*/ 59 w 64"/>
                <a:gd name="T79" fmla="*/ 43 h 86"/>
                <a:gd name="T80" fmla="*/ 61 w 64"/>
                <a:gd name="T81" fmla="*/ 42 h 86"/>
                <a:gd name="T82" fmla="*/ 63 w 64"/>
                <a:gd name="T83" fmla="*/ 40 h 86"/>
                <a:gd name="T84" fmla="*/ 64 w 64"/>
                <a:gd name="T85" fmla="*/ 39 h 86"/>
                <a:gd name="T86" fmla="*/ 64 w 64"/>
                <a:gd name="T87" fmla="*/ 37 h 86"/>
                <a:gd name="T88" fmla="*/ 63 w 64"/>
                <a:gd name="T89" fmla="*/ 34 h 86"/>
                <a:gd name="T90" fmla="*/ 63 w 64"/>
                <a:gd name="T91" fmla="*/ 29 h 86"/>
                <a:gd name="T92" fmla="*/ 62 w 64"/>
                <a:gd name="T93" fmla="*/ 24 h 86"/>
                <a:gd name="T94" fmla="*/ 61 w 64"/>
                <a:gd name="T95" fmla="*/ 20 h 86"/>
                <a:gd name="T96" fmla="*/ 60 w 64"/>
                <a:gd name="T97" fmla="*/ 16 h 86"/>
                <a:gd name="T98" fmla="*/ 60 w 64"/>
                <a:gd name="T99" fmla="*/ 14 h 86"/>
                <a:gd name="T100" fmla="*/ 59 w 64"/>
                <a:gd name="T101" fmla="*/ 10 h 86"/>
                <a:gd name="T102" fmla="*/ 58 w 64"/>
                <a:gd name="T103" fmla="*/ 6 h 86"/>
                <a:gd name="T104" fmla="*/ 58 w 64"/>
                <a:gd name="T105" fmla="*/ 3 h 86"/>
                <a:gd name="T106" fmla="*/ 57 w 64"/>
                <a:gd name="T107" fmla="*/ 1 h 86"/>
                <a:gd name="T108" fmla="*/ 55 w 64"/>
                <a:gd name="T109" fmla="*/ 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86"/>
                <a:gd name="T167" fmla="*/ 64 w 64"/>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86">
                  <a:moveTo>
                    <a:pt x="55" y="1"/>
                  </a:moveTo>
                  <a:lnTo>
                    <a:pt x="53" y="2"/>
                  </a:lnTo>
                  <a:lnTo>
                    <a:pt x="52" y="3"/>
                  </a:lnTo>
                  <a:lnTo>
                    <a:pt x="51" y="4"/>
                  </a:lnTo>
                  <a:lnTo>
                    <a:pt x="49" y="5"/>
                  </a:lnTo>
                  <a:lnTo>
                    <a:pt x="48" y="6"/>
                  </a:lnTo>
                  <a:lnTo>
                    <a:pt x="47" y="7"/>
                  </a:lnTo>
                  <a:lnTo>
                    <a:pt x="46" y="8"/>
                  </a:lnTo>
                  <a:lnTo>
                    <a:pt x="45" y="9"/>
                  </a:lnTo>
                  <a:lnTo>
                    <a:pt x="44" y="11"/>
                  </a:lnTo>
                  <a:lnTo>
                    <a:pt x="42" y="13"/>
                  </a:lnTo>
                  <a:lnTo>
                    <a:pt x="39" y="16"/>
                  </a:lnTo>
                  <a:lnTo>
                    <a:pt x="36" y="19"/>
                  </a:lnTo>
                  <a:lnTo>
                    <a:pt x="34" y="22"/>
                  </a:lnTo>
                  <a:lnTo>
                    <a:pt x="32" y="24"/>
                  </a:lnTo>
                  <a:lnTo>
                    <a:pt x="30" y="26"/>
                  </a:lnTo>
                  <a:lnTo>
                    <a:pt x="29" y="29"/>
                  </a:lnTo>
                  <a:lnTo>
                    <a:pt x="27" y="30"/>
                  </a:lnTo>
                  <a:lnTo>
                    <a:pt x="26" y="32"/>
                  </a:lnTo>
                  <a:lnTo>
                    <a:pt x="24" y="34"/>
                  </a:lnTo>
                  <a:lnTo>
                    <a:pt x="22" y="35"/>
                  </a:lnTo>
                  <a:lnTo>
                    <a:pt x="20" y="37"/>
                  </a:lnTo>
                  <a:lnTo>
                    <a:pt x="19" y="37"/>
                  </a:lnTo>
                  <a:lnTo>
                    <a:pt x="17" y="39"/>
                  </a:lnTo>
                  <a:lnTo>
                    <a:pt x="16" y="40"/>
                  </a:lnTo>
                  <a:lnTo>
                    <a:pt x="14" y="41"/>
                  </a:lnTo>
                  <a:lnTo>
                    <a:pt x="13" y="43"/>
                  </a:lnTo>
                  <a:lnTo>
                    <a:pt x="12" y="44"/>
                  </a:lnTo>
                  <a:lnTo>
                    <a:pt x="10" y="46"/>
                  </a:lnTo>
                  <a:lnTo>
                    <a:pt x="9" y="49"/>
                  </a:lnTo>
                  <a:lnTo>
                    <a:pt x="7" y="52"/>
                  </a:lnTo>
                  <a:lnTo>
                    <a:pt x="5" y="54"/>
                  </a:lnTo>
                  <a:lnTo>
                    <a:pt x="4" y="56"/>
                  </a:lnTo>
                  <a:lnTo>
                    <a:pt x="4" y="58"/>
                  </a:lnTo>
                  <a:lnTo>
                    <a:pt x="3" y="61"/>
                  </a:lnTo>
                  <a:lnTo>
                    <a:pt x="1" y="63"/>
                  </a:lnTo>
                  <a:lnTo>
                    <a:pt x="1" y="66"/>
                  </a:lnTo>
                  <a:lnTo>
                    <a:pt x="0" y="68"/>
                  </a:lnTo>
                  <a:lnTo>
                    <a:pt x="0" y="70"/>
                  </a:lnTo>
                  <a:lnTo>
                    <a:pt x="0" y="73"/>
                  </a:lnTo>
                  <a:lnTo>
                    <a:pt x="1" y="75"/>
                  </a:lnTo>
                  <a:lnTo>
                    <a:pt x="1" y="76"/>
                  </a:lnTo>
                  <a:lnTo>
                    <a:pt x="1" y="78"/>
                  </a:lnTo>
                  <a:lnTo>
                    <a:pt x="2" y="79"/>
                  </a:lnTo>
                  <a:lnTo>
                    <a:pt x="3" y="81"/>
                  </a:lnTo>
                  <a:lnTo>
                    <a:pt x="3" y="82"/>
                  </a:lnTo>
                  <a:lnTo>
                    <a:pt x="4" y="84"/>
                  </a:lnTo>
                  <a:lnTo>
                    <a:pt x="4" y="85"/>
                  </a:lnTo>
                  <a:lnTo>
                    <a:pt x="5" y="85"/>
                  </a:lnTo>
                  <a:lnTo>
                    <a:pt x="5" y="86"/>
                  </a:lnTo>
                  <a:lnTo>
                    <a:pt x="8" y="85"/>
                  </a:lnTo>
                  <a:lnTo>
                    <a:pt x="11" y="85"/>
                  </a:lnTo>
                  <a:lnTo>
                    <a:pt x="13" y="83"/>
                  </a:lnTo>
                  <a:lnTo>
                    <a:pt x="15" y="82"/>
                  </a:lnTo>
                  <a:lnTo>
                    <a:pt x="16" y="79"/>
                  </a:lnTo>
                  <a:lnTo>
                    <a:pt x="17" y="77"/>
                  </a:lnTo>
                  <a:lnTo>
                    <a:pt x="19" y="75"/>
                  </a:lnTo>
                  <a:lnTo>
                    <a:pt x="20" y="73"/>
                  </a:lnTo>
                  <a:lnTo>
                    <a:pt x="21" y="71"/>
                  </a:lnTo>
                  <a:lnTo>
                    <a:pt x="22" y="70"/>
                  </a:lnTo>
                  <a:lnTo>
                    <a:pt x="24" y="69"/>
                  </a:lnTo>
                  <a:lnTo>
                    <a:pt x="25" y="67"/>
                  </a:lnTo>
                  <a:lnTo>
                    <a:pt x="26" y="65"/>
                  </a:lnTo>
                  <a:lnTo>
                    <a:pt x="27" y="63"/>
                  </a:lnTo>
                  <a:lnTo>
                    <a:pt x="28" y="61"/>
                  </a:lnTo>
                  <a:lnTo>
                    <a:pt x="30" y="59"/>
                  </a:lnTo>
                  <a:lnTo>
                    <a:pt x="32" y="56"/>
                  </a:lnTo>
                  <a:lnTo>
                    <a:pt x="34" y="54"/>
                  </a:lnTo>
                  <a:lnTo>
                    <a:pt x="38" y="52"/>
                  </a:lnTo>
                  <a:lnTo>
                    <a:pt x="42" y="50"/>
                  </a:lnTo>
                  <a:lnTo>
                    <a:pt x="44" y="49"/>
                  </a:lnTo>
                  <a:lnTo>
                    <a:pt x="46" y="49"/>
                  </a:lnTo>
                  <a:lnTo>
                    <a:pt x="48" y="47"/>
                  </a:lnTo>
                  <a:lnTo>
                    <a:pt x="51" y="46"/>
                  </a:lnTo>
                  <a:lnTo>
                    <a:pt x="52" y="46"/>
                  </a:lnTo>
                  <a:lnTo>
                    <a:pt x="54" y="45"/>
                  </a:lnTo>
                  <a:lnTo>
                    <a:pt x="56" y="44"/>
                  </a:lnTo>
                  <a:lnTo>
                    <a:pt x="57" y="43"/>
                  </a:lnTo>
                  <a:lnTo>
                    <a:pt x="59" y="43"/>
                  </a:lnTo>
                  <a:lnTo>
                    <a:pt x="60" y="42"/>
                  </a:lnTo>
                  <a:lnTo>
                    <a:pt x="61" y="42"/>
                  </a:lnTo>
                  <a:lnTo>
                    <a:pt x="63" y="41"/>
                  </a:lnTo>
                  <a:lnTo>
                    <a:pt x="63" y="40"/>
                  </a:lnTo>
                  <a:lnTo>
                    <a:pt x="64" y="40"/>
                  </a:lnTo>
                  <a:lnTo>
                    <a:pt x="64" y="39"/>
                  </a:lnTo>
                  <a:lnTo>
                    <a:pt x="64" y="37"/>
                  </a:lnTo>
                  <a:lnTo>
                    <a:pt x="64" y="35"/>
                  </a:lnTo>
                  <a:lnTo>
                    <a:pt x="63" y="34"/>
                  </a:lnTo>
                  <a:lnTo>
                    <a:pt x="63" y="32"/>
                  </a:lnTo>
                  <a:lnTo>
                    <a:pt x="63" y="29"/>
                  </a:lnTo>
                  <a:lnTo>
                    <a:pt x="63" y="27"/>
                  </a:lnTo>
                  <a:lnTo>
                    <a:pt x="62" y="24"/>
                  </a:lnTo>
                  <a:lnTo>
                    <a:pt x="61" y="23"/>
                  </a:lnTo>
                  <a:lnTo>
                    <a:pt x="61" y="20"/>
                  </a:lnTo>
                  <a:lnTo>
                    <a:pt x="60" y="18"/>
                  </a:lnTo>
                  <a:lnTo>
                    <a:pt x="60" y="16"/>
                  </a:lnTo>
                  <a:lnTo>
                    <a:pt x="60" y="15"/>
                  </a:lnTo>
                  <a:lnTo>
                    <a:pt x="60" y="14"/>
                  </a:lnTo>
                  <a:lnTo>
                    <a:pt x="60" y="12"/>
                  </a:lnTo>
                  <a:lnTo>
                    <a:pt x="59" y="10"/>
                  </a:lnTo>
                  <a:lnTo>
                    <a:pt x="59" y="8"/>
                  </a:lnTo>
                  <a:lnTo>
                    <a:pt x="58" y="6"/>
                  </a:lnTo>
                  <a:lnTo>
                    <a:pt x="58" y="5"/>
                  </a:lnTo>
                  <a:lnTo>
                    <a:pt x="58" y="3"/>
                  </a:lnTo>
                  <a:lnTo>
                    <a:pt x="57" y="2"/>
                  </a:lnTo>
                  <a:lnTo>
                    <a:pt x="57" y="1"/>
                  </a:lnTo>
                  <a:lnTo>
                    <a:pt x="56" y="0"/>
                  </a:lnTo>
                  <a:lnTo>
                    <a:pt x="55"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108"/>
            <p:cNvSpPr>
              <a:spLocks/>
            </p:cNvSpPr>
            <p:nvPr/>
          </p:nvSpPr>
          <p:spPr bwMode="auto">
            <a:xfrm>
              <a:off x="2991" y="2877"/>
              <a:ext cx="64" cy="86"/>
            </a:xfrm>
            <a:custGeom>
              <a:avLst/>
              <a:gdLst>
                <a:gd name="T0" fmla="*/ 53 w 64"/>
                <a:gd name="T1" fmla="*/ 2 h 86"/>
                <a:gd name="T2" fmla="*/ 51 w 64"/>
                <a:gd name="T3" fmla="*/ 4 h 86"/>
                <a:gd name="T4" fmla="*/ 48 w 64"/>
                <a:gd name="T5" fmla="*/ 6 h 86"/>
                <a:gd name="T6" fmla="*/ 46 w 64"/>
                <a:gd name="T7" fmla="*/ 8 h 86"/>
                <a:gd name="T8" fmla="*/ 44 w 64"/>
                <a:gd name="T9" fmla="*/ 11 h 86"/>
                <a:gd name="T10" fmla="*/ 39 w 64"/>
                <a:gd name="T11" fmla="*/ 16 h 86"/>
                <a:gd name="T12" fmla="*/ 34 w 64"/>
                <a:gd name="T13" fmla="*/ 22 h 86"/>
                <a:gd name="T14" fmla="*/ 30 w 64"/>
                <a:gd name="T15" fmla="*/ 26 h 86"/>
                <a:gd name="T16" fmla="*/ 27 w 64"/>
                <a:gd name="T17" fmla="*/ 30 h 86"/>
                <a:gd name="T18" fmla="*/ 24 w 64"/>
                <a:gd name="T19" fmla="*/ 34 h 86"/>
                <a:gd name="T20" fmla="*/ 20 w 64"/>
                <a:gd name="T21" fmla="*/ 37 h 86"/>
                <a:gd name="T22" fmla="*/ 17 w 64"/>
                <a:gd name="T23" fmla="*/ 39 h 86"/>
                <a:gd name="T24" fmla="*/ 14 w 64"/>
                <a:gd name="T25" fmla="*/ 41 h 86"/>
                <a:gd name="T26" fmla="*/ 12 w 64"/>
                <a:gd name="T27" fmla="*/ 44 h 86"/>
                <a:gd name="T28" fmla="*/ 9 w 64"/>
                <a:gd name="T29" fmla="*/ 49 h 86"/>
                <a:gd name="T30" fmla="*/ 5 w 64"/>
                <a:gd name="T31" fmla="*/ 54 h 86"/>
                <a:gd name="T32" fmla="*/ 4 w 64"/>
                <a:gd name="T33" fmla="*/ 58 h 86"/>
                <a:gd name="T34" fmla="*/ 1 w 64"/>
                <a:gd name="T35" fmla="*/ 63 h 86"/>
                <a:gd name="T36" fmla="*/ 0 w 64"/>
                <a:gd name="T37" fmla="*/ 68 h 86"/>
                <a:gd name="T38" fmla="*/ 0 w 64"/>
                <a:gd name="T39" fmla="*/ 73 h 86"/>
                <a:gd name="T40" fmla="*/ 1 w 64"/>
                <a:gd name="T41" fmla="*/ 75 h 86"/>
                <a:gd name="T42" fmla="*/ 1 w 64"/>
                <a:gd name="T43" fmla="*/ 78 h 86"/>
                <a:gd name="T44" fmla="*/ 3 w 64"/>
                <a:gd name="T45" fmla="*/ 81 h 86"/>
                <a:gd name="T46" fmla="*/ 4 w 64"/>
                <a:gd name="T47" fmla="*/ 84 h 86"/>
                <a:gd name="T48" fmla="*/ 5 w 64"/>
                <a:gd name="T49" fmla="*/ 85 h 86"/>
                <a:gd name="T50" fmla="*/ 8 w 64"/>
                <a:gd name="T51" fmla="*/ 85 h 86"/>
                <a:gd name="T52" fmla="*/ 13 w 64"/>
                <a:gd name="T53" fmla="*/ 83 h 86"/>
                <a:gd name="T54" fmla="*/ 16 w 64"/>
                <a:gd name="T55" fmla="*/ 79 h 86"/>
                <a:gd name="T56" fmla="*/ 19 w 64"/>
                <a:gd name="T57" fmla="*/ 75 h 86"/>
                <a:gd name="T58" fmla="*/ 21 w 64"/>
                <a:gd name="T59" fmla="*/ 71 h 86"/>
                <a:gd name="T60" fmla="*/ 24 w 64"/>
                <a:gd name="T61" fmla="*/ 69 h 86"/>
                <a:gd name="T62" fmla="*/ 26 w 64"/>
                <a:gd name="T63" fmla="*/ 65 h 86"/>
                <a:gd name="T64" fmla="*/ 28 w 64"/>
                <a:gd name="T65" fmla="*/ 61 h 86"/>
                <a:gd name="T66" fmla="*/ 32 w 64"/>
                <a:gd name="T67" fmla="*/ 56 h 86"/>
                <a:gd name="T68" fmla="*/ 38 w 64"/>
                <a:gd name="T69" fmla="*/ 52 h 86"/>
                <a:gd name="T70" fmla="*/ 44 w 64"/>
                <a:gd name="T71" fmla="*/ 49 h 86"/>
                <a:gd name="T72" fmla="*/ 48 w 64"/>
                <a:gd name="T73" fmla="*/ 47 h 86"/>
                <a:gd name="T74" fmla="*/ 52 w 64"/>
                <a:gd name="T75" fmla="*/ 46 h 86"/>
                <a:gd name="T76" fmla="*/ 56 w 64"/>
                <a:gd name="T77" fmla="*/ 44 h 86"/>
                <a:gd name="T78" fmla="*/ 59 w 64"/>
                <a:gd name="T79" fmla="*/ 43 h 86"/>
                <a:gd name="T80" fmla="*/ 61 w 64"/>
                <a:gd name="T81" fmla="*/ 42 h 86"/>
                <a:gd name="T82" fmla="*/ 63 w 64"/>
                <a:gd name="T83" fmla="*/ 40 h 86"/>
                <a:gd name="T84" fmla="*/ 64 w 64"/>
                <a:gd name="T85" fmla="*/ 39 h 86"/>
                <a:gd name="T86" fmla="*/ 64 w 64"/>
                <a:gd name="T87" fmla="*/ 37 h 86"/>
                <a:gd name="T88" fmla="*/ 63 w 64"/>
                <a:gd name="T89" fmla="*/ 34 h 86"/>
                <a:gd name="T90" fmla="*/ 63 w 64"/>
                <a:gd name="T91" fmla="*/ 29 h 86"/>
                <a:gd name="T92" fmla="*/ 62 w 64"/>
                <a:gd name="T93" fmla="*/ 24 h 86"/>
                <a:gd name="T94" fmla="*/ 61 w 64"/>
                <a:gd name="T95" fmla="*/ 20 h 86"/>
                <a:gd name="T96" fmla="*/ 60 w 64"/>
                <a:gd name="T97" fmla="*/ 16 h 86"/>
                <a:gd name="T98" fmla="*/ 60 w 64"/>
                <a:gd name="T99" fmla="*/ 14 h 86"/>
                <a:gd name="T100" fmla="*/ 59 w 64"/>
                <a:gd name="T101" fmla="*/ 10 h 86"/>
                <a:gd name="T102" fmla="*/ 58 w 64"/>
                <a:gd name="T103" fmla="*/ 6 h 86"/>
                <a:gd name="T104" fmla="*/ 58 w 64"/>
                <a:gd name="T105" fmla="*/ 3 h 86"/>
                <a:gd name="T106" fmla="*/ 57 w 64"/>
                <a:gd name="T107" fmla="*/ 1 h 86"/>
                <a:gd name="T108" fmla="*/ 55 w 64"/>
                <a:gd name="T109" fmla="*/ 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86"/>
                <a:gd name="T167" fmla="*/ 64 w 64"/>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86">
                  <a:moveTo>
                    <a:pt x="55" y="1"/>
                  </a:moveTo>
                  <a:lnTo>
                    <a:pt x="53" y="2"/>
                  </a:lnTo>
                  <a:lnTo>
                    <a:pt x="52" y="3"/>
                  </a:lnTo>
                  <a:lnTo>
                    <a:pt x="51" y="4"/>
                  </a:lnTo>
                  <a:lnTo>
                    <a:pt x="49" y="5"/>
                  </a:lnTo>
                  <a:lnTo>
                    <a:pt x="48" y="6"/>
                  </a:lnTo>
                  <a:lnTo>
                    <a:pt x="47" y="7"/>
                  </a:lnTo>
                  <a:lnTo>
                    <a:pt x="46" y="8"/>
                  </a:lnTo>
                  <a:lnTo>
                    <a:pt x="45" y="9"/>
                  </a:lnTo>
                  <a:lnTo>
                    <a:pt x="44" y="11"/>
                  </a:lnTo>
                  <a:lnTo>
                    <a:pt x="42" y="13"/>
                  </a:lnTo>
                  <a:lnTo>
                    <a:pt x="39" y="16"/>
                  </a:lnTo>
                  <a:lnTo>
                    <a:pt x="36" y="19"/>
                  </a:lnTo>
                  <a:lnTo>
                    <a:pt x="34" y="22"/>
                  </a:lnTo>
                  <a:lnTo>
                    <a:pt x="32" y="24"/>
                  </a:lnTo>
                  <a:lnTo>
                    <a:pt x="30" y="26"/>
                  </a:lnTo>
                  <a:lnTo>
                    <a:pt x="29" y="29"/>
                  </a:lnTo>
                  <a:lnTo>
                    <a:pt x="27" y="30"/>
                  </a:lnTo>
                  <a:lnTo>
                    <a:pt x="26" y="32"/>
                  </a:lnTo>
                  <a:lnTo>
                    <a:pt x="24" y="34"/>
                  </a:lnTo>
                  <a:lnTo>
                    <a:pt x="22" y="35"/>
                  </a:lnTo>
                  <a:lnTo>
                    <a:pt x="20" y="37"/>
                  </a:lnTo>
                  <a:lnTo>
                    <a:pt x="19" y="37"/>
                  </a:lnTo>
                  <a:lnTo>
                    <a:pt x="17" y="39"/>
                  </a:lnTo>
                  <a:lnTo>
                    <a:pt x="16" y="40"/>
                  </a:lnTo>
                  <a:lnTo>
                    <a:pt x="14" y="41"/>
                  </a:lnTo>
                  <a:lnTo>
                    <a:pt x="13" y="43"/>
                  </a:lnTo>
                  <a:lnTo>
                    <a:pt x="12" y="44"/>
                  </a:lnTo>
                  <a:lnTo>
                    <a:pt x="10" y="46"/>
                  </a:lnTo>
                  <a:lnTo>
                    <a:pt x="9" y="49"/>
                  </a:lnTo>
                  <a:lnTo>
                    <a:pt x="7" y="52"/>
                  </a:lnTo>
                  <a:lnTo>
                    <a:pt x="5" y="54"/>
                  </a:lnTo>
                  <a:lnTo>
                    <a:pt x="4" y="56"/>
                  </a:lnTo>
                  <a:lnTo>
                    <a:pt x="4" y="58"/>
                  </a:lnTo>
                  <a:lnTo>
                    <a:pt x="3" y="61"/>
                  </a:lnTo>
                  <a:lnTo>
                    <a:pt x="1" y="63"/>
                  </a:lnTo>
                  <a:lnTo>
                    <a:pt x="1" y="66"/>
                  </a:lnTo>
                  <a:lnTo>
                    <a:pt x="0" y="68"/>
                  </a:lnTo>
                  <a:lnTo>
                    <a:pt x="0" y="70"/>
                  </a:lnTo>
                  <a:lnTo>
                    <a:pt x="0" y="73"/>
                  </a:lnTo>
                  <a:lnTo>
                    <a:pt x="1" y="75"/>
                  </a:lnTo>
                  <a:lnTo>
                    <a:pt x="1" y="76"/>
                  </a:lnTo>
                  <a:lnTo>
                    <a:pt x="1" y="78"/>
                  </a:lnTo>
                  <a:lnTo>
                    <a:pt x="2" y="79"/>
                  </a:lnTo>
                  <a:lnTo>
                    <a:pt x="3" y="81"/>
                  </a:lnTo>
                  <a:lnTo>
                    <a:pt x="3" y="82"/>
                  </a:lnTo>
                  <a:lnTo>
                    <a:pt x="4" y="84"/>
                  </a:lnTo>
                  <a:lnTo>
                    <a:pt x="4" y="85"/>
                  </a:lnTo>
                  <a:lnTo>
                    <a:pt x="5" y="85"/>
                  </a:lnTo>
                  <a:lnTo>
                    <a:pt x="5" y="86"/>
                  </a:lnTo>
                  <a:lnTo>
                    <a:pt x="8" y="85"/>
                  </a:lnTo>
                  <a:lnTo>
                    <a:pt x="11" y="85"/>
                  </a:lnTo>
                  <a:lnTo>
                    <a:pt x="13" y="83"/>
                  </a:lnTo>
                  <a:lnTo>
                    <a:pt x="15" y="82"/>
                  </a:lnTo>
                  <a:lnTo>
                    <a:pt x="16" y="79"/>
                  </a:lnTo>
                  <a:lnTo>
                    <a:pt x="17" y="77"/>
                  </a:lnTo>
                  <a:lnTo>
                    <a:pt x="19" y="75"/>
                  </a:lnTo>
                  <a:lnTo>
                    <a:pt x="20" y="73"/>
                  </a:lnTo>
                  <a:lnTo>
                    <a:pt x="21" y="71"/>
                  </a:lnTo>
                  <a:lnTo>
                    <a:pt x="22" y="70"/>
                  </a:lnTo>
                  <a:lnTo>
                    <a:pt x="24" y="69"/>
                  </a:lnTo>
                  <a:lnTo>
                    <a:pt x="25" y="67"/>
                  </a:lnTo>
                  <a:lnTo>
                    <a:pt x="26" y="65"/>
                  </a:lnTo>
                  <a:lnTo>
                    <a:pt x="27" y="63"/>
                  </a:lnTo>
                  <a:lnTo>
                    <a:pt x="28" y="61"/>
                  </a:lnTo>
                  <a:lnTo>
                    <a:pt x="30" y="59"/>
                  </a:lnTo>
                  <a:lnTo>
                    <a:pt x="32" y="56"/>
                  </a:lnTo>
                  <a:lnTo>
                    <a:pt x="34" y="54"/>
                  </a:lnTo>
                  <a:lnTo>
                    <a:pt x="38" y="52"/>
                  </a:lnTo>
                  <a:lnTo>
                    <a:pt x="42" y="50"/>
                  </a:lnTo>
                  <a:lnTo>
                    <a:pt x="44" y="49"/>
                  </a:lnTo>
                  <a:lnTo>
                    <a:pt x="46" y="49"/>
                  </a:lnTo>
                  <a:lnTo>
                    <a:pt x="48" y="47"/>
                  </a:lnTo>
                  <a:lnTo>
                    <a:pt x="51" y="46"/>
                  </a:lnTo>
                  <a:lnTo>
                    <a:pt x="52" y="46"/>
                  </a:lnTo>
                  <a:lnTo>
                    <a:pt x="54" y="45"/>
                  </a:lnTo>
                  <a:lnTo>
                    <a:pt x="56" y="44"/>
                  </a:lnTo>
                  <a:lnTo>
                    <a:pt x="57" y="43"/>
                  </a:lnTo>
                  <a:lnTo>
                    <a:pt x="59" y="43"/>
                  </a:lnTo>
                  <a:lnTo>
                    <a:pt x="60" y="42"/>
                  </a:lnTo>
                  <a:lnTo>
                    <a:pt x="61" y="42"/>
                  </a:lnTo>
                  <a:lnTo>
                    <a:pt x="63" y="41"/>
                  </a:lnTo>
                  <a:lnTo>
                    <a:pt x="63" y="40"/>
                  </a:lnTo>
                  <a:lnTo>
                    <a:pt x="64" y="40"/>
                  </a:lnTo>
                  <a:lnTo>
                    <a:pt x="64" y="39"/>
                  </a:lnTo>
                  <a:lnTo>
                    <a:pt x="64" y="37"/>
                  </a:lnTo>
                  <a:lnTo>
                    <a:pt x="64" y="35"/>
                  </a:lnTo>
                  <a:lnTo>
                    <a:pt x="63" y="34"/>
                  </a:lnTo>
                  <a:lnTo>
                    <a:pt x="63" y="32"/>
                  </a:lnTo>
                  <a:lnTo>
                    <a:pt x="63" y="29"/>
                  </a:lnTo>
                  <a:lnTo>
                    <a:pt x="63" y="27"/>
                  </a:lnTo>
                  <a:lnTo>
                    <a:pt x="62" y="24"/>
                  </a:lnTo>
                  <a:lnTo>
                    <a:pt x="61" y="23"/>
                  </a:lnTo>
                  <a:lnTo>
                    <a:pt x="61" y="20"/>
                  </a:lnTo>
                  <a:lnTo>
                    <a:pt x="60" y="18"/>
                  </a:lnTo>
                  <a:lnTo>
                    <a:pt x="60" y="16"/>
                  </a:lnTo>
                  <a:lnTo>
                    <a:pt x="60" y="15"/>
                  </a:lnTo>
                  <a:lnTo>
                    <a:pt x="60" y="14"/>
                  </a:lnTo>
                  <a:lnTo>
                    <a:pt x="60" y="12"/>
                  </a:lnTo>
                  <a:lnTo>
                    <a:pt x="59" y="10"/>
                  </a:lnTo>
                  <a:lnTo>
                    <a:pt x="59" y="8"/>
                  </a:lnTo>
                  <a:lnTo>
                    <a:pt x="58" y="6"/>
                  </a:lnTo>
                  <a:lnTo>
                    <a:pt x="58" y="5"/>
                  </a:lnTo>
                  <a:lnTo>
                    <a:pt x="58" y="3"/>
                  </a:lnTo>
                  <a:lnTo>
                    <a:pt x="57" y="2"/>
                  </a:lnTo>
                  <a:lnTo>
                    <a:pt x="57" y="1"/>
                  </a:lnTo>
                  <a:lnTo>
                    <a:pt x="56" y="0"/>
                  </a:lnTo>
                  <a:lnTo>
                    <a:pt x="55"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109"/>
            <p:cNvSpPr>
              <a:spLocks/>
            </p:cNvSpPr>
            <p:nvPr/>
          </p:nvSpPr>
          <p:spPr bwMode="auto">
            <a:xfrm>
              <a:off x="3001" y="2940"/>
              <a:ext cx="74" cy="88"/>
            </a:xfrm>
            <a:custGeom>
              <a:avLst/>
              <a:gdLst>
                <a:gd name="T0" fmla="*/ 55 w 74"/>
                <a:gd name="T1" fmla="*/ 1 h 88"/>
                <a:gd name="T2" fmla="*/ 53 w 74"/>
                <a:gd name="T3" fmla="*/ 3 h 88"/>
                <a:gd name="T4" fmla="*/ 50 w 74"/>
                <a:gd name="T5" fmla="*/ 5 h 88"/>
                <a:gd name="T6" fmla="*/ 49 w 74"/>
                <a:gd name="T7" fmla="*/ 7 h 88"/>
                <a:gd name="T8" fmla="*/ 47 w 74"/>
                <a:gd name="T9" fmla="*/ 10 h 88"/>
                <a:gd name="T10" fmla="*/ 42 w 74"/>
                <a:gd name="T11" fmla="*/ 16 h 88"/>
                <a:gd name="T12" fmla="*/ 36 w 74"/>
                <a:gd name="T13" fmla="*/ 22 h 88"/>
                <a:gd name="T14" fmla="*/ 33 w 74"/>
                <a:gd name="T15" fmla="*/ 27 h 88"/>
                <a:gd name="T16" fmla="*/ 31 w 74"/>
                <a:gd name="T17" fmla="*/ 30 h 88"/>
                <a:gd name="T18" fmla="*/ 27 w 74"/>
                <a:gd name="T19" fmla="*/ 35 h 88"/>
                <a:gd name="T20" fmla="*/ 24 w 74"/>
                <a:gd name="T21" fmla="*/ 39 h 88"/>
                <a:gd name="T22" fmla="*/ 20 w 74"/>
                <a:gd name="T23" fmla="*/ 42 h 88"/>
                <a:gd name="T24" fmla="*/ 17 w 74"/>
                <a:gd name="T25" fmla="*/ 44 h 88"/>
                <a:gd name="T26" fmla="*/ 13 w 74"/>
                <a:gd name="T27" fmla="*/ 47 h 88"/>
                <a:gd name="T28" fmla="*/ 9 w 74"/>
                <a:gd name="T29" fmla="*/ 52 h 88"/>
                <a:gd name="T30" fmla="*/ 6 w 74"/>
                <a:gd name="T31" fmla="*/ 56 h 88"/>
                <a:gd name="T32" fmla="*/ 3 w 74"/>
                <a:gd name="T33" fmla="*/ 60 h 88"/>
                <a:gd name="T34" fmla="*/ 2 w 74"/>
                <a:gd name="T35" fmla="*/ 66 h 88"/>
                <a:gd name="T36" fmla="*/ 0 w 74"/>
                <a:gd name="T37" fmla="*/ 70 h 88"/>
                <a:gd name="T38" fmla="*/ 0 w 74"/>
                <a:gd name="T39" fmla="*/ 75 h 88"/>
                <a:gd name="T40" fmla="*/ 0 w 74"/>
                <a:gd name="T41" fmla="*/ 77 h 88"/>
                <a:gd name="T42" fmla="*/ 1 w 74"/>
                <a:gd name="T43" fmla="*/ 80 h 88"/>
                <a:gd name="T44" fmla="*/ 3 w 74"/>
                <a:gd name="T45" fmla="*/ 83 h 88"/>
                <a:gd name="T46" fmla="*/ 3 w 74"/>
                <a:gd name="T47" fmla="*/ 86 h 88"/>
                <a:gd name="T48" fmla="*/ 5 w 74"/>
                <a:gd name="T49" fmla="*/ 87 h 88"/>
                <a:gd name="T50" fmla="*/ 9 w 74"/>
                <a:gd name="T51" fmla="*/ 87 h 88"/>
                <a:gd name="T52" fmla="*/ 14 w 74"/>
                <a:gd name="T53" fmla="*/ 85 h 88"/>
                <a:gd name="T54" fmla="*/ 18 w 74"/>
                <a:gd name="T55" fmla="*/ 80 h 88"/>
                <a:gd name="T56" fmla="*/ 21 w 74"/>
                <a:gd name="T57" fmla="*/ 75 h 88"/>
                <a:gd name="T58" fmla="*/ 24 w 74"/>
                <a:gd name="T59" fmla="*/ 70 h 88"/>
                <a:gd name="T60" fmla="*/ 27 w 74"/>
                <a:gd name="T61" fmla="*/ 67 h 88"/>
                <a:gd name="T62" fmla="*/ 30 w 74"/>
                <a:gd name="T63" fmla="*/ 64 h 88"/>
                <a:gd name="T64" fmla="*/ 34 w 74"/>
                <a:gd name="T65" fmla="*/ 59 h 88"/>
                <a:gd name="T66" fmla="*/ 39 w 74"/>
                <a:gd name="T67" fmla="*/ 54 h 88"/>
                <a:gd name="T68" fmla="*/ 47 w 74"/>
                <a:gd name="T69" fmla="*/ 49 h 88"/>
                <a:gd name="T70" fmla="*/ 54 w 74"/>
                <a:gd name="T71" fmla="*/ 46 h 88"/>
                <a:gd name="T72" fmla="*/ 59 w 74"/>
                <a:gd name="T73" fmla="*/ 44 h 88"/>
                <a:gd name="T74" fmla="*/ 62 w 74"/>
                <a:gd name="T75" fmla="*/ 42 h 88"/>
                <a:gd name="T76" fmla="*/ 65 w 74"/>
                <a:gd name="T77" fmla="*/ 40 h 88"/>
                <a:gd name="T78" fmla="*/ 68 w 74"/>
                <a:gd name="T79" fmla="*/ 39 h 88"/>
                <a:gd name="T80" fmla="*/ 70 w 74"/>
                <a:gd name="T81" fmla="*/ 37 h 88"/>
                <a:gd name="T82" fmla="*/ 72 w 74"/>
                <a:gd name="T83" fmla="*/ 37 h 88"/>
                <a:gd name="T84" fmla="*/ 73 w 74"/>
                <a:gd name="T85" fmla="*/ 36 h 88"/>
                <a:gd name="T86" fmla="*/ 74 w 74"/>
                <a:gd name="T87" fmla="*/ 36 h 88"/>
                <a:gd name="T88" fmla="*/ 74 w 74"/>
                <a:gd name="T89" fmla="*/ 34 h 88"/>
                <a:gd name="T90" fmla="*/ 72 w 74"/>
                <a:gd name="T91" fmla="*/ 31 h 88"/>
                <a:gd name="T92" fmla="*/ 71 w 74"/>
                <a:gd name="T93" fmla="*/ 27 h 88"/>
                <a:gd name="T94" fmla="*/ 69 w 74"/>
                <a:gd name="T95" fmla="*/ 22 h 88"/>
                <a:gd name="T96" fmla="*/ 67 w 74"/>
                <a:gd name="T97" fmla="*/ 19 h 88"/>
                <a:gd name="T98" fmla="*/ 66 w 74"/>
                <a:gd name="T99" fmla="*/ 16 h 88"/>
                <a:gd name="T100" fmla="*/ 66 w 74"/>
                <a:gd name="T101" fmla="*/ 13 h 88"/>
                <a:gd name="T102" fmla="*/ 64 w 74"/>
                <a:gd name="T103" fmla="*/ 9 h 88"/>
                <a:gd name="T104" fmla="*/ 62 w 74"/>
                <a:gd name="T105" fmla="*/ 4 h 88"/>
                <a:gd name="T106" fmla="*/ 60 w 74"/>
                <a:gd name="T107" fmla="*/ 1 h 88"/>
                <a:gd name="T108" fmla="*/ 58 w 74"/>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88"/>
                <a:gd name="T167" fmla="*/ 74 w 74"/>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88">
                  <a:moveTo>
                    <a:pt x="57" y="0"/>
                  </a:moveTo>
                  <a:lnTo>
                    <a:pt x="55" y="1"/>
                  </a:lnTo>
                  <a:lnTo>
                    <a:pt x="54" y="2"/>
                  </a:lnTo>
                  <a:lnTo>
                    <a:pt x="53" y="3"/>
                  </a:lnTo>
                  <a:lnTo>
                    <a:pt x="51" y="4"/>
                  </a:lnTo>
                  <a:lnTo>
                    <a:pt x="50" y="5"/>
                  </a:lnTo>
                  <a:lnTo>
                    <a:pt x="50" y="6"/>
                  </a:lnTo>
                  <a:lnTo>
                    <a:pt x="49" y="7"/>
                  </a:lnTo>
                  <a:lnTo>
                    <a:pt x="48" y="9"/>
                  </a:lnTo>
                  <a:lnTo>
                    <a:pt x="47" y="10"/>
                  </a:lnTo>
                  <a:lnTo>
                    <a:pt x="45" y="13"/>
                  </a:lnTo>
                  <a:lnTo>
                    <a:pt x="42" y="16"/>
                  </a:lnTo>
                  <a:lnTo>
                    <a:pt x="39" y="19"/>
                  </a:lnTo>
                  <a:lnTo>
                    <a:pt x="36" y="22"/>
                  </a:lnTo>
                  <a:lnTo>
                    <a:pt x="35" y="24"/>
                  </a:lnTo>
                  <a:lnTo>
                    <a:pt x="33" y="27"/>
                  </a:lnTo>
                  <a:lnTo>
                    <a:pt x="32" y="29"/>
                  </a:lnTo>
                  <a:lnTo>
                    <a:pt x="31" y="30"/>
                  </a:lnTo>
                  <a:lnTo>
                    <a:pt x="29" y="33"/>
                  </a:lnTo>
                  <a:lnTo>
                    <a:pt x="27" y="35"/>
                  </a:lnTo>
                  <a:lnTo>
                    <a:pt x="25" y="37"/>
                  </a:lnTo>
                  <a:lnTo>
                    <a:pt x="24" y="39"/>
                  </a:lnTo>
                  <a:lnTo>
                    <a:pt x="22" y="40"/>
                  </a:lnTo>
                  <a:lnTo>
                    <a:pt x="20" y="42"/>
                  </a:lnTo>
                  <a:lnTo>
                    <a:pt x="19" y="42"/>
                  </a:lnTo>
                  <a:lnTo>
                    <a:pt x="17" y="44"/>
                  </a:lnTo>
                  <a:lnTo>
                    <a:pt x="15" y="45"/>
                  </a:lnTo>
                  <a:lnTo>
                    <a:pt x="13" y="47"/>
                  </a:lnTo>
                  <a:lnTo>
                    <a:pt x="12" y="49"/>
                  </a:lnTo>
                  <a:lnTo>
                    <a:pt x="9" y="52"/>
                  </a:lnTo>
                  <a:lnTo>
                    <a:pt x="7" y="55"/>
                  </a:lnTo>
                  <a:lnTo>
                    <a:pt x="6" y="56"/>
                  </a:lnTo>
                  <a:lnTo>
                    <a:pt x="4" y="58"/>
                  </a:lnTo>
                  <a:lnTo>
                    <a:pt x="3" y="60"/>
                  </a:lnTo>
                  <a:lnTo>
                    <a:pt x="3" y="63"/>
                  </a:lnTo>
                  <a:lnTo>
                    <a:pt x="2" y="66"/>
                  </a:lnTo>
                  <a:lnTo>
                    <a:pt x="1" y="68"/>
                  </a:lnTo>
                  <a:lnTo>
                    <a:pt x="0" y="70"/>
                  </a:lnTo>
                  <a:lnTo>
                    <a:pt x="0" y="73"/>
                  </a:lnTo>
                  <a:lnTo>
                    <a:pt x="0" y="75"/>
                  </a:lnTo>
                  <a:lnTo>
                    <a:pt x="0" y="76"/>
                  </a:lnTo>
                  <a:lnTo>
                    <a:pt x="0" y="77"/>
                  </a:lnTo>
                  <a:lnTo>
                    <a:pt x="1" y="79"/>
                  </a:lnTo>
                  <a:lnTo>
                    <a:pt x="1" y="80"/>
                  </a:lnTo>
                  <a:lnTo>
                    <a:pt x="2" y="82"/>
                  </a:lnTo>
                  <a:lnTo>
                    <a:pt x="3" y="83"/>
                  </a:lnTo>
                  <a:lnTo>
                    <a:pt x="3" y="85"/>
                  </a:lnTo>
                  <a:lnTo>
                    <a:pt x="3" y="86"/>
                  </a:lnTo>
                  <a:lnTo>
                    <a:pt x="4" y="87"/>
                  </a:lnTo>
                  <a:lnTo>
                    <a:pt x="5" y="87"/>
                  </a:lnTo>
                  <a:lnTo>
                    <a:pt x="6" y="88"/>
                  </a:lnTo>
                  <a:lnTo>
                    <a:pt x="9" y="87"/>
                  </a:lnTo>
                  <a:lnTo>
                    <a:pt x="12" y="86"/>
                  </a:lnTo>
                  <a:lnTo>
                    <a:pt x="14" y="85"/>
                  </a:lnTo>
                  <a:lnTo>
                    <a:pt x="16" y="83"/>
                  </a:lnTo>
                  <a:lnTo>
                    <a:pt x="18" y="80"/>
                  </a:lnTo>
                  <a:lnTo>
                    <a:pt x="19" y="77"/>
                  </a:lnTo>
                  <a:lnTo>
                    <a:pt x="21" y="75"/>
                  </a:lnTo>
                  <a:lnTo>
                    <a:pt x="22" y="72"/>
                  </a:lnTo>
                  <a:lnTo>
                    <a:pt x="24" y="70"/>
                  </a:lnTo>
                  <a:lnTo>
                    <a:pt x="25" y="69"/>
                  </a:lnTo>
                  <a:lnTo>
                    <a:pt x="27" y="67"/>
                  </a:lnTo>
                  <a:lnTo>
                    <a:pt x="28" y="66"/>
                  </a:lnTo>
                  <a:lnTo>
                    <a:pt x="30" y="64"/>
                  </a:lnTo>
                  <a:lnTo>
                    <a:pt x="32" y="62"/>
                  </a:lnTo>
                  <a:lnTo>
                    <a:pt x="34" y="59"/>
                  </a:lnTo>
                  <a:lnTo>
                    <a:pt x="36" y="57"/>
                  </a:lnTo>
                  <a:lnTo>
                    <a:pt x="39" y="54"/>
                  </a:lnTo>
                  <a:lnTo>
                    <a:pt x="42" y="52"/>
                  </a:lnTo>
                  <a:lnTo>
                    <a:pt x="47" y="49"/>
                  </a:lnTo>
                  <a:lnTo>
                    <a:pt x="50" y="47"/>
                  </a:lnTo>
                  <a:lnTo>
                    <a:pt x="54" y="46"/>
                  </a:lnTo>
                  <a:lnTo>
                    <a:pt x="56" y="45"/>
                  </a:lnTo>
                  <a:lnTo>
                    <a:pt x="59" y="44"/>
                  </a:lnTo>
                  <a:lnTo>
                    <a:pt x="61" y="42"/>
                  </a:lnTo>
                  <a:lnTo>
                    <a:pt x="62" y="42"/>
                  </a:lnTo>
                  <a:lnTo>
                    <a:pt x="64" y="41"/>
                  </a:lnTo>
                  <a:lnTo>
                    <a:pt x="65" y="40"/>
                  </a:lnTo>
                  <a:lnTo>
                    <a:pt x="67" y="39"/>
                  </a:lnTo>
                  <a:lnTo>
                    <a:pt x="68" y="39"/>
                  </a:lnTo>
                  <a:lnTo>
                    <a:pt x="69" y="38"/>
                  </a:lnTo>
                  <a:lnTo>
                    <a:pt x="70" y="37"/>
                  </a:lnTo>
                  <a:lnTo>
                    <a:pt x="71" y="37"/>
                  </a:lnTo>
                  <a:lnTo>
                    <a:pt x="72" y="37"/>
                  </a:lnTo>
                  <a:lnTo>
                    <a:pt x="73" y="36"/>
                  </a:lnTo>
                  <a:lnTo>
                    <a:pt x="74" y="36"/>
                  </a:lnTo>
                  <a:lnTo>
                    <a:pt x="74" y="35"/>
                  </a:lnTo>
                  <a:lnTo>
                    <a:pt x="74" y="34"/>
                  </a:lnTo>
                  <a:lnTo>
                    <a:pt x="73" y="33"/>
                  </a:lnTo>
                  <a:lnTo>
                    <a:pt x="72" y="31"/>
                  </a:lnTo>
                  <a:lnTo>
                    <a:pt x="72" y="29"/>
                  </a:lnTo>
                  <a:lnTo>
                    <a:pt x="71" y="27"/>
                  </a:lnTo>
                  <a:lnTo>
                    <a:pt x="70" y="24"/>
                  </a:lnTo>
                  <a:lnTo>
                    <a:pt x="69" y="22"/>
                  </a:lnTo>
                  <a:lnTo>
                    <a:pt x="68" y="20"/>
                  </a:lnTo>
                  <a:lnTo>
                    <a:pt x="67" y="19"/>
                  </a:lnTo>
                  <a:lnTo>
                    <a:pt x="67" y="16"/>
                  </a:lnTo>
                  <a:lnTo>
                    <a:pt x="66" y="16"/>
                  </a:lnTo>
                  <a:lnTo>
                    <a:pt x="66" y="14"/>
                  </a:lnTo>
                  <a:lnTo>
                    <a:pt x="66" y="13"/>
                  </a:lnTo>
                  <a:lnTo>
                    <a:pt x="65" y="10"/>
                  </a:lnTo>
                  <a:lnTo>
                    <a:pt x="64" y="9"/>
                  </a:lnTo>
                  <a:lnTo>
                    <a:pt x="63" y="6"/>
                  </a:lnTo>
                  <a:lnTo>
                    <a:pt x="62" y="4"/>
                  </a:lnTo>
                  <a:lnTo>
                    <a:pt x="61" y="3"/>
                  </a:lnTo>
                  <a:lnTo>
                    <a:pt x="60" y="1"/>
                  </a:lnTo>
                  <a:lnTo>
                    <a:pt x="59" y="0"/>
                  </a:lnTo>
                  <a:lnTo>
                    <a:pt x="58" y="0"/>
                  </a:lnTo>
                  <a:lnTo>
                    <a:pt x="5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10"/>
            <p:cNvSpPr>
              <a:spLocks/>
            </p:cNvSpPr>
            <p:nvPr/>
          </p:nvSpPr>
          <p:spPr bwMode="auto">
            <a:xfrm>
              <a:off x="3001" y="2940"/>
              <a:ext cx="74" cy="88"/>
            </a:xfrm>
            <a:custGeom>
              <a:avLst/>
              <a:gdLst>
                <a:gd name="T0" fmla="*/ 55 w 74"/>
                <a:gd name="T1" fmla="*/ 1 h 88"/>
                <a:gd name="T2" fmla="*/ 53 w 74"/>
                <a:gd name="T3" fmla="*/ 3 h 88"/>
                <a:gd name="T4" fmla="*/ 50 w 74"/>
                <a:gd name="T5" fmla="*/ 5 h 88"/>
                <a:gd name="T6" fmla="*/ 49 w 74"/>
                <a:gd name="T7" fmla="*/ 7 h 88"/>
                <a:gd name="T8" fmla="*/ 47 w 74"/>
                <a:gd name="T9" fmla="*/ 10 h 88"/>
                <a:gd name="T10" fmla="*/ 42 w 74"/>
                <a:gd name="T11" fmla="*/ 16 h 88"/>
                <a:gd name="T12" fmla="*/ 36 w 74"/>
                <a:gd name="T13" fmla="*/ 22 h 88"/>
                <a:gd name="T14" fmla="*/ 33 w 74"/>
                <a:gd name="T15" fmla="*/ 27 h 88"/>
                <a:gd name="T16" fmla="*/ 31 w 74"/>
                <a:gd name="T17" fmla="*/ 30 h 88"/>
                <a:gd name="T18" fmla="*/ 27 w 74"/>
                <a:gd name="T19" fmla="*/ 35 h 88"/>
                <a:gd name="T20" fmla="*/ 24 w 74"/>
                <a:gd name="T21" fmla="*/ 39 h 88"/>
                <a:gd name="T22" fmla="*/ 20 w 74"/>
                <a:gd name="T23" fmla="*/ 42 h 88"/>
                <a:gd name="T24" fmla="*/ 17 w 74"/>
                <a:gd name="T25" fmla="*/ 44 h 88"/>
                <a:gd name="T26" fmla="*/ 13 w 74"/>
                <a:gd name="T27" fmla="*/ 47 h 88"/>
                <a:gd name="T28" fmla="*/ 9 w 74"/>
                <a:gd name="T29" fmla="*/ 52 h 88"/>
                <a:gd name="T30" fmla="*/ 6 w 74"/>
                <a:gd name="T31" fmla="*/ 56 h 88"/>
                <a:gd name="T32" fmla="*/ 3 w 74"/>
                <a:gd name="T33" fmla="*/ 60 h 88"/>
                <a:gd name="T34" fmla="*/ 2 w 74"/>
                <a:gd name="T35" fmla="*/ 66 h 88"/>
                <a:gd name="T36" fmla="*/ 0 w 74"/>
                <a:gd name="T37" fmla="*/ 70 h 88"/>
                <a:gd name="T38" fmla="*/ 0 w 74"/>
                <a:gd name="T39" fmla="*/ 75 h 88"/>
                <a:gd name="T40" fmla="*/ 0 w 74"/>
                <a:gd name="T41" fmla="*/ 77 h 88"/>
                <a:gd name="T42" fmla="*/ 1 w 74"/>
                <a:gd name="T43" fmla="*/ 80 h 88"/>
                <a:gd name="T44" fmla="*/ 3 w 74"/>
                <a:gd name="T45" fmla="*/ 83 h 88"/>
                <a:gd name="T46" fmla="*/ 3 w 74"/>
                <a:gd name="T47" fmla="*/ 86 h 88"/>
                <a:gd name="T48" fmla="*/ 5 w 74"/>
                <a:gd name="T49" fmla="*/ 87 h 88"/>
                <a:gd name="T50" fmla="*/ 9 w 74"/>
                <a:gd name="T51" fmla="*/ 87 h 88"/>
                <a:gd name="T52" fmla="*/ 14 w 74"/>
                <a:gd name="T53" fmla="*/ 85 h 88"/>
                <a:gd name="T54" fmla="*/ 18 w 74"/>
                <a:gd name="T55" fmla="*/ 80 h 88"/>
                <a:gd name="T56" fmla="*/ 21 w 74"/>
                <a:gd name="T57" fmla="*/ 75 h 88"/>
                <a:gd name="T58" fmla="*/ 24 w 74"/>
                <a:gd name="T59" fmla="*/ 70 h 88"/>
                <a:gd name="T60" fmla="*/ 27 w 74"/>
                <a:gd name="T61" fmla="*/ 67 h 88"/>
                <a:gd name="T62" fmla="*/ 30 w 74"/>
                <a:gd name="T63" fmla="*/ 64 h 88"/>
                <a:gd name="T64" fmla="*/ 34 w 74"/>
                <a:gd name="T65" fmla="*/ 59 h 88"/>
                <a:gd name="T66" fmla="*/ 39 w 74"/>
                <a:gd name="T67" fmla="*/ 54 h 88"/>
                <a:gd name="T68" fmla="*/ 47 w 74"/>
                <a:gd name="T69" fmla="*/ 49 h 88"/>
                <a:gd name="T70" fmla="*/ 54 w 74"/>
                <a:gd name="T71" fmla="*/ 46 h 88"/>
                <a:gd name="T72" fmla="*/ 59 w 74"/>
                <a:gd name="T73" fmla="*/ 44 h 88"/>
                <a:gd name="T74" fmla="*/ 62 w 74"/>
                <a:gd name="T75" fmla="*/ 42 h 88"/>
                <a:gd name="T76" fmla="*/ 65 w 74"/>
                <a:gd name="T77" fmla="*/ 40 h 88"/>
                <a:gd name="T78" fmla="*/ 68 w 74"/>
                <a:gd name="T79" fmla="*/ 39 h 88"/>
                <a:gd name="T80" fmla="*/ 70 w 74"/>
                <a:gd name="T81" fmla="*/ 37 h 88"/>
                <a:gd name="T82" fmla="*/ 72 w 74"/>
                <a:gd name="T83" fmla="*/ 37 h 88"/>
                <a:gd name="T84" fmla="*/ 73 w 74"/>
                <a:gd name="T85" fmla="*/ 36 h 88"/>
                <a:gd name="T86" fmla="*/ 74 w 74"/>
                <a:gd name="T87" fmla="*/ 36 h 88"/>
                <a:gd name="T88" fmla="*/ 74 w 74"/>
                <a:gd name="T89" fmla="*/ 34 h 88"/>
                <a:gd name="T90" fmla="*/ 72 w 74"/>
                <a:gd name="T91" fmla="*/ 31 h 88"/>
                <a:gd name="T92" fmla="*/ 71 w 74"/>
                <a:gd name="T93" fmla="*/ 27 h 88"/>
                <a:gd name="T94" fmla="*/ 69 w 74"/>
                <a:gd name="T95" fmla="*/ 22 h 88"/>
                <a:gd name="T96" fmla="*/ 67 w 74"/>
                <a:gd name="T97" fmla="*/ 19 h 88"/>
                <a:gd name="T98" fmla="*/ 66 w 74"/>
                <a:gd name="T99" fmla="*/ 16 h 88"/>
                <a:gd name="T100" fmla="*/ 66 w 74"/>
                <a:gd name="T101" fmla="*/ 13 h 88"/>
                <a:gd name="T102" fmla="*/ 64 w 74"/>
                <a:gd name="T103" fmla="*/ 9 h 88"/>
                <a:gd name="T104" fmla="*/ 62 w 74"/>
                <a:gd name="T105" fmla="*/ 4 h 88"/>
                <a:gd name="T106" fmla="*/ 60 w 74"/>
                <a:gd name="T107" fmla="*/ 1 h 88"/>
                <a:gd name="T108" fmla="*/ 58 w 74"/>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88"/>
                <a:gd name="T167" fmla="*/ 74 w 74"/>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88">
                  <a:moveTo>
                    <a:pt x="57" y="0"/>
                  </a:moveTo>
                  <a:lnTo>
                    <a:pt x="55" y="1"/>
                  </a:lnTo>
                  <a:lnTo>
                    <a:pt x="54" y="2"/>
                  </a:lnTo>
                  <a:lnTo>
                    <a:pt x="53" y="3"/>
                  </a:lnTo>
                  <a:lnTo>
                    <a:pt x="51" y="4"/>
                  </a:lnTo>
                  <a:lnTo>
                    <a:pt x="50" y="5"/>
                  </a:lnTo>
                  <a:lnTo>
                    <a:pt x="50" y="6"/>
                  </a:lnTo>
                  <a:lnTo>
                    <a:pt x="49" y="7"/>
                  </a:lnTo>
                  <a:lnTo>
                    <a:pt x="48" y="9"/>
                  </a:lnTo>
                  <a:lnTo>
                    <a:pt x="47" y="10"/>
                  </a:lnTo>
                  <a:lnTo>
                    <a:pt x="45" y="13"/>
                  </a:lnTo>
                  <a:lnTo>
                    <a:pt x="42" y="16"/>
                  </a:lnTo>
                  <a:lnTo>
                    <a:pt x="39" y="19"/>
                  </a:lnTo>
                  <a:lnTo>
                    <a:pt x="36" y="22"/>
                  </a:lnTo>
                  <a:lnTo>
                    <a:pt x="35" y="24"/>
                  </a:lnTo>
                  <a:lnTo>
                    <a:pt x="33" y="27"/>
                  </a:lnTo>
                  <a:lnTo>
                    <a:pt x="32" y="29"/>
                  </a:lnTo>
                  <a:lnTo>
                    <a:pt x="31" y="30"/>
                  </a:lnTo>
                  <a:lnTo>
                    <a:pt x="29" y="33"/>
                  </a:lnTo>
                  <a:lnTo>
                    <a:pt x="27" y="35"/>
                  </a:lnTo>
                  <a:lnTo>
                    <a:pt x="25" y="37"/>
                  </a:lnTo>
                  <a:lnTo>
                    <a:pt x="24" y="39"/>
                  </a:lnTo>
                  <a:lnTo>
                    <a:pt x="22" y="40"/>
                  </a:lnTo>
                  <a:lnTo>
                    <a:pt x="20" y="42"/>
                  </a:lnTo>
                  <a:lnTo>
                    <a:pt x="19" y="42"/>
                  </a:lnTo>
                  <a:lnTo>
                    <a:pt x="17" y="44"/>
                  </a:lnTo>
                  <a:lnTo>
                    <a:pt x="15" y="45"/>
                  </a:lnTo>
                  <a:lnTo>
                    <a:pt x="13" y="47"/>
                  </a:lnTo>
                  <a:lnTo>
                    <a:pt x="12" y="49"/>
                  </a:lnTo>
                  <a:lnTo>
                    <a:pt x="9" y="52"/>
                  </a:lnTo>
                  <a:lnTo>
                    <a:pt x="7" y="55"/>
                  </a:lnTo>
                  <a:lnTo>
                    <a:pt x="6" y="56"/>
                  </a:lnTo>
                  <a:lnTo>
                    <a:pt x="4" y="58"/>
                  </a:lnTo>
                  <a:lnTo>
                    <a:pt x="3" y="60"/>
                  </a:lnTo>
                  <a:lnTo>
                    <a:pt x="3" y="63"/>
                  </a:lnTo>
                  <a:lnTo>
                    <a:pt x="2" y="66"/>
                  </a:lnTo>
                  <a:lnTo>
                    <a:pt x="1" y="68"/>
                  </a:lnTo>
                  <a:lnTo>
                    <a:pt x="0" y="70"/>
                  </a:lnTo>
                  <a:lnTo>
                    <a:pt x="0" y="73"/>
                  </a:lnTo>
                  <a:lnTo>
                    <a:pt x="0" y="75"/>
                  </a:lnTo>
                  <a:lnTo>
                    <a:pt x="0" y="76"/>
                  </a:lnTo>
                  <a:lnTo>
                    <a:pt x="0" y="77"/>
                  </a:lnTo>
                  <a:lnTo>
                    <a:pt x="1" y="79"/>
                  </a:lnTo>
                  <a:lnTo>
                    <a:pt x="1" y="80"/>
                  </a:lnTo>
                  <a:lnTo>
                    <a:pt x="2" y="82"/>
                  </a:lnTo>
                  <a:lnTo>
                    <a:pt x="3" y="83"/>
                  </a:lnTo>
                  <a:lnTo>
                    <a:pt x="3" y="85"/>
                  </a:lnTo>
                  <a:lnTo>
                    <a:pt x="3" y="86"/>
                  </a:lnTo>
                  <a:lnTo>
                    <a:pt x="4" y="87"/>
                  </a:lnTo>
                  <a:lnTo>
                    <a:pt x="5" y="87"/>
                  </a:lnTo>
                  <a:lnTo>
                    <a:pt x="6" y="88"/>
                  </a:lnTo>
                  <a:lnTo>
                    <a:pt x="9" y="87"/>
                  </a:lnTo>
                  <a:lnTo>
                    <a:pt x="12" y="86"/>
                  </a:lnTo>
                  <a:lnTo>
                    <a:pt x="14" y="85"/>
                  </a:lnTo>
                  <a:lnTo>
                    <a:pt x="16" y="83"/>
                  </a:lnTo>
                  <a:lnTo>
                    <a:pt x="18" y="80"/>
                  </a:lnTo>
                  <a:lnTo>
                    <a:pt x="19" y="77"/>
                  </a:lnTo>
                  <a:lnTo>
                    <a:pt x="21" y="75"/>
                  </a:lnTo>
                  <a:lnTo>
                    <a:pt x="22" y="72"/>
                  </a:lnTo>
                  <a:lnTo>
                    <a:pt x="24" y="70"/>
                  </a:lnTo>
                  <a:lnTo>
                    <a:pt x="25" y="69"/>
                  </a:lnTo>
                  <a:lnTo>
                    <a:pt x="27" y="67"/>
                  </a:lnTo>
                  <a:lnTo>
                    <a:pt x="28" y="66"/>
                  </a:lnTo>
                  <a:lnTo>
                    <a:pt x="30" y="64"/>
                  </a:lnTo>
                  <a:lnTo>
                    <a:pt x="32" y="62"/>
                  </a:lnTo>
                  <a:lnTo>
                    <a:pt x="34" y="59"/>
                  </a:lnTo>
                  <a:lnTo>
                    <a:pt x="36" y="57"/>
                  </a:lnTo>
                  <a:lnTo>
                    <a:pt x="39" y="54"/>
                  </a:lnTo>
                  <a:lnTo>
                    <a:pt x="42" y="52"/>
                  </a:lnTo>
                  <a:lnTo>
                    <a:pt x="47" y="49"/>
                  </a:lnTo>
                  <a:lnTo>
                    <a:pt x="50" y="47"/>
                  </a:lnTo>
                  <a:lnTo>
                    <a:pt x="54" y="46"/>
                  </a:lnTo>
                  <a:lnTo>
                    <a:pt x="56" y="45"/>
                  </a:lnTo>
                  <a:lnTo>
                    <a:pt x="59" y="44"/>
                  </a:lnTo>
                  <a:lnTo>
                    <a:pt x="61" y="42"/>
                  </a:lnTo>
                  <a:lnTo>
                    <a:pt x="62" y="42"/>
                  </a:lnTo>
                  <a:lnTo>
                    <a:pt x="64" y="41"/>
                  </a:lnTo>
                  <a:lnTo>
                    <a:pt x="65" y="40"/>
                  </a:lnTo>
                  <a:lnTo>
                    <a:pt x="67" y="39"/>
                  </a:lnTo>
                  <a:lnTo>
                    <a:pt x="68" y="39"/>
                  </a:lnTo>
                  <a:lnTo>
                    <a:pt x="69" y="38"/>
                  </a:lnTo>
                  <a:lnTo>
                    <a:pt x="70" y="37"/>
                  </a:lnTo>
                  <a:lnTo>
                    <a:pt x="71" y="37"/>
                  </a:lnTo>
                  <a:lnTo>
                    <a:pt x="72" y="37"/>
                  </a:lnTo>
                  <a:lnTo>
                    <a:pt x="73" y="36"/>
                  </a:lnTo>
                  <a:lnTo>
                    <a:pt x="74" y="36"/>
                  </a:lnTo>
                  <a:lnTo>
                    <a:pt x="74" y="35"/>
                  </a:lnTo>
                  <a:lnTo>
                    <a:pt x="74" y="34"/>
                  </a:lnTo>
                  <a:lnTo>
                    <a:pt x="73" y="33"/>
                  </a:lnTo>
                  <a:lnTo>
                    <a:pt x="72" y="31"/>
                  </a:lnTo>
                  <a:lnTo>
                    <a:pt x="72" y="29"/>
                  </a:lnTo>
                  <a:lnTo>
                    <a:pt x="71" y="27"/>
                  </a:lnTo>
                  <a:lnTo>
                    <a:pt x="70" y="24"/>
                  </a:lnTo>
                  <a:lnTo>
                    <a:pt x="69" y="22"/>
                  </a:lnTo>
                  <a:lnTo>
                    <a:pt x="68" y="20"/>
                  </a:lnTo>
                  <a:lnTo>
                    <a:pt x="67" y="19"/>
                  </a:lnTo>
                  <a:lnTo>
                    <a:pt x="67" y="16"/>
                  </a:lnTo>
                  <a:lnTo>
                    <a:pt x="66" y="16"/>
                  </a:lnTo>
                  <a:lnTo>
                    <a:pt x="66" y="14"/>
                  </a:lnTo>
                  <a:lnTo>
                    <a:pt x="66" y="13"/>
                  </a:lnTo>
                  <a:lnTo>
                    <a:pt x="65" y="10"/>
                  </a:lnTo>
                  <a:lnTo>
                    <a:pt x="64" y="9"/>
                  </a:lnTo>
                  <a:lnTo>
                    <a:pt x="63" y="6"/>
                  </a:lnTo>
                  <a:lnTo>
                    <a:pt x="62" y="4"/>
                  </a:lnTo>
                  <a:lnTo>
                    <a:pt x="61" y="3"/>
                  </a:lnTo>
                  <a:lnTo>
                    <a:pt x="60" y="1"/>
                  </a:lnTo>
                  <a:lnTo>
                    <a:pt x="59" y="0"/>
                  </a:lnTo>
                  <a:lnTo>
                    <a:pt x="58" y="0"/>
                  </a:lnTo>
                  <a:lnTo>
                    <a:pt x="57"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111"/>
            <p:cNvSpPr>
              <a:spLocks/>
            </p:cNvSpPr>
            <p:nvPr/>
          </p:nvSpPr>
          <p:spPr bwMode="auto">
            <a:xfrm>
              <a:off x="3001" y="2940"/>
              <a:ext cx="74" cy="88"/>
            </a:xfrm>
            <a:custGeom>
              <a:avLst/>
              <a:gdLst>
                <a:gd name="T0" fmla="*/ 55 w 74"/>
                <a:gd name="T1" fmla="*/ 1 h 88"/>
                <a:gd name="T2" fmla="*/ 53 w 74"/>
                <a:gd name="T3" fmla="*/ 3 h 88"/>
                <a:gd name="T4" fmla="*/ 50 w 74"/>
                <a:gd name="T5" fmla="*/ 5 h 88"/>
                <a:gd name="T6" fmla="*/ 49 w 74"/>
                <a:gd name="T7" fmla="*/ 7 h 88"/>
                <a:gd name="T8" fmla="*/ 47 w 74"/>
                <a:gd name="T9" fmla="*/ 10 h 88"/>
                <a:gd name="T10" fmla="*/ 42 w 74"/>
                <a:gd name="T11" fmla="*/ 16 h 88"/>
                <a:gd name="T12" fmla="*/ 36 w 74"/>
                <a:gd name="T13" fmla="*/ 22 h 88"/>
                <a:gd name="T14" fmla="*/ 33 w 74"/>
                <a:gd name="T15" fmla="*/ 27 h 88"/>
                <a:gd name="T16" fmla="*/ 31 w 74"/>
                <a:gd name="T17" fmla="*/ 30 h 88"/>
                <a:gd name="T18" fmla="*/ 27 w 74"/>
                <a:gd name="T19" fmla="*/ 35 h 88"/>
                <a:gd name="T20" fmla="*/ 24 w 74"/>
                <a:gd name="T21" fmla="*/ 39 h 88"/>
                <a:gd name="T22" fmla="*/ 20 w 74"/>
                <a:gd name="T23" fmla="*/ 42 h 88"/>
                <a:gd name="T24" fmla="*/ 17 w 74"/>
                <a:gd name="T25" fmla="*/ 44 h 88"/>
                <a:gd name="T26" fmla="*/ 13 w 74"/>
                <a:gd name="T27" fmla="*/ 47 h 88"/>
                <a:gd name="T28" fmla="*/ 9 w 74"/>
                <a:gd name="T29" fmla="*/ 52 h 88"/>
                <a:gd name="T30" fmla="*/ 6 w 74"/>
                <a:gd name="T31" fmla="*/ 56 h 88"/>
                <a:gd name="T32" fmla="*/ 3 w 74"/>
                <a:gd name="T33" fmla="*/ 60 h 88"/>
                <a:gd name="T34" fmla="*/ 2 w 74"/>
                <a:gd name="T35" fmla="*/ 66 h 88"/>
                <a:gd name="T36" fmla="*/ 0 w 74"/>
                <a:gd name="T37" fmla="*/ 70 h 88"/>
                <a:gd name="T38" fmla="*/ 0 w 74"/>
                <a:gd name="T39" fmla="*/ 75 h 88"/>
                <a:gd name="T40" fmla="*/ 0 w 74"/>
                <a:gd name="T41" fmla="*/ 77 h 88"/>
                <a:gd name="T42" fmla="*/ 1 w 74"/>
                <a:gd name="T43" fmla="*/ 80 h 88"/>
                <a:gd name="T44" fmla="*/ 3 w 74"/>
                <a:gd name="T45" fmla="*/ 83 h 88"/>
                <a:gd name="T46" fmla="*/ 3 w 74"/>
                <a:gd name="T47" fmla="*/ 86 h 88"/>
                <a:gd name="T48" fmla="*/ 5 w 74"/>
                <a:gd name="T49" fmla="*/ 87 h 88"/>
                <a:gd name="T50" fmla="*/ 9 w 74"/>
                <a:gd name="T51" fmla="*/ 87 h 88"/>
                <a:gd name="T52" fmla="*/ 14 w 74"/>
                <a:gd name="T53" fmla="*/ 85 h 88"/>
                <a:gd name="T54" fmla="*/ 18 w 74"/>
                <a:gd name="T55" fmla="*/ 80 h 88"/>
                <a:gd name="T56" fmla="*/ 21 w 74"/>
                <a:gd name="T57" fmla="*/ 75 h 88"/>
                <a:gd name="T58" fmla="*/ 24 w 74"/>
                <a:gd name="T59" fmla="*/ 70 h 88"/>
                <a:gd name="T60" fmla="*/ 27 w 74"/>
                <a:gd name="T61" fmla="*/ 67 h 88"/>
                <a:gd name="T62" fmla="*/ 30 w 74"/>
                <a:gd name="T63" fmla="*/ 64 h 88"/>
                <a:gd name="T64" fmla="*/ 34 w 74"/>
                <a:gd name="T65" fmla="*/ 59 h 88"/>
                <a:gd name="T66" fmla="*/ 39 w 74"/>
                <a:gd name="T67" fmla="*/ 54 h 88"/>
                <a:gd name="T68" fmla="*/ 47 w 74"/>
                <a:gd name="T69" fmla="*/ 49 h 88"/>
                <a:gd name="T70" fmla="*/ 54 w 74"/>
                <a:gd name="T71" fmla="*/ 46 h 88"/>
                <a:gd name="T72" fmla="*/ 59 w 74"/>
                <a:gd name="T73" fmla="*/ 44 h 88"/>
                <a:gd name="T74" fmla="*/ 62 w 74"/>
                <a:gd name="T75" fmla="*/ 42 h 88"/>
                <a:gd name="T76" fmla="*/ 65 w 74"/>
                <a:gd name="T77" fmla="*/ 40 h 88"/>
                <a:gd name="T78" fmla="*/ 68 w 74"/>
                <a:gd name="T79" fmla="*/ 39 h 88"/>
                <a:gd name="T80" fmla="*/ 70 w 74"/>
                <a:gd name="T81" fmla="*/ 37 h 88"/>
                <a:gd name="T82" fmla="*/ 72 w 74"/>
                <a:gd name="T83" fmla="*/ 37 h 88"/>
                <a:gd name="T84" fmla="*/ 73 w 74"/>
                <a:gd name="T85" fmla="*/ 36 h 88"/>
                <a:gd name="T86" fmla="*/ 74 w 74"/>
                <a:gd name="T87" fmla="*/ 36 h 88"/>
                <a:gd name="T88" fmla="*/ 74 w 74"/>
                <a:gd name="T89" fmla="*/ 34 h 88"/>
                <a:gd name="T90" fmla="*/ 72 w 74"/>
                <a:gd name="T91" fmla="*/ 31 h 88"/>
                <a:gd name="T92" fmla="*/ 71 w 74"/>
                <a:gd name="T93" fmla="*/ 27 h 88"/>
                <a:gd name="T94" fmla="*/ 69 w 74"/>
                <a:gd name="T95" fmla="*/ 22 h 88"/>
                <a:gd name="T96" fmla="*/ 67 w 74"/>
                <a:gd name="T97" fmla="*/ 19 h 88"/>
                <a:gd name="T98" fmla="*/ 66 w 74"/>
                <a:gd name="T99" fmla="*/ 16 h 88"/>
                <a:gd name="T100" fmla="*/ 66 w 74"/>
                <a:gd name="T101" fmla="*/ 13 h 88"/>
                <a:gd name="T102" fmla="*/ 64 w 74"/>
                <a:gd name="T103" fmla="*/ 9 h 88"/>
                <a:gd name="T104" fmla="*/ 62 w 74"/>
                <a:gd name="T105" fmla="*/ 4 h 88"/>
                <a:gd name="T106" fmla="*/ 60 w 74"/>
                <a:gd name="T107" fmla="*/ 1 h 88"/>
                <a:gd name="T108" fmla="*/ 58 w 74"/>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88"/>
                <a:gd name="T167" fmla="*/ 74 w 74"/>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88">
                  <a:moveTo>
                    <a:pt x="57" y="0"/>
                  </a:moveTo>
                  <a:lnTo>
                    <a:pt x="55" y="1"/>
                  </a:lnTo>
                  <a:lnTo>
                    <a:pt x="54" y="2"/>
                  </a:lnTo>
                  <a:lnTo>
                    <a:pt x="53" y="3"/>
                  </a:lnTo>
                  <a:lnTo>
                    <a:pt x="51" y="4"/>
                  </a:lnTo>
                  <a:lnTo>
                    <a:pt x="50" y="5"/>
                  </a:lnTo>
                  <a:lnTo>
                    <a:pt x="50" y="6"/>
                  </a:lnTo>
                  <a:lnTo>
                    <a:pt x="49" y="7"/>
                  </a:lnTo>
                  <a:lnTo>
                    <a:pt x="48" y="9"/>
                  </a:lnTo>
                  <a:lnTo>
                    <a:pt x="47" y="10"/>
                  </a:lnTo>
                  <a:lnTo>
                    <a:pt x="45" y="13"/>
                  </a:lnTo>
                  <a:lnTo>
                    <a:pt x="42" y="16"/>
                  </a:lnTo>
                  <a:lnTo>
                    <a:pt x="39" y="19"/>
                  </a:lnTo>
                  <a:lnTo>
                    <a:pt x="36" y="22"/>
                  </a:lnTo>
                  <a:lnTo>
                    <a:pt x="35" y="24"/>
                  </a:lnTo>
                  <a:lnTo>
                    <a:pt x="33" y="27"/>
                  </a:lnTo>
                  <a:lnTo>
                    <a:pt x="32" y="29"/>
                  </a:lnTo>
                  <a:lnTo>
                    <a:pt x="31" y="30"/>
                  </a:lnTo>
                  <a:lnTo>
                    <a:pt x="29" y="33"/>
                  </a:lnTo>
                  <a:lnTo>
                    <a:pt x="27" y="35"/>
                  </a:lnTo>
                  <a:lnTo>
                    <a:pt x="25" y="37"/>
                  </a:lnTo>
                  <a:lnTo>
                    <a:pt x="24" y="39"/>
                  </a:lnTo>
                  <a:lnTo>
                    <a:pt x="22" y="40"/>
                  </a:lnTo>
                  <a:lnTo>
                    <a:pt x="20" y="42"/>
                  </a:lnTo>
                  <a:lnTo>
                    <a:pt x="19" y="42"/>
                  </a:lnTo>
                  <a:lnTo>
                    <a:pt x="17" y="44"/>
                  </a:lnTo>
                  <a:lnTo>
                    <a:pt x="15" y="45"/>
                  </a:lnTo>
                  <a:lnTo>
                    <a:pt x="13" y="47"/>
                  </a:lnTo>
                  <a:lnTo>
                    <a:pt x="12" y="49"/>
                  </a:lnTo>
                  <a:lnTo>
                    <a:pt x="9" y="52"/>
                  </a:lnTo>
                  <a:lnTo>
                    <a:pt x="7" y="55"/>
                  </a:lnTo>
                  <a:lnTo>
                    <a:pt x="6" y="56"/>
                  </a:lnTo>
                  <a:lnTo>
                    <a:pt x="4" y="58"/>
                  </a:lnTo>
                  <a:lnTo>
                    <a:pt x="3" y="60"/>
                  </a:lnTo>
                  <a:lnTo>
                    <a:pt x="3" y="63"/>
                  </a:lnTo>
                  <a:lnTo>
                    <a:pt x="2" y="66"/>
                  </a:lnTo>
                  <a:lnTo>
                    <a:pt x="1" y="68"/>
                  </a:lnTo>
                  <a:lnTo>
                    <a:pt x="0" y="70"/>
                  </a:lnTo>
                  <a:lnTo>
                    <a:pt x="0" y="73"/>
                  </a:lnTo>
                  <a:lnTo>
                    <a:pt x="0" y="75"/>
                  </a:lnTo>
                  <a:lnTo>
                    <a:pt x="0" y="76"/>
                  </a:lnTo>
                  <a:lnTo>
                    <a:pt x="0" y="77"/>
                  </a:lnTo>
                  <a:lnTo>
                    <a:pt x="1" y="79"/>
                  </a:lnTo>
                  <a:lnTo>
                    <a:pt x="1" y="80"/>
                  </a:lnTo>
                  <a:lnTo>
                    <a:pt x="2" y="82"/>
                  </a:lnTo>
                  <a:lnTo>
                    <a:pt x="3" y="83"/>
                  </a:lnTo>
                  <a:lnTo>
                    <a:pt x="3" y="85"/>
                  </a:lnTo>
                  <a:lnTo>
                    <a:pt x="3" y="86"/>
                  </a:lnTo>
                  <a:lnTo>
                    <a:pt x="4" y="87"/>
                  </a:lnTo>
                  <a:lnTo>
                    <a:pt x="5" y="87"/>
                  </a:lnTo>
                  <a:lnTo>
                    <a:pt x="6" y="88"/>
                  </a:lnTo>
                  <a:lnTo>
                    <a:pt x="9" y="87"/>
                  </a:lnTo>
                  <a:lnTo>
                    <a:pt x="12" y="86"/>
                  </a:lnTo>
                  <a:lnTo>
                    <a:pt x="14" y="85"/>
                  </a:lnTo>
                  <a:lnTo>
                    <a:pt x="16" y="83"/>
                  </a:lnTo>
                  <a:lnTo>
                    <a:pt x="18" y="80"/>
                  </a:lnTo>
                  <a:lnTo>
                    <a:pt x="19" y="77"/>
                  </a:lnTo>
                  <a:lnTo>
                    <a:pt x="21" y="75"/>
                  </a:lnTo>
                  <a:lnTo>
                    <a:pt x="22" y="72"/>
                  </a:lnTo>
                  <a:lnTo>
                    <a:pt x="24" y="70"/>
                  </a:lnTo>
                  <a:lnTo>
                    <a:pt x="25" y="69"/>
                  </a:lnTo>
                  <a:lnTo>
                    <a:pt x="27" y="67"/>
                  </a:lnTo>
                  <a:lnTo>
                    <a:pt x="28" y="66"/>
                  </a:lnTo>
                  <a:lnTo>
                    <a:pt x="30" y="64"/>
                  </a:lnTo>
                  <a:lnTo>
                    <a:pt x="32" y="62"/>
                  </a:lnTo>
                  <a:lnTo>
                    <a:pt x="34" y="59"/>
                  </a:lnTo>
                  <a:lnTo>
                    <a:pt x="36" y="57"/>
                  </a:lnTo>
                  <a:lnTo>
                    <a:pt x="39" y="54"/>
                  </a:lnTo>
                  <a:lnTo>
                    <a:pt x="42" y="52"/>
                  </a:lnTo>
                  <a:lnTo>
                    <a:pt x="47" y="49"/>
                  </a:lnTo>
                  <a:lnTo>
                    <a:pt x="50" y="47"/>
                  </a:lnTo>
                  <a:lnTo>
                    <a:pt x="54" y="46"/>
                  </a:lnTo>
                  <a:lnTo>
                    <a:pt x="56" y="45"/>
                  </a:lnTo>
                  <a:lnTo>
                    <a:pt x="59" y="44"/>
                  </a:lnTo>
                  <a:lnTo>
                    <a:pt x="61" y="42"/>
                  </a:lnTo>
                  <a:lnTo>
                    <a:pt x="62" y="42"/>
                  </a:lnTo>
                  <a:lnTo>
                    <a:pt x="64" y="41"/>
                  </a:lnTo>
                  <a:lnTo>
                    <a:pt x="65" y="40"/>
                  </a:lnTo>
                  <a:lnTo>
                    <a:pt x="67" y="39"/>
                  </a:lnTo>
                  <a:lnTo>
                    <a:pt x="68" y="39"/>
                  </a:lnTo>
                  <a:lnTo>
                    <a:pt x="69" y="38"/>
                  </a:lnTo>
                  <a:lnTo>
                    <a:pt x="70" y="37"/>
                  </a:lnTo>
                  <a:lnTo>
                    <a:pt x="71" y="37"/>
                  </a:lnTo>
                  <a:lnTo>
                    <a:pt x="72" y="37"/>
                  </a:lnTo>
                  <a:lnTo>
                    <a:pt x="73" y="36"/>
                  </a:lnTo>
                  <a:lnTo>
                    <a:pt x="74" y="36"/>
                  </a:lnTo>
                  <a:lnTo>
                    <a:pt x="74" y="35"/>
                  </a:lnTo>
                  <a:lnTo>
                    <a:pt x="74" y="34"/>
                  </a:lnTo>
                  <a:lnTo>
                    <a:pt x="73" y="33"/>
                  </a:lnTo>
                  <a:lnTo>
                    <a:pt x="72" y="31"/>
                  </a:lnTo>
                  <a:lnTo>
                    <a:pt x="72" y="29"/>
                  </a:lnTo>
                  <a:lnTo>
                    <a:pt x="71" y="27"/>
                  </a:lnTo>
                  <a:lnTo>
                    <a:pt x="70" y="24"/>
                  </a:lnTo>
                  <a:lnTo>
                    <a:pt x="69" y="22"/>
                  </a:lnTo>
                  <a:lnTo>
                    <a:pt x="68" y="20"/>
                  </a:lnTo>
                  <a:lnTo>
                    <a:pt x="67" y="19"/>
                  </a:lnTo>
                  <a:lnTo>
                    <a:pt x="67" y="16"/>
                  </a:lnTo>
                  <a:lnTo>
                    <a:pt x="66" y="16"/>
                  </a:lnTo>
                  <a:lnTo>
                    <a:pt x="66" y="14"/>
                  </a:lnTo>
                  <a:lnTo>
                    <a:pt x="66" y="13"/>
                  </a:lnTo>
                  <a:lnTo>
                    <a:pt x="65" y="10"/>
                  </a:lnTo>
                  <a:lnTo>
                    <a:pt x="64" y="9"/>
                  </a:lnTo>
                  <a:lnTo>
                    <a:pt x="63" y="6"/>
                  </a:lnTo>
                  <a:lnTo>
                    <a:pt x="62" y="4"/>
                  </a:lnTo>
                  <a:lnTo>
                    <a:pt x="61" y="3"/>
                  </a:lnTo>
                  <a:lnTo>
                    <a:pt x="60" y="1"/>
                  </a:lnTo>
                  <a:lnTo>
                    <a:pt x="59" y="0"/>
                  </a:lnTo>
                  <a:lnTo>
                    <a:pt x="58" y="0"/>
                  </a:lnTo>
                  <a:lnTo>
                    <a:pt x="57"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112"/>
            <p:cNvSpPr>
              <a:spLocks/>
            </p:cNvSpPr>
            <p:nvPr/>
          </p:nvSpPr>
          <p:spPr bwMode="auto">
            <a:xfrm>
              <a:off x="3011" y="3005"/>
              <a:ext cx="78" cy="88"/>
            </a:xfrm>
            <a:custGeom>
              <a:avLst/>
              <a:gdLst>
                <a:gd name="T0" fmla="*/ 66 w 78"/>
                <a:gd name="T1" fmla="*/ 1 h 88"/>
                <a:gd name="T2" fmla="*/ 62 w 78"/>
                <a:gd name="T3" fmla="*/ 3 h 88"/>
                <a:gd name="T4" fmla="*/ 58 w 78"/>
                <a:gd name="T5" fmla="*/ 5 h 88"/>
                <a:gd name="T6" fmla="*/ 54 w 78"/>
                <a:gd name="T7" fmla="*/ 8 h 88"/>
                <a:gd name="T8" fmla="*/ 51 w 78"/>
                <a:gd name="T9" fmla="*/ 12 h 88"/>
                <a:gd name="T10" fmla="*/ 47 w 78"/>
                <a:gd name="T11" fmla="*/ 15 h 88"/>
                <a:gd name="T12" fmla="*/ 46 w 78"/>
                <a:gd name="T13" fmla="*/ 18 h 88"/>
                <a:gd name="T14" fmla="*/ 45 w 78"/>
                <a:gd name="T15" fmla="*/ 22 h 88"/>
                <a:gd name="T16" fmla="*/ 43 w 78"/>
                <a:gd name="T17" fmla="*/ 27 h 88"/>
                <a:gd name="T18" fmla="*/ 35 w 78"/>
                <a:gd name="T19" fmla="*/ 34 h 88"/>
                <a:gd name="T20" fmla="*/ 28 w 78"/>
                <a:gd name="T21" fmla="*/ 40 h 88"/>
                <a:gd name="T22" fmla="*/ 23 w 78"/>
                <a:gd name="T23" fmla="*/ 43 h 88"/>
                <a:gd name="T24" fmla="*/ 18 w 78"/>
                <a:gd name="T25" fmla="*/ 45 h 88"/>
                <a:gd name="T26" fmla="*/ 13 w 78"/>
                <a:gd name="T27" fmla="*/ 50 h 88"/>
                <a:gd name="T28" fmla="*/ 8 w 78"/>
                <a:gd name="T29" fmla="*/ 55 h 88"/>
                <a:gd name="T30" fmla="*/ 5 w 78"/>
                <a:gd name="T31" fmla="*/ 60 h 88"/>
                <a:gd name="T32" fmla="*/ 3 w 78"/>
                <a:gd name="T33" fmla="*/ 63 h 88"/>
                <a:gd name="T34" fmla="*/ 2 w 78"/>
                <a:gd name="T35" fmla="*/ 67 h 88"/>
                <a:gd name="T36" fmla="*/ 1 w 78"/>
                <a:gd name="T37" fmla="*/ 71 h 88"/>
                <a:gd name="T38" fmla="*/ 1 w 78"/>
                <a:gd name="T39" fmla="*/ 74 h 88"/>
                <a:gd name="T40" fmla="*/ 2 w 78"/>
                <a:gd name="T41" fmla="*/ 77 h 88"/>
                <a:gd name="T42" fmla="*/ 2 w 78"/>
                <a:gd name="T43" fmla="*/ 80 h 88"/>
                <a:gd name="T44" fmla="*/ 3 w 78"/>
                <a:gd name="T45" fmla="*/ 83 h 88"/>
                <a:gd name="T46" fmla="*/ 5 w 78"/>
                <a:gd name="T47" fmla="*/ 86 h 88"/>
                <a:gd name="T48" fmla="*/ 6 w 78"/>
                <a:gd name="T49" fmla="*/ 88 h 88"/>
                <a:gd name="T50" fmla="*/ 10 w 78"/>
                <a:gd name="T51" fmla="*/ 87 h 88"/>
                <a:gd name="T52" fmla="*/ 15 w 78"/>
                <a:gd name="T53" fmla="*/ 85 h 88"/>
                <a:gd name="T54" fmla="*/ 19 w 78"/>
                <a:gd name="T55" fmla="*/ 80 h 88"/>
                <a:gd name="T56" fmla="*/ 22 w 78"/>
                <a:gd name="T57" fmla="*/ 74 h 88"/>
                <a:gd name="T58" fmla="*/ 25 w 78"/>
                <a:gd name="T59" fmla="*/ 70 h 88"/>
                <a:gd name="T60" fmla="*/ 28 w 78"/>
                <a:gd name="T61" fmla="*/ 68 h 88"/>
                <a:gd name="T62" fmla="*/ 32 w 78"/>
                <a:gd name="T63" fmla="*/ 64 h 88"/>
                <a:gd name="T64" fmla="*/ 37 w 78"/>
                <a:gd name="T65" fmla="*/ 60 h 88"/>
                <a:gd name="T66" fmla="*/ 43 w 78"/>
                <a:gd name="T67" fmla="*/ 57 h 88"/>
                <a:gd name="T68" fmla="*/ 50 w 78"/>
                <a:gd name="T69" fmla="*/ 52 h 88"/>
                <a:gd name="T70" fmla="*/ 58 w 78"/>
                <a:gd name="T71" fmla="*/ 49 h 88"/>
                <a:gd name="T72" fmla="*/ 62 w 78"/>
                <a:gd name="T73" fmla="*/ 47 h 88"/>
                <a:gd name="T74" fmla="*/ 65 w 78"/>
                <a:gd name="T75" fmla="*/ 44 h 88"/>
                <a:gd name="T76" fmla="*/ 67 w 78"/>
                <a:gd name="T77" fmla="*/ 43 h 88"/>
                <a:gd name="T78" fmla="*/ 69 w 78"/>
                <a:gd name="T79" fmla="*/ 41 h 88"/>
                <a:gd name="T80" fmla="*/ 71 w 78"/>
                <a:gd name="T81" fmla="*/ 40 h 88"/>
                <a:gd name="T82" fmla="*/ 73 w 78"/>
                <a:gd name="T83" fmla="*/ 39 h 88"/>
                <a:gd name="T84" fmla="*/ 75 w 78"/>
                <a:gd name="T85" fmla="*/ 39 h 88"/>
                <a:gd name="T86" fmla="*/ 76 w 78"/>
                <a:gd name="T87" fmla="*/ 37 h 88"/>
                <a:gd name="T88" fmla="*/ 78 w 78"/>
                <a:gd name="T89" fmla="*/ 35 h 88"/>
                <a:gd name="T90" fmla="*/ 77 w 78"/>
                <a:gd name="T91" fmla="*/ 31 h 88"/>
                <a:gd name="T92" fmla="*/ 76 w 78"/>
                <a:gd name="T93" fmla="*/ 27 h 88"/>
                <a:gd name="T94" fmla="*/ 76 w 78"/>
                <a:gd name="T95" fmla="*/ 22 h 88"/>
                <a:gd name="T96" fmla="*/ 76 w 78"/>
                <a:gd name="T97" fmla="*/ 19 h 88"/>
                <a:gd name="T98" fmla="*/ 75 w 78"/>
                <a:gd name="T99" fmla="*/ 16 h 88"/>
                <a:gd name="T100" fmla="*/ 75 w 78"/>
                <a:gd name="T101" fmla="*/ 14 h 88"/>
                <a:gd name="T102" fmla="*/ 73 w 78"/>
                <a:gd name="T103" fmla="*/ 10 h 88"/>
                <a:gd name="T104" fmla="*/ 73 w 78"/>
                <a:gd name="T105" fmla="*/ 5 h 88"/>
                <a:gd name="T106" fmla="*/ 71 w 78"/>
                <a:gd name="T107" fmla="*/ 1 h 88"/>
                <a:gd name="T108" fmla="*/ 69 w 78"/>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88"/>
                <a:gd name="T167" fmla="*/ 78 w 78"/>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88">
                  <a:moveTo>
                    <a:pt x="69" y="0"/>
                  </a:moveTo>
                  <a:lnTo>
                    <a:pt x="66" y="1"/>
                  </a:lnTo>
                  <a:lnTo>
                    <a:pt x="64" y="2"/>
                  </a:lnTo>
                  <a:lnTo>
                    <a:pt x="62" y="3"/>
                  </a:lnTo>
                  <a:lnTo>
                    <a:pt x="60" y="4"/>
                  </a:lnTo>
                  <a:lnTo>
                    <a:pt x="58" y="5"/>
                  </a:lnTo>
                  <a:lnTo>
                    <a:pt x="56" y="7"/>
                  </a:lnTo>
                  <a:lnTo>
                    <a:pt x="54" y="8"/>
                  </a:lnTo>
                  <a:lnTo>
                    <a:pt x="53" y="10"/>
                  </a:lnTo>
                  <a:lnTo>
                    <a:pt x="51" y="12"/>
                  </a:lnTo>
                  <a:lnTo>
                    <a:pt x="49" y="13"/>
                  </a:lnTo>
                  <a:lnTo>
                    <a:pt x="47" y="15"/>
                  </a:lnTo>
                  <a:lnTo>
                    <a:pt x="46" y="17"/>
                  </a:lnTo>
                  <a:lnTo>
                    <a:pt x="46" y="18"/>
                  </a:lnTo>
                  <a:lnTo>
                    <a:pt x="46" y="21"/>
                  </a:lnTo>
                  <a:lnTo>
                    <a:pt x="45" y="22"/>
                  </a:lnTo>
                  <a:lnTo>
                    <a:pt x="44" y="24"/>
                  </a:lnTo>
                  <a:lnTo>
                    <a:pt x="43" y="27"/>
                  </a:lnTo>
                  <a:lnTo>
                    <a:pt x="40" y="30"/>
                  </a:lnTo>
                  <a:lnTo>
                    <a:pt x="35" y="34"/>
                  </a:lnTo>
                  <a:lnTo>
                    <a:pt x="29" y="38"/>
                  </a:lnTo>
                  <a:lnTo>
                    <a:pt x="28" y="40"/>
                  </a:lnTo>
                  <a:lnTo>
                    <a:pt x="25" y="41"/>
                  </a:lnTo>
                  <a:lnTo>
                    <a:pt x="23" y="43"/>
                  </a:lnTo>
                  <a:lnTo>
                    <a:pt x="21" y="44"/>
                  </a:lnTo>
                  <a:lnTo>
                    <a:pt x="18" y="45"/>
                  </a:lnTo>
                  <a:lnTo>
                    <a:pt x="15" y="48"/>
                  </a:lnTo>
                  <a:lnTo>
                    <a:pt x="13" y="50"/>
                  </a:lnTo>
                  <a:lnTo>
                    <a:pt x="10" y="52"/>
                  </a:lnTo>
                  <a:lnTo>
                    <a:pt x="8" y="55"/>
                  </a:lnTo>
                  <a:lnTo>
                    <a:pt x="5" y="58"/>
                  </a:lnTo>
                  <a:lnTo>
                    <a:pt x="5" y="60"/>
                  </a:lnTo>
                  <a:lnTo>
                    <a:pt x="3" y="61"/>
                  </a:lnTo>
                  <a:lnTo>
                    <a:pt x="3" y="63"/>
                  </a:lnTo>
                  <a:lnTo>
                    <a:pt x="2" y="66"/>
                  </a:lnTo>
                  <a:lnTo>
                    <a:pt x="2" y="67"/>
                  </a:lnTo>
                  <a:lnTo>
                    <a:pt x="1" y="69"/>
                  </a:lnTo>
                  <a:lnTo>
                    <a:pt x="1" y="71"/>
                  </a:lnTo>
                  <a:lnTo>
                    <a:pt x="0" y="73"/>
                  </a:lnTo>
                  <a:lnTo>
                    <a:pt x="1" y="74"/>
                  </a:lnTo>
                  <a:lnTo>
                    <a:pt x="1" y="76"/>
                  </a:lnTo>
                  <a:lnTo>
                    <a:pt x="2" y="77"/>
                  </a:lnTo>
                  <a:lnTo>
                    <a:pt x="2" y="78"/>
                  </a:lnTo>
                  <a:lnTo>
                    <a:pt x="2" y="80"/>
                  </a:lnTo>
                  <a:lnTo>
                    <a:pt x="3" y="82"/>
                  </a:lnTo>
                  <a:lnTo>
                    <a:pt x="3" y="83"/>
                  </a:lnTo>
                  <a:lnTo>
                    <a:pt x="4" y="85"/>
                  </a:lnTo>
                  <a:lnTo>
                    <a:pt x="5" y="86"/>
                  </a:lnTo>
                  <a:lnTo>
                    <a:pt x="5" y="87"/>
                  </a:lnTo>
                  <a:lnTo>
                    <a:pt x="6" y="88"/>
                  </a:lnTo>
                  <a:lnTo>
                    <a:pt x="7" y="88"/>
                  </a:lnTo>
                  <a:lnTo>
                    <a:pt x="10" y="87"/>
                  </a:lnTo>
                  <a:lnTo>
                    <a:pt x="12" y="86"/>
                  </a:lnTo>
                  <a:lnTo>
                    <a:pt x="15" y="85"/>
                  </a:lnTo>
                  <a:lnTo>
                    <a:pt x="17" y="83"/>
                  </a:lnTo>
                  <a:lnTo>
                    <a:pt x="19" y="80"/>
                  </a:lnTo>
                  <a:lnTo>
                    <a:pt x="20" y="77"/>
                  </a:lnTo>
                  <a:lnTo>
                    <a:pt x="22" y="74"/>
                  </a:lnTo>
                  <a:lnTo>
                    <a:pt x="23" y="72"/>
                  </a:lnTo>
                  <a:lnTo>
                    <a:pt x="25" y="70"/>
                  </a:lnTo>
                  <a:lnTo>
                    <a:pt x="26" y="68"/>
                  </a:lnTo>
                  <a:lnTo>
                    <a:pt x="28" y="68"/>
                  </a:lnTo>
                  <a:lnTo>
                    <a:pt x="29" y="66"/>
                  </a:lnTo>
                  <a:lnTo>
                    <a:pt x="32" y="64"/>
                  </a:lnTo>
                  <a:lnTo>
                    <a:pt x="34" y="63"/>
                  </a:lnTo>
                  <a:lnTo>
                    <a:pt x="37" y="60"/>
                  </a:lnTo>
                  <a:lnTo>
                    <a:pt x="40" y="58"/>
                  </a:lnTo>
                  <a:lnTo>
                    <a:pt x="43" y="57"/>
                  </a:lnTo>
                  <a:lnTo>
                    <a:pt x="46" y="54"/>
                  </a:lnTo>
                  <a:lnTo>
                    <a:pt x="50" y="52"/>
                  </a:lnTo>
                  <a:lnTo>
                    <a:pt x="55" y="50"/>
                  </a:lnTo>
                  <a:lnTo>
                    <a:pt x="58" y="49"/>
                  </a:lnTo>
                  <a:lnTo>
                    <a:pt x="60" y="48"/>
                  </a:lnTo>
                  <a:lnTo>
                    <a:pt x="62" y="47"/>
                  </a:lnTo>
                  <a:lnTo>
                    <a:pt x="64" y="45"/>
                  </a:lnTo>
                  <a:lnTo>
                    <a:pt x="65" y="44"/>
                  </a:lnTo>
                  <a:lnTo>
                    <a:pt x="66" y="43"/>
                  </a:lnTo>
                  <a:lnTo>
                    <a:pt x="67" y="43"/>
                  </a:lnTo>
                  <a:lnTo>
                    <a:pt x="68" y="42"/>
                  </a:lnTo>
                  <a:lnTo>
                    <a:pt x="69" y="41"/>
                  </a:lnTo>
                  <a:lnTo>
                    <a:pt x="70" y="41"/>
                  </a:lnTo>
                  <a:lnTo>
                    <a:pt x="71" y="40"/>
                  </a:lnTo>
                  <a:lnTo>
                    <a:pt x="72" y="40"/>
                  </a:lnTo>
                  <a:lnTo>
                    <a:pt x="73" y="39"/>
                  </a:lnTo>
                  <a:lnTo>
                    <a:pt x="75" y="39"/>
                  </a:lnTo>
                  <a:lnTo>
                    <a:pt x="76" y="38"/>
                  </a:lnTo>
                  <a:lnTo>
                    <a:pt x="76" y="37"/>
                  </a:lnTo>
                  <a:lnTo>
                    <a:pt x="77" y="36"/>
                  </a:lnTo>
                  <a:lnTo>
                    <a:pt x="78" y="35"/>
                  </a:lnTo>
                  <a:lnTo>
                    <a:pt x="78" y="34"/>
                  </a:lnTo>
                  <a:lnTo>
                    <a:pt x="77" y="31"/>
                  </a:lnTo>
                  <a:lnTo>
                    <a:pt x="77" y="29"/>
                  </a:lnTo>
                  <a:lnTo>
                    <a:pt x="76" y="27"/>
                  </a:lnTo>
                  <a:lnTo>
                    <a:pt x="76" y="24"/>
                  </a:lnTo>
                  <a:lnTo>
                    <a:pt x="76" y="22"/>
                  </a:lnTo>
                  <a:lnTo>
                    <a:pt x="76" y="21"/>
                  </a:lnTo>
                  <a:lnTo>
                    <a:pt x="76" y="19"/>
                  </a:lnTo>
                  <a:lnTo>
                    <a:pt x="76" y="18"/>
                  </a:lnTo>
                  <a:lnTo>
                    <a:pt x="75" y="16"/>
                  </a:lnTo>
                  <a:lnTo>
                    <a:pt x="75" y="15"/>
                  </a:lnTo>
                  <a:lnTo>
                    <a:pt x="75" y="14"/>
                  </a:lnTo>
                  <a:lnTo>
                    <a:pt x="74" y="11"/>
                  </a:lnTo>
                  <a:lnTo>
                    <a:pt x="73" y="10"/>
                  </a:lnTo>
                  <a:lnTo>
                    <a:pt x="73" y="7"/>
                  </a:lnTo>
                  <a:lnTo>
                    <a:pt x="73" y="5"/>
                  </a:lnTo>
                  <a:lnTo>
                    <a:pt x="72" y="3"/>
                  </a:lnTo>
                  <a:lnTo>
                    <a:pt x="71" y="1"/>
                  </a:lnTo>
                  <a:lnTo>
                    <a:pt x="70" y="0"/>
                  </a:lnTo>
                  <a:lnTo>
                    <a:pt x="69"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13"/>
            <p:cNvSpPr>
              <a:spLocks/>
            </p:cNvSpPr>
            <p:nvPr/>
          </p:nvSpPr>
          <p:spPr bwMode="auto">
            <a:xfrm>
              <a:off x="3011" y="3005"/>
              <a:ext cx="78" cy="88"/>
            </a:xfrm>
            <a:custGeom>
              <a:avLst/>
              <a:gdLst>
                <a:gd name="T0" fmla="*/ 66 w 78"/>
                <a:gd name="T1" fmla="*/ 1 h 88"/>
                <a:gd name="T2" fmla="*/ 62 w 78"/>
                <a:gd name="T3" fmla="*/ 3 h 88"/>
                <a:gd name="T4" fmla="*/ 58 w 78"/>
                <a:gd name="T5" fmla="*/ 5 h 88"/>
                <a:gd name="T6" fmla="*/ 54 w 78"/>
                <a:gd name="T7" fmla="*/ 8 h 88"/>
                <a:gd name="T8" fmla="*/ 51 w 78"/>
                <a:gd name="T9" fmla="*/ 12 h 88"/>
                <a:gd name="T10" fmla="*/ 47 w 78"/>
                <a:gd name="T11" fmla="*/ 15 h 88"/>
                <a:gd name="T12" fmla="*/ 46 w 78"/>
                <a:gd name="T13" fmla="*/ 18 h 88"/>
                <a:gd name="T14" fmla="*/ 45 w 78"/>
                <a:gd name="T15" fmla="*/ 22 h 88"/>
                <a:gd name="T16" fmla="*/ 43 w 78"/>
                <a:gd name="T17" fmla="*/ 27 h 88"/>
                <a:gd name="T18" fmla="*/ 35 w 78"/>
                <a:gd name="T19" fmla="*/ 34 h 88"/>
                <a:gd name="T20" fmla="*/ 28 w 78"/>
                <a:gd name="T21" fmla="*/ 40 h 88"/>
                <a:gd name="T22" fmla="*/ 23 w 78"/>
                <a:gd name="T23" fmla="*/ 43 h 88"/>
                <a:gd name="T24" fmla="*/ 18 w 78"/>
                <a:gd name="T25" fmla="*/ 45 h 88"/>
                <a:gd name="T26" fmla="*/ 13 w 78"/>
                <a:gd name="T27" fmla="*/ 50 h 88"/>
                <a:gd name="T28" fmla="*/ 8 w 78"/>
                <a:gd name="T29" fmla="*/ 55 h 88"/>
                <a:gd name="T30" fmla="*/ 5 w 78"/>
                <a:gd name="T31" fmla="*/ 60 h 88"/>
                <a:gd name="T32" fmla="*/ 3 w 78"/>
                <a:gd name="T33" fmla="*/ 63 h 88"/>
                <a:gd name="T34" fmla="*/ 2 w 78"/>
                <a:gd name="T35" fmla="*/ 67 h 88"/>
                <a:gd name="T36" fmla="*/ 1 w 78"/>
                <a:gd name="T37" fmla="*/ 71 h 88"/>
                <a:gd name="T38" fmla="*/ 1 w 78"/>
                <a:gd name="T39" fmla="*/ 74 h 88"/>
                <a:gd name="T40" fmla="*/ 2 w 78"/>
                <a:gd name="T41" fmla="*/ 77 h 88"/>
                <a:gd name="T42" fmla="*/ 2 w 78"/>
                <a:gd name="T43" fmla="*/ 80 h 88"/>
                <a:gd name="T44" fmla="*/ 3 w 78"/>
                <a:gd name="T45" fmla="*/ 83 h 88"/>
                <a:gd name="T46" fmla="*/ 5 w 78"/>
                <a:gd name="T47" fmla="*/ 86 h 88"/>
                <a:gd name="T48" fmla="*/ 6 w 78"/>
                <a:gd name="T49" fmla="*/ 88 h 88"/>
                <a:gd name="T50" fmla="*/ 10 w 78"/>
                <a:gd name="T51" fmla="*/ 87 h 88"/>
                <a:gd name="T52" fmla="*/ 15 w 78"/>
                <a:gd name="T53" fmla="*/ 85 h 88"/>
                <a:gd name="T54" fmla="*/ 19 w 78"/>
                <a:gd name="T55" fmla="*/ 80 h 88"/>
                <a:gd name="T56" fmla="*/ 22 w 78"/>
                <a:gd name="T57" fmla="*/ 74 h 88"/>
                <a:gd name="T58" fmla="*/ 25 w 78"/>
                <a:gd name="T59" fmla="*/ 70 h 88"/>
                <a:gd name="T60" fmla="*/ 28 w 78"/>
                <a:gd name="T61" fmla="*/ 68 h 88"/>
                <a:gd name="T62" fmla="*/ 32 w 78"/>
                <a:gd name="T63" fmla="*/ 64 h 88"/>
                <a:gd name="T64" fmla="*/ 37 w 78"/>
                <a:gd name="T65" fmla="*/ 60 h 88"/>
                <a:gd name="T66" fmla="*/ 43 w 78"/>
                <a:gd name="T67" fmla="*/ 57 h 88"/>
                <a:gd name="T68" fmla="*/ 50 w 78"/>
                <a:gd name="T69" fmla="*/ 52 h 88"/>
                <a:gd name="T70" fmla="*/ 58 w 78"/>
                <a:gd name="T71" fmla="*/ 49 h 88"/>
                <a:gd name="T72" fmla="*/ 62 w 78"/>
                <a:gd name="T73" fmla="*/ 47 h 88"/>
                <a:gd name="T74" fmla="*/ 65 w 78"/>
                <a:gd name="T75" fmla="*/ 44 h 88"/>
                <a:gd name="T76" fmla="*/ 67 w 78"/>
                <a:gd name="T77" fmla="*/ 43 h 88"/>
                <a:gd name="T78" fmla="*/ 69 w 78"/>
                <a:gd name="T79" fmla="*/ 41 h 88"/>
                <a:gd name="T80" fmla="*/ 71 w 78"/>
                <a:gd name="T81" fmla="*/ 40 h 88"/>
                <a:gd name="T82" fmla="*/ 73 w 78"/>
                <a:gd name="T83" fmla="*/ 39 h 88"/>
                <a:gd name="T84" fmla="*/ 75 w 78"/>
                <a:gd name="T85" fmla="*/ 39 h 88"/>
                <a:gd name="T86" fmla="*/ 76 w 78"/>
                <a:gd name="T87" fmla="*/ 37 h 88"/>
                <a:gd name="T88" fmla="*/ 78 w 78"/>
                <a:gd name="T89" fmla="*/ 35 h 88"/>
                <a:gd name="T90" fmla="*/ 77 w 78"/>
                <a:gd name="T91" fmla="*/ 31 h 88"/>
                <a:gd name="T92" fmla="*/ 76 w 78"/>
                <a:gd name="T93" fmla="*/ 27 h 88"/>
                <a:gd name="T94" fmla="*/ 76 w 78"/>
                <a:gd name="T95" fmla="*/ 22 h 88"/>
                <a:gd name="T96" fmla="*/ 76 w 78"/>
                <a:gd name="T97" fmla="*/ 19 h 88"/>
                <a:gd name="T98" fmla="*/ 75 w 78"/>
                <a:gd name="T99" fmla="*/ 16 h 88"/>
                <a:gd name="T100" fmla="*/ 75 w 78"/>
                <a:gd name="T101" fmla="*/ 14 h 88"/>
                <a:gd name="T102" fmla="*/ 73 w 78"/>
                <a:gd name="T103" fmla="*/ 10 h 88"/>
                <a:gd name="T104" fmla="*/ 73 w 78"/>
                <a:gd name="T105" fmla="*/ 5 h 88"/>
                <a:gd name="T106" fmla="*/ 71 w 78"/>
                <a:gd name="T107" fmla="*/ 1 h 88"/>
                <a:gd name="T108" fmla="*/ 69 w 78"/>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88"/>
                <a:gd name="T167" fmla="*/ 78 w 78"/>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88">
                  <a:moveTo>
                    <a:pt x="69" y="0"/>
                  </a:moveTo>
                  <a:lnTo>
                    <a:pt x="66" y="1"/>
                  </a:lnTo>
                  <a:lnTo>
                    <a:pt x="64" y="2"/>
                  </a:lnTo>
                  <a:lnTo>
                    <a:pt x="62" y="3"/>
                  </a:lnTo>
                  <a:lnTo>
                    <a:pt x="60" y="4"/>
                  </a:lnTo>
                  <a:lnTo>
                    <a:pt x="58" y="5"/>
                  </a:lnTo>
                  <a:lnTo>
                    <a:pt x="56" y="7"/>
                  </a:lnTo>
                  <a:lnTo>
                    <a:pt x="54" y="8"/>
                  </a:lnTo>
                  <a:lnTo>
                    <a:pt x="53" y="10"/>
                  </a:lnTo>
                  <a:lnTo>
                    <a:pt x="51" y="12"/>
                  </a:lnTo>
                  <a:lnTo>
                    <a:pt x="49" y="13"/>
                  </a:lnTo>
                  <a:lnTo>
                    <a:pt x="47" y="15"/>
                  </a:lnTo>
                  <a:lnTo>
                    <a:pt x="46" y="17"/>
                  </a:lnTo>
                  <a:lnTo>
                    <a:pt x="46" y="18"/>
                  </a:lnTo>
                  <a:lnTo>
                    <a:pt x="46" y="21"/>
                  </a:lnTo>
                  <a:lnTo>
                    <a:pt x="45" y="22"/>
                  </a:lnTo>
                  <a:lnTo>
                    <a:pt x="44" y="24"/>
                  </a:lnTo>
                  <a:lnTo>
                    <a:pt x="43" y="27"/>
                  </a:lnTo>
                  <a:lnTo>
                    <a:pt x="40" y="30"/>
                  </a:lnTo>
                  <a:lnTo>
                    <a:pt x="35" y="34"/>
                  </a:lnTo>
                  <a:lnTo>
                    <a:pt x="29" y="38"/>
                  </a:lnTo>
                  <a:lnTo>
                    <a:pt x="28" y="40"/>
                  </a:lnTo>
                  <a:lnTo>
                    <a:pt x="25" y="41"/>
                  </a:lnTo>
                  <a:lnTo>
                    <a:pt x="23" y="43"/>
                  </a:lnTo>
                  <a:lnTo>
                    <a:pt x="21" y="44"/>
                  </a:lnTo>
                  <a:lnTo>
                    <a:pt x="18" y="45"/>
                  </a:lnTo>
                  <a:lnTo>
                    <a:pt x="15" y="48"/>
                  </a:lnTo>
                  <a:lnTo>
                    <a:pt x="13" y="50"/>
                  </a:lnTo>
                  <a:lnTo>
                    <a:pt x="10" y="52"/>
                  </a:lnTo>
                  <a:lnTo>
                    <a:pt x="8" y="55"/>
                  </a:lnTo>
                  <a:lnTo>
                    <a:pt x="5" y="58"/>
                  </a:lnTo>
                  <a:lnTo>
                    <a:pt x="5" y="60"/>
                  </a:lnTo>
                  <a:lnTo>
                    <a:pt x="3" y="61"/>
                  </a:lnTo>
                  <a:lnTo>
                    <a:pt x="3" y="63"/>
                  </a:lnTo>
                  <a:lnTo>
                    <a:pt x="2" y="66"/>
                  </a:lnTo>
                  <a:lnTo>
                    <a:pt x="2" y="67"/>
                  </a:lnTo>
                  <a:lnTo>
                    <a:pt x="1" y="69"/>
                  </a:lnTo>
                  <a:lnTo>
                    <a:pt x="1" y="71"/>
                  </a:lnTo>
                  <a:lnTo>
                    <a:pt x="0" y="73"/>
                  </a:lnTo>
                  <a:lnTo>
                    <a:pt x="1" y="74"/>
                  </a:lnTo>
                  <a:lnTo>
                    <a:pt x="1" y="76"/>
                  </a:lnTo>
                  <a:lnTo>
                    <a:pt x="2" y="77"/>
                  </a:lnTo>
                  <a:lnTo>
                    <a:pt x="2" y="78"/>
                  </a:lnTo>
                  <a:lnTo>
                    <a:pt x="2" y="80"/>
                  </a:lnTo>
                  <a:lnTo>
                    <a:pt x="3" y="82"/>
                  </a:lnTo>
                  <a:lnTo>
                    <a:pt x="3" y="83"/>
                  </a:lnTo>
                  <a:lnTo>
                    <a:pt x="4" y="85"/>
                  </a:lnTo>
                  <a:lnTo>
                    <a:pt x="5" y="86"/>
                  </a:lnTo>
                  <a:lnTo>
                    <a:pt x="5" y="87"/>
                  </a:lnTo>
                  <a:lnTo>
                    <a:pt x="6" y="88"/>
                  </a:lnTo>
                  <a:lnTo>
                    <a:pt x="7" y="88"/>
                  </a:lnTo>
                  <a:lnTo>
                    <a:pt x="10" y="87"/>
                  </a:lnTo>
                  <a:lnTo>
                    <a:pt x="12" y="86"/>
                  </a:lnTo>
                  <a:lnTo>
                    <a:pt x="15" y="85"/>
                  </a:lnTo>
                  <a:lnTo>
                    <a:pt x="17" y="83"/>
                  </a:lnTo>
                  <a:lnTo>
                    <a:pt x="19" y="80"/>
                  </a:lnTo>
                  <a:lnTo>
                    <a:pt x="20" y="77"/>
                  </a:lnTo>
                  <a:lnTo>
                    <a:pt x="22" y="74"/>
                  </a:lnTo>
                  <a:lnTo>
                    <a:pt x="23" y="72"/>
                  </a:lnTo>
                  <a:lnTo>
                    <a:pt x="25" y="70"/>
                  </a:lnTo>
                  <a:lnTo>
                    <a:pt x="26" y="68"/>
                  </a:lnTo>
                  <a:lnTo>
                    <a:pt x="28" y="68"/>
                  </a:lnTo>
                  <a:lnTo>
                    <a:pt x="29" y="66"/>
                  </a:lnTo>
                  <a:lnTo>
                    <a:pt x="32" y="64"/>
                  </a:lnTo>
                  <a:lnTo>
                    <a:pt x="34" y="63"/>
                  </a:lnTo>
                  <a:lnTo>
                    <a:pt x="37" y="60"/>
                  </a:lnTo>
                  <a:lnTo>
                    <a:pt x="40" y="58"/>
                  </a:lnTo>
                  <a:lnTo>
                    <a:pt x="43" y="57"/>
                  </a:lnTo>
                  <a:lnTo>
                    <a:pt x="46" y="54"/>
                  </a:lnTo>
                  <a:lnTo>
                    <a:pt x="50" y="52"/>
                  </a:lnTo>
                  <a:lnTo>
                    <a:pt x="55" y="50"/>
                  </a:lnTo>
                  <a:lnTo>
                    <a:pt x="58" y="49"/>
                  </a:lnTo>
                  <a:lnTo>
                    <a:pt x="60" y="48"/>
                  </a:lnTo>
                  <a:lnTo>
                    <a:pt x="62" y="47"/>
                  </a:lnTo>
                  <a:lnTo>
                    <a:pt x="64" y="45"/>
                  </a:lnTo>
                  <a:lnTo>
                    <a:pt x="65" y="44"/>
                  </a:lnTo>
                  <a:lnTo>
                    <a:pt x="66" y="43"/>
                  </a:lnTo>
                  <a:lnTo>
                    <a:pt x="67" y="43"/>
                  </a:lnTo>
                  <a:lnTo>
                    <a:pt x="68" y="42"/>
                  </a:lnTo>
                  <a:lnTo>
                    <a:pt x="69" y="41"/>
                  </a:lnTo>
                  <a:lnTo>
                    <a:pt x="70" y="41"/>
                  </a:lnTo>
                  <a:lnTo>
                    <a:pt x="71" y="40"/>
                  </a:lnTo>
                  <a:lnTo>
                    <a:pt x="72" y="40"/>
                  </a:lnTo>
                  <a:lnTo>
                    <a:pt x="73" y="39"/>
                  </a:lnTo>
                  <a:lnTo>
                    <a:pt x="75" y="39"/>
                  </a:lnTo>
                  <a:lnTo>
                    <a:pt x="76" y="38"/>
                  </a:lnTo>
                  <a:lnTo>
                    <a:pt x="76" y="37"/>
                  </a:lnTo>
                  <a:lnTo>
                    <a:pt x="77" y="36"/>
                  </a:lnTo>
                  <a:lnTo>
                    <a:pt x="78" y="35"/>
                  </a:lnTo>
                  <a:lnTo>
                    <a:pt x="78" y="34"/>
                  </a:lnTo>
                  <a:lnTo>
                    <a:pt x="77" y="31"/>
                  </a:lnTo>
                  <a:lnTo>
                    <a:pt x="77" y="29"/>
                  </a:lnTo>
                  <a:lnTo>
                    <a:pt x="76" y="27"/>
                  </a:lnTo>
                  <a:lnTo>
                    <a:pt x="76" y="24"/>
                  </a:lnTo>
                  <a:lnTo>
                    <a:pt x="76" y="22"/>
                  </a:lnTo>
                  <a:lnTo>
                    <a:pt x="76" y="21"/>
                  </a:lnTo>
                  <a:lnTo>
                    <a:pt x="76" y="19"/>
                  </a:lnTo>
                  <a:lnTo>
                    <a:pt x="76" y="18"/>
                  </a:lnTo>
                  <a:lnTo>
                    <a:pt x="75" y="16"/>
                  </a:lnTo>
                  <a:lnTo>
                    <a:pt x="75" y="15"/>
                  </a:lnTo>
                  <a:lnTo>
                    <a:pt x="75" y="14"/>
                  </a:lnTo>
                  <a:lnTo>
                    <a:pt x="74" y="11"/>
                  </a:lnTo>
                  <a:lnTo>
                    <a:pt x="73" y="10"/>
                  </a:lnTo>
                  <a:lnTo>
                    <a:pt x="73" y="7"/>
                  </a:lnTo>
                  <a:lnTo>
                    <a:pt x="73" y="5"/>
                  </a:lnTo>
                  <a:lnTo>
                    <a:pt x="72" y="3"/>
                  </a:lnTo>
                  <a:lnTo>
                    <a:pt x="71" y="1"/>
                  </a:lnTo>
                  <a:lnTo>
                    <a:pt x="70" y="0"/>
                  </a:lnTo>
                  <a:lnTo>
                    <a:pt x="69"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114"/>
            <p:cNvSpPr>
              <a:spLocks/>
            </p:cNvSpPr>
            <p:nvPr/>
          </p:nvSpPr>
          <p:spPr bwMode="auto">
            <a:xfrm>
              <a:off x="3011" y="3005"/>
              <a:ext cx="78" cy="88"/>
            </a:xfrm>
            <a:custGeom>
              <a:avLst/>
              <a:gdLst>
                <a:gd name="T0" fmla="*/ 66 w 78"/>
                <a:gd name="T1" fmla="*/ 1 h 88"/>
                <a:gd name="T2" fmla="*/ 62 w 78"/>
                <a:gd name="T3" fmla="*/ 3 h 88"/>
                <a:gd name="T4" fmla="*/ 58 w 78"/>
                <a:gd name="T5" fmla="*/ 5 h 88"/>
                <a:gd name="T6" fmla="*/ 54 w 78"/>
                <a:gd name="T7" fmla="*/ 8 h 88"/>
                <a:gd name="T8" fmla="*/ 51 w 78"/>
                <a:gd name="T9" fmla="*/ 12 h 88"/>
                <a:gd name="T10" fmla="*/ 47 w 78"/>
                <a:gd name="T11" fmla="*/ 15 h 88"/>
                <a:gd name="T12" fmla="*/ 46 w 78"/>
                <a:gd name="T13" fmla="*/ 18 h 88"/>
                <a:gd name="T14" fmla="*/ 45 w 78"/>
                <a:gd name="T15" fmla="*/ 22 h 88"/>
                <a:gd name="T16" fmla="*/ 43 w 78"/>
                <a:gd name="T17" fmla="*/ 27 h 88"/>
                <a:gd name="T18" fmla="*/ 35 w 78"/>
                <a:gd name="T19" fmla="*/ 34 h 88"/>
                <a:gd name="T20" fmla="*/ 28 w 78"/>
                <a:gd name="T21" fmla="*/ 40 h 88"/>
                <a:gd name="T22" fmla="*/ 23 w 78"/>
                <a:gd name="T23" fmla="*/ 43 h 88"/>
                <a:gd name="T24" fmla="*/ 18 w 78"/>
                <a:gd name="T25" fmla="*/ 45 h 88"/>
                <a:gd name="T26" fmla="*/ 13 w 78"/>
                <a:gd name="T27" fmla="*/ 50 h 88"/>
                <a:gd name="T28" fmla="*/ 8 w 78"/>
                <a:gd name="T29" fmla="*/ 55 h 88"/>
                <a:gd name="T30" fmla="*/ 5 w 78"/>
                <a:gd name="T31" fmla="*/ 60 h 88"/>
                <a:gd name="T32" fmla="*/ 3 w 78"/>
                <a:gd name="T33" fmla="*/ 63 h 88"/>
                <a:gd name="T34" fmla="*/ 2 w 78"/>
                <a:gd name="T35" fmla="*/ 67 h 88"/>
                <a:gd name="T36" fmla="*/ 1 w 78"/>
                <a:gd name="T37" fmla="*/ 71 h 88"/>
                <a:gd name="T38" fmla="*/ 1 w 78"/>
                <a:gd name="T39" fmla="*/ 74 h 88"/>
                <a:gd name="T40" fmla="*/ 2 w 78"/>
                <a:gd name="T41" fmla="*/ 77 h 88"/>
                <a:gd name="T42" fmla="*/ 2 w 78"/>
                <a:gd name="T43" fmla="*/ 80 h 88"/>
                <a:gd name="T44" fmla="*/ 3 w 78"/>
                <a:gd name="T45" fmla="*/ 83 h 88"/>
                <a:gd name="T46" fmla="*/ 5 w 78"/>
                <a:gd name="T47" fmla="*/ 86 h 88"/>
                <a:gd name="T48" fmla="*/ 6 w 78"/>
                <a:gd name="T49" fmla="*/ 88 h 88"/>
                <a:gd name="T50" fmla="*/ 10 w 78"/>
                <a:gd name="T51" fmla="*/ 87 h 88"/>
                <a:gd name="T52" fmla="*/ 15 w 78"/>
                <a:gd name="T53" fmla="*/ 85 h 88"/>
                <a:gd name="T54" fmla="*/ 19 w 78"/>
                <a:gd name="T55" fmla="*/ 80 h 88"/>
                <a:gd name="T56" fmla="*/ 22 w 78"/>
                <a:gd name="T57" fmla="*/ 74 h 88"/>
                <a:gd name="T58" fmla="*/ 25 w 78"/>
                <a:gd name="T59" fmla="*/ 70 h 88"/>
                <a:gd name="T60" fmla="*/ 28 w 78"/>
                <a:gd name="T61" fmla="*/ 68 h 88"/>
                <a:gd name="T62" fmla="*/ 32 w 78"/>
                <a:gd name="T63" fmla="*/ 64 h 88"/>
                <a:gd name="T64" fmla="*/ 37 w 78"/>
                <a:gd name="T65" fmla="*/ 60 h 88"/>
                <a:gd name="T66" fmla="*/ 43 w 78"/>
                <a:gd name="T67" fmla="*/ 57 h 88"/>
                <a:gd name="T68" fmla="*/ 50 w 78"/>
                <a:gd name="T69" fmla="*/ 52 h 88"/>
                <a:gd name="T70" fmla="*/ 58 w 78"/>
                <a:gd name="T71" fmla="*/ 49 h 88"/>
                <a:gd name="T72" fmla="*/ 62 w 78"/>
                <a:gd name="T73" fmla="*/ 47 h 88"/>
                <a:gd name="T74" fmla="*/ 65 w 78"/>
                <a:gd name="T75" fmla="*/ 44 h 88"/>
                <a:gd name="T76" fmla="*/ 67 w 78"/>
                <a:gd name="T77" fmla="*/ 43 h 88"/>
                <a:gd name="T78" fmla="*/ 69 w 78"/>
                <a:gd name="T79" fmla="*/ 41 h 88"/>
                <a:gd name="T80" fmla="*/ 71 w 78"/>
                <a:gd name="T81" fmla="*/ 40 h 88"/>
                <a:gd name="T82" fmla="*/ 73 w 78"/>
                <a:gd name="T83" fmla="*/ 39 h 88"/>
                <a:gd name="T84" fmla="*/ 75 w 78"/>
                <a:gd name="T85" fmla="*/ 39 h 88"/>
                <a:gd name="T86" fmla="*/ 76 w 78"/>
                <a:gd name="T87" fmla="*/ 37 h 88"/>
                <a:gd name="T88" fmla="*/ 78 w 78"/>
                <a:gd name="T89" fmla="*/ 35 h 88"/>
                <a:gd name="T90" fmla="*/ 77 w 78"/>
                <a:gd name="T91" fmla="*/ 31 h 88"/>
                <a:gd name="T92" fmla="*/ 76 w 78"/>
                <a:gd name="T93" fmla="*/ 27 h 88"/>
                <a:gd name="T94" fmla="*/ 76 w 78"/>
                <a:gd name="T95" fmla="*/ 22 h 88"/>
                <a:gd name="T96" fmla="*/ 76 w 78"/>
                <a:gd name="T97" fmla="*/ 19 h 88"/>
                <a:gd name="T98" fmla="*/ 75 w 78"/>
                <a:gd name="T99" fmla="*/ 16 h 88"/>
                <a:gd name="T100" fmla="*/ 75 w 78"/>
                <a:gd name="T101" fmla="*/ 14 h 88"/>
                <a:gd name="T102" fmla="*/ 73 w 78"/>
                <a:gd name="T103" fmla="*/ 10 h 88"/>
                <a:gd name="T104" fmla="*/ 73 w 78"/>
                <a:gd name="T105" fmla="*/ 5 h 88"/>
                <a:gd name="T106" fmla="*/ 71 w 78"/>
                <a:gd name="T107" fmla="*/ 1 h 88"/>
                <a:gd name="T108" fmla="*/ 69 w 78"/>
                <a:gd name="T109" fmla="*/ 0 h 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88"/>
                <a:gd name="T167" fmla="*/ 78 w 78"/>
                <a:gd name="T168" fmla="*/ 88 h 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88">
                  <a:moveTo>
                    <a:pt x="69" y="0"/>
                  </a:moveTo>
                  <a:lnTo>
                    <a:pt x="66" y="1"/>
                  </a:lnTo>
                  <a:lnTo>
                    <a:pt x="64" y="2"/>
                  </a:lnTo>
                  <a:lnTo>
                    <a:pt x="62" y="3"/>
                  </a:lnTo>
                  <a:lnTo>
                    <a:pt x="60" y="4"/>
                  </a:lnTo>
                  <a:lnTo>
                    <a:pt x="58" y="5"/>
                  </a:lnTo>
                  <a:lnTo>
                    <a:pt x="56" y="7"/>
                  </a:lnTo>
                  <a:lnTo>
                    <a:pt x="54" y="8"/>
                  </a:lnTo>
                  <a:lnTo>
                    <a:pt x="53" y="10"/>
                  </a:lnTo>
                  <a:lnTo>
                    <a:pt x="51" y="12"/>
                  </a:lnTo>
                  <a:lnTo>
                    <a:pt x="49" y="13"/>
                  </a:lnTo>
                  <a:lnTo>
                    <a:pt x="47" y="15"/>
                  </a:lnTo>
                  <a:lnTo>
                    <a:pt x="46" y="17"/>
                  </a:lnTo>
                  <a:lnTo>
                    <a:pt x="46" y="18"/>
                  </a:lnTo>
                  <a:lnTo>
                    <a:pt x="46" y="21"/>
                  </a:lnTo>
                  <a:lnTo>
                    <a:pt x="45" y="22"/>
                  </a:lnTo>
                  <a:lnTo>
                    <a:pt x="44" y="24"/>
                  </a:lnTo>
                  <a:lnTo>
                    <a:pt x="43" y="27"/>
                  </a:lnTo>
                  <a:lnTo>
                    <a:pt x="40" y="30"/>
                  </a:lnTo>
                  <a:lnTo>
                    <a:pt x="35" y="34"/>
                  </a:lnTo>
                  <a:lnTo>
                    <a:pt x="29" y="38"/>
                  </a:lnTo>
                  <a:lnTo>
                    <a:pt x="28" y="40"/>
                  </a:lnTo>
                  <a:lnTo>
                    <a:pt x="25" y="41"/>
                  </a:lnTo>
                  <a:lnTo>
                    <a:pt x="23" y="43"/>
                  </a:lnTo>
                  <a:lnTo>
                    <a:pt x="21" y="44"/>
                  </a:lnTo>
                  <a:lnTo>
                    <a:pt x="18" y="45"/>
                  </a:lnTo>
                  <a:lnTo>
                    <a:pt x="15" y="48"/>
                  </a:lnTo>
                  <a:lnTo>
                    <a:pt x="13" y="50"/>
                  </a:lnTo>
                  <a:lnTo>
                    <a:pt x="10" y="52"/>
                  </a:lnTo>
                  <a:lnTo>
                    <a:pt x="8" y="55"/>
                  </a:lnTo>
                  <a:lnTo>
                    <a:pt x="5" y="58"/>
                  </a:lnTo>
                  <a:lnTo>
                    <a:pt x="5" y="60"/>
                  </a:lnTo>
                  <a:lnTo>
                    <a:pt x="3" y="61"/>
                  </a:lnTo>
                  <a:lnTo>
                    <a:pt x="3" y="63"/>
                  </a:lnTo>
                  <a:lnTo>
                    <a:pt x="2" y="66"/>
                  </a:lnTo>
                  <a:lnTo>
                    <a:pt x="2" y="67"/>
                  </a:lnTo>
                  <a:lnTo>
                    <a:pt x="1" y="69"/>
                  </a:lnTo>
                  <a:lnTo>
                    <a:pt x="1" y="71"/>
                  </a:lnTo>
                  <a:lnTo>
                    <a:pt x="0" y="73"/>
                  </a:lnTo>
                  <a:lnTo>
                    <a:pt x="1" y="74"/>
                  </a:lnTo>
                  <a:lnTo>
                    <a:pt x="1" y="76"/>
                  </a:lnTo>
                  <a:lnTo>
                    <a:pt x="2" y="77"/>
                  </a:lnTo>
                  <a:lnTo>
                    <a:pt x="2" y="78"/>
                  </a:lnTo>
                  <a:lnTo>
                    <a:pt x="2" y="80"/>
                  </a:lnTo>
                  <a:lnTo>
                    <a:pt x="3" y="82"/>
                  </a:lnTo>
                  <a:lnTo>
                    <a:pt x="3" y="83"/>
                  </a:lnTo>
                  <a:lnTo>
                    <a:pt x="4" y="85"/>
                  </a:lnTo>
                  <a:lnTo>
                    <a:pt x="5" y="86"/>
                  </a:lnTo>
                  <a:lnTo>
                    <a:pt x="5" y="87"/>
                  </a:lnTo>
                  <a:lnTo>
                    <a:pt x="6" y="88"/>
                  </a:lnTo>
                  <a:lnTo>
                    <a:pt x="7" y="88"/>
                  </a:lnTo>
                  <a:lnTo>
                    <a:pt x="10" y="87"/>
                  </a:lnTo>
                  <a:lnTo>
                    <a:pt x="12" y="86"/>
                  </a:lnTo>
                  <a:lnTo>
                    <a:pt x="15" y="85"/>
                  </a:lnTo>
                  <a:lnTo>
                    <a:pt x="17" y="83"/>
                  </a:lnTo>
                  <a:lnTo>
                    <a:pt x="19" y="80"/>
                  </a:lnTo>
                  <a:lnTo>
                    <a:pt x="20" y="77"/>
                  </a:lnTo>
                  <a:lnTo>
                    <a:pt x="22" y="74"/>
                  </a:lnTo>
                  <a:lnTo>
                    <a:pt x="23" y="72"/>
                  </a:lnTo>
                  <a:lnTo>
                    <a:pt x="25" y="70"/>
                  </a:lnTo>
                  <a:lnTo>
                    <a:pt x="26" y="68"/>
                  </a:lnTo>
                  <a:lnTo>
                    <a:pt x="28" y="68"/>
                  </a:lnTo>
                  <a:lnTo>
                    <a:pt x="29" y="66"/>
                  </a:lnTo>
                  <a:lnTo>
                    <a:pt x="32" y="64"/>
                  </a:lnTo>
                  <a:lnTo>
                    <a:pt x="34" y="63"/>
                  </a:lnTo>
                  <a:lnTo>
                    <a:pt x="37" y="60"/>
                  </a:lnTo>
                  <a:lnTo>
                    <a:pt x="40" y="58"/>
                  </a:lnTo>
                  <a:lnTo>
                    <a:pt x="43" y="57"/>
                  </a:lnTo>
                  <a:lnTo>
                    <a:pt x="46" y="54"/>
                  </a:lnTo>
                  <a:lnTo>
                    <a:pt x="50" y="52"/>
                  </a:lnTo>
                  <a:lnTo>
                    <a:pt x="55" y="50"/>
                  </a:lnTo>
                  <a:lnTo>
                    <a:pt x="58" y="49"/>
                  </a:lnTo>
                  <a:lnTo>
                    <a:pt x="60" y="48"/>
                  </a:lnTo>
                  <a:lnTo>
                    <a:pt x="62" y="47"/>
                  </a:lnTo>
                  <a:lnTo>
                    <a:pt x="64" y="45"/>
                  </a:lnTo>
                  <a:lnTo>
                    <a:pt x="65" y="44"/>
                  </a:lnTo>
                  <a:lnTo>
                    <a:pt x="66" y="43"/>
                  </a:lnTo>
                  <a:lnTo>
                    <a:pt x="67" y="43"/>
                  </a:lnTo>
                  <a:lnTo>
                    <a:pt x="68" y="42"/>
                  </a:lnTo>
                  <a:lnTo>
                    <a:pt x="69" y="41"/>
                  </a:lnTo>
                  <a:lnTo>
                    <a:pt x="70" y="41"/>
                  </a:lnTo>
                  <a:lnTo>
                    <a:pt x="71" y="40"/>
                  </a:lnTo>
                  <a:lnTo>
                    <a:pt x="72" y="40"/>
                  </a:lnTo>
                  <a:lnTo>
                    <a:pt x="73" y="39"/>
                  </a:lnTo>
                  <a:lnTo>
                    <a:pt x="75" y="39"/>
                  </a:lnTo>
                  <a:lnTo>
                    <a:pt x="76" y="38"/>
                  </a:lnTo>
                  <a:lnTo>
                    <a:pt x="76" y="37"/>
                  </a:lnTo>
                  <a:lnTo>
                    <a:pt x="77" y="36"/>
                  </a:lnTo>
                  <a:lnTo>
                    <a:pt x="78" y="35"/>
                  </a:lnTo>
                  <a:lnTo>
                    <a:pt x="78" y="34"/>
                  </a:lnTo>
                  <a:lnTo>
                    <a:pt x="77" y="31"/>
                  </a:lnTo>
                  <a:lnTo>
                    <a:pt x="77" y="29"/>
                  </a:lnTo>
                  <a:lnTo>
                    <a:pt x="76" y="27"/>
                  </a:lnTo>
                  <a:lnTo>
                    <a:pt x="76" y="24"/>
                  </a:lnTo>
                  <a:lnTo>
                    <a:pt x="76" y="22"/>
                  </a:lnTo>
                  <a:lnTo>
                    <a:pt x="76" y="21"/>
                  </a:lnTo>
                  <a:lnTo>
                    <a:pt x="76" y="19"/>
                  </a:lnTo>
                  <a:lnTo>
                    <a:pt x="76" y="18"/>
                  </a:lnTo>
                  <a:lnTo>
                    <a:pt x="75" y="16"/>
                  </a:lnTo>
                  <a:lnTo>
                    <a:pt x="75" y="15"/>
                  </a:lnTo>
                  <a:lnTo>
                    <a:pt x="75" y="14"/>
                  </a:lnTo>
                  <a:lnTo>
                    <a:pt x="74" y="11"/>
                  </a:lnTo>
                  <a:lnTo>
                    <a:pt x="73" y="10"/>
                  </a:lnTo>
                  <a:lnTo>
                    <a:pt x="73" y="7"/>
                  </a:lnTo>
                  <a:lnTo>
                    <a:pt x="73" y="5"/>
                  </a:lnTo>
                  <a:lnTo>
                    <a:pt x="72" y="3"/>
                  </a:lnTo>
                  <a:lnTo>
                    <a:pt x="71" y="1"/>
                  </a:lnTo>
                  <a:lnTo>
                    <a:pt x="70" y="0"/>
                  </a:lnTo>
                  <a:lnTo>
                    <a:pt x="69"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115"/>
            <p:cNvSpPr>
              <a:spLocks/>
            </p:cNvSpPr>
            <p:nvPr/>
          </p:nvSpPr>
          <p:spPr bwMode="auto">
            <a:xfrm>
              <a:off x="3013" y="3080"/>
              <a:ext cx="83" cy="85"/>
            </a:xfrm>
            <a:custGeom>
              <a:avLst/>
              <a:gdLst>
                <a:gd name="T0" fmla="*/ 75 w 83"/>
                <a:gd name="T1" fmla="*/ 1 h 85"/>
                <a:gd name="T2" fmla="*/ 71 w 83"/>
                <a:gd name="T3" fmla="*/ 4 h 85"/>
                <a:gd name="T4" fmla="*/ 68 w 83"/>
                <a:gd name="T5" fmla="*/ 7 h 85"/>
                <a:gd name="T6" fmla="*/ 65 w 83"/>
                <a:gd name="T7" fmla="*/ 10 h 85"/>
                <a:gd name="T8" fmla="*/ 62 w 83"/>
                <a:gd name="T9" fmla="*/ 13 h 85"/>
                <a:gd name="T10" fmla="*/ 59 w 83"/>
                <a:gd name="T11" fmla="*/ 17 h 85"/>
                <a:gd name="T12" fmla="*/ 56 w 83"/>
                <a:gd name="T13" fmla="*/ 20 h 85"/>
                <a:gd name="T14" fmla="*/ 52 w 83"/>
                <a:gd name="T15" fmla="*/ 23 h 85"/>
                <a:gd name="T16" fmla="*/ 47 w 83"/>
                <a:gd name="T17" fmla="*/ 28 h 85"/>
                <a:gd name="T18" fmla="*/ 38 w 83"/>
                <a:gd name="T19" fmla="*/ 34 h 85"/>
                <a:gd name="T20" fmla="*/ 29 w 83"/>
                <a:gd name="T21" fmla="*/ 39 h 85"/>
                <a:gd name="T22" fmla="*/ 24 w 83"/>
                <a:gd name="T23" fmla="*/ 42 h 85"/>
                <a:gd name="T24" fmla="*/ 19 w 83"/>
                <a:gd name="T25" fmla="*/ 45 h 85"/>
                <a:gd name="T26" fmla="*/ 14 w 83"/>
                <a:gd name="T27" fmla="*/ 48 h 85"/>
                <a:gd name="T28" fmla="*/ 8 w 83"/>
                <a:gd name="T29" fmla="*/ 53 h 85"/>
                <a:gd name="T30" fmla="*/ 4 w 83"/>
                <a:gd name="T31" fmla="*/ 58 h 85"/>
                <a:gd name="T32" fmla="*/ 3 w 83"/>
                <a:gd name="T33" fmla="*/ 61 h 85"/>
                <a:gd name="T34" fmla="*/ 1 w 83"/>
                <a:gd name="T35" fmla="*/ 65 h 85"/>
                <a:gd name="T36" fmla="*/ 0 w 83"/>
                <a:gd name="T37" fmla="*/ 69 h 85"/>
                <a:gd name="T38" fmla="*/ 0 w 83"/>
                <a:gd name="T39" fmla="*/ 72 h 85"/>
                <a:gd name="T40" fmla="*/ 0 w 83"/>
                <a:gd name="T41" fmla="*/ 75 h 85"/>
                <a:gd name="T42" fmla="*/ 1 w 83"/>
                <a:gd name="T43" fmla="*/ 78 h 85"/>
                <a:gd name="T44" fmla="*/ 1 w 83"/>
                <a:gd name="T45" fmla="*/ 81 h 85"/>
                <a:gd name="T46" fmla="*/ 3 w 83"/>
                <a:gd name="T47" fmla="*/ 84 h 85"/>
                <a:gd name="T48" fmla="*/ 4 w 83"/>
                <a:gd name="T49" fmla="*/ 85 h 85"/>
                <a:gd name="T50" fmla="*/ 7 w 83"/>
                <a:gd name="T51" fmla="*/ 85 h 85"/>
                <a:gd name="T52" fmla="*/ 12 w 83"/>
                <a:gd name="T53" fmla="*/ 83 h 85"/>
                <a:gd name="T54" fmla="*/ 16 w 83"/>
                <a:gd name="T55" fmla="*/ 79 h 85"/>
                <a:gd name="T56" fmla="*/ 19 w 83"/>
                <a:gd name="T57" fmla="*/ 74 h 85"/>
                <a:gd name="T58" fmla="*/ 21 w 83"/>
                <a:gd name="T59" fmla="*/ 70 h 85"/>
                <a:gd name="T60" fmla="*/ 24 w 83"/>
                <a:gd name="T61" fmla="*/ 67 h 85"/>
                <a:gd name="T62" fmla="*/ 29 w 83"/>
                <a:gd name="T63" fmla="*/ 64 h 85"/>
                <a:gd name="T64" fmla="*/ 35 w 83"/>
                <a:gd name="T65" fmla="*/ 60 h 85"/>
                <a:gd name="T66" fmla="*/ 41 w 83"/>
                <a:gd name="T67" fmla="*/ 55 h 85"/>
                <a:gd name="T68" fmla="*/ 50 w 83"/>
                <a:gd name="T69" fmla="*/ 52 h 85"/>
                <a:gd name="T70" fmla="*/ 57 w 83"/>
                <a:gd name="T71" fmla="*/ 49 h 85"/>
                <a:gd name="T72" fmla="*/ 62 w 83"/>
                <a:gd name="T73" fmla="*/ 46 h 85"/>
                <a:gd name="T74" fmla="*/ 67 w 83"/>
                <a:gd name="T75" fmla="*/ 45 h 85"/>
                <a:gd name="T76" fmla="*/ 71 w 83"/>
                <a:gd name="T77" fmla="*/ 44 h 85"/>
                <a:gd name="T78" fmla="*/ 73 w 83"/>
                <a:gd name="T79" fmla="*/ 42 h 85"/>
                <a:gd name="T80" fmla="*/ 76 w 83"/>
                <a:gd name="T81" fmla="*/ 42 h 85"/>
                <a:gd name="T82" fmla="*/ 78 w 83"/>
                <a:gd name="T83" fmla="*/ 41 h 85"/>
                <a:gd name="T84" fmla="*/ 80 w 83"/>
                <a:gd name="T85" fmla="*/ 40 h 85"/>
                <a:gd name="T86" fmla="*/ 82 w 83"/>
                <a:gd name="T87" fmla="*/ 39 h 85"/>
                <a:gd name="T88" fmla="*/ 83 w 83"/>
                <a:gd name="T89" fmla="*/ 36 h 85"/>
                <a:gd name="T90" fmla="*/ 83 w 83"/>
                <a:gd name="T91" fmla="*/ 32 h 85"/>
                <a:gd name="T92" fmla="*/ 83 w 83"/>
                <a:gd name="T93" fmla="*/ 27 h 85"/>
                <a:gd name="T94" fmla="*/ 83 w 83"/>
                <a:gd name="T95" fmla="*/ 23 h 85"/>
                <a:gd name="T96" fmla="*/ 83 w 83"/>
                <a:gd name="T97" fmla="*/ 20 h 85"/>
                <a:gd name="T98" fmla="*/ 83 w 83"/>
                <a:gd name="T99" fmla="*/ 16 h 85"/>
                <a:gd name="T100" fmla="*/ 83 w 83"/>
                <a:gd name="T101" fmla="*/ 13 h 85"/>
                <a:gd name="T102" fmla="*/ 82 w 83"/>
                <a:gd name="T103" fmla="*/ 9 h 85"/>
                <a:gd name="T104" fmla="*/ 81 w 83"/>
                <a:gd name="T105" fmla="*/ 5 h 85"/>
                <a:gd name="T106" fmla="*/ 80 w 83"/>
                <a:gd name="T107" fmla="*/ 2 h 85"/>
                <a:gd name="T108" fmla="*/ 78 w 83"/>
                <a:gd name="T109" fmla="*/ 0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85"/>
                <a:gd name="T167" fmla="*/ 83 w 83"/>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85">
                  <a:moveTo>
                    <a:pt x="77" y="0"/>
                  </a:moveTo>
                  <a:lnTo>
                    <a:pt x="75" y="1"/>
                  </a:lnTo>
                  <a:lnTo>
                    <a:pt x="73" y="2"/>
                  </a:lnTo>
                  <a:lnTo>
                    <a:pt x="71" y="4"/>
                  </a:lnTo>
                  <a:lnTo>
                    <a:pt x="70" y="5"/>
                  </a:lnTo>
                  <a:lnTo>
                    <a:pt x="68" y="7"/>
                  </a:lnTo>
                  <a:lnTo>
                    <a:pt x="67" y="8"/>
                  </a:lnTo>
                  <a:lnTo>
                    <a:pt x="65" y="10"/>
                  </a:lnTo>
                  <a:lnTo>
                    <a:pt x="64" y="12"/>
                  </a:lnTo>
                  <a:lnTo>
                    <a:pt x="62" y="13"/>
                  </a:lnTo>
                  <a:lnTo>
                    <a:pt x="61" y="15"/>
                  </a:lnTo>
                  <a:lnTo>
                    <a:pt x="59" y="17"/>
                  </a:lnTo>
                  <a:lnTo>
                    <a:pt x="57" y="19"/>
                  </a:lnTo>
                  <a:lnTo>
                    <a:pt x="56" y="20"/>
                  </a:lnTo>
                  <a:lnTo>
                    <a:pt x="54" y="22"/>
                  </a:lnTo>
                  <a:lnTo>
                    <a:pt x="52" y="23"/>
                  </a:lnTo>
                  <a:lnTo>
                    <a:pt x="50" y="26"/>
                  </a:lnTo>
                  <a:lnTo>
                    <a:pt x="47" y="28"/>
                  </a:lnTo>
                  <a:lnTo>
                    <a:pt x="43" y="31"/>
                  </a:lnTo>
                  <a:lnTo>
                    <a:pt x="38" y="34"/>
                  </a:lnTo>
                  <a:lnTo>
                    <a:pt x="31" y="38"/>
                  </a:lnTo>
                  <a:lnTo>
                    <a:pt x="29" y="39"/>
                  </a:lnTo>
                  <a:lnTo>
                    <a:pt x="27" y="41"/>
                  </a:lnTo>
                  <a:lnTo>
                    <a:pt x="24" y="42"/>
                  </a:lnTo>
                  <a:lnTo>
                    <a:pt x="22" y="44"/>
                  </a:lnTo>
                  <a:lnTo>
                    <a:pt x="19" y="45"/>
                  </a:lnTo>
                  <a:lnTo>
                    <a:pt x="16" y="46"/>
                  </a:lnTo>
                  <a:lnTo>
                    <a:pt x="14" y="48"/>
                  </a:lnTo>
                  <a:lnTo>
                    <a:pt x="11" y="50"/>
                  </a:lnTo>
                  <a:lnTo>
                    <a:pt x="8" y="53"/>
                  </a:lnTo>
                  <a:lnTo>
                    <a:pt x="5" y="56"/>
                  </a:lnTo>
                  <a:lnTo>
                    <a:pt x="4" y="58"/>
                  </a:lnTo>
                  <a:lnTo>
                    <a:pt x="3" y="59"/>
                  </a:lnTo>
                  <a:lnTo>
                    <a:pt x="3" y="61"/>
                  </a:lnTo>
                  <a:lnTo>
                    <a:pt x="1" y="63"/>
                  </a:lnTo>
                  <a:lnTo>
                    <a:pt x="1" y="65"/>
                  </a:lnTo>
                  <a:lnTo>
                    <a:pt x="0" y="67"/>
                  </a:lnTo>
                  <a:lnTo>
                    <a:pt x="0" y="69"/>
                  </a:lnTo>
                  <a:lnTo>
                    <a:pt x="0" y="70"/>
                  </a:lnTo>
                  <a:lnTo>
                    <a:pt x="0" y="72"/>
                  </a:lnTo>
                  <a:lnTo>
                    <a:pt x="0" y="73"/>
                  </a:lnTo>
                  <a:lnTo>
                    <a:pt x="0" y="75"/>
                  </a:lnTo>
                  <a:lnTo>
                    <a:pt x="0" y="76"/>
                  </a:lnTo>
                  <a:lnTo>
                    <a:pt x="1" y="78"/>
                  </a:lnTo>
                  <a:lnTo>
                    <a:pt x="1" y="79"/>
                  </a:lnTo>
                  <a:lnTo>
                    <a:pt x="1" y="81"/>
                  </a:lnTo>
                  <a:lnTo>
                    <a:pt x="2" y="82"/>
                  </a:lnTo>
                  <a:lnTo>
                    <a:pt x="3" y="84"/>
                  </a:lnTo>
                  <a:lnTo>
                    <a:pt x="3" y="85"/>
                  </a:lnTo>
                  <a:lnTo>
                    <a:pt x="4" y="85"/>
                  </a:lnTo>
                  <a:lnTo>
                    <a:pt x="7" y="85"/>
                  </a:lnTo>
                  <a:lnTo>
                    <a:pt x="10" y="85"/>
                  </a:lnTo>
                  <a:lnTo>
                    <a:pt x="12" y="83"/>
                  </a:lnTo>
                  <a:lnTo>
                    <a:pt x="14" y="81"/>
                  </a:lnTo>
                  <a:lnTo>
                    <a:pt x="16" y="79"/>
                  </a:lnTo>
                  <a:lnTo>
                    <a:pt x="17" y="77"/>
                  </a:lnTo>
                  <a:lnTo>
                    <a:pt x="19" y="74"/>
                  </a:lnTo>
                  <a:lnTo>
                    <a:pt x="20" y="72"/>
                  </a:lnTo>
                  <a:lnTo>
                    <a:pt x="21" y="70"/>
                  </a:lnTo>
                  <a:lnTo>
                    <a:pt x="23" y="69"/>
                  </a:lnTo>
                  <a:lnTo>
                    <a:pt x="24" y="67"/>
                  </a:lnTo>
                  <a:lnTo>
                    <a:pt x="27" y="66"/>
                  </a:lnTo>
                  <a:lnTo>
                    <a:pt x="29" y="64"/>
                  </a:lnTo>
                  <a:lnTo>
                    <a:pt x="32" y="62"/>
                  </a:lnTo>
                  <a:lnTo>
                    <a:pt x="35" y="60"/>
                  </a:lnTo>
                  <a:lnTo>
                    <a:pt x="38" y="58"/>
                  </a:lnTo>
                  <a:lnTo>
                    <a:pt x="41" y="55"/>
                  </a:lnTo>
                  <a:lnTo>
                    <a:pt x="45" y="53"/>
                  </a:lnTo>
                  <a:lnTo>
                    <a:pt x="50" y="52"/>
                  </a:lnTo>
                  <a:lnTo>
                    <a:pt x="54" y="49"/>
                  </a:lnTo>
                  <a:lnTo>
                    <a:pt x="57" y="49"/>
                  </a:lnTo>
                  <a:lnTo>
                    <a:pt x="60" y="48"/>
                  </a:lnTo>
                  <a:lnTo>
                    <a:pt x="62" y="46"/>
                  </a:lnTo>
                  <a:lnTo>
                    <a:pt x="65" y="46"/>
                  </a:lnTo>
                  <a:lnTo>
                    <a:pt x="67" y="45"/>
                  </a:lnTo>
                  <a:lnTo>
                    <a:pt x="68" y="44"/>
                  </a:lnTo>
                  <a:lnTo>
                    <a:pt x="71" y="44"/>
                  </a:lnTo>
                  <a:lnTo>
                    <a:pt x="73" y="42"/>
                  </a:lnTo>
                  <a:lnTo>
                    <a:pt x="74" y="42"/>
                  </a:lnTo>
                  <a:lnTo>
                    <a:pt x="76" y="42"/>
                  </a:lnTo>
                  <a:lnTo>
                    <a:pt x="77" y="41"/>
                  </a:lnTo>
                  <a:lnTo>
                    <a:pt x="78" y="41"/>
                  </a:lnTo>
                  <a:lnTo>
                    <a:pt x="79" y="41"/>
                  </a:lnTo>
                  <a:lnTo>
                    <a:pt x="80" y="40"/>
                  </a:lnTo>
                  <a:lnTo>
                    <a:pt x="81" y="39"/>
                  </a:lnTo>
                  <a:lnTo>
                    <a:pt x="82" y="39"/>
                  </a:lnTo>
                  <a:lnTo>
                    <a:pt x="83" y="38"/>
                  </a:lnTo>
                  <a:lnTo>
                    <a:pt x="83" y="36"/>
                  </a:lnTo>
                  <a:lnTo>
                    <a:pt x="83" y="35"/>
                  </a:lnTo>
                  <a:lnTo>
                    <a:pt x="83" y="32"/>
                  </a:lnTo>
                  <a:lnTo>
                    <a:pt x="83" y="29"/>
                  </a:lnTo>
                  <a:lnTo>
                    <a:pt x="83" y="27"/>
                  </a:lnTo>
                  <a:lnTo>
                    <a:pt x="83" y="25"/>
                  </a:lnTo>
                  <a:lnTo>
                    <a:pt x="83" y="23"/>
                  </a:lnTo>
                  <a:lnTo>
                    <a:pt x="83" y="21"/>
                  </a:lnTo>
                  <a:lnTo>
                    <a:pt x="83" y="20"/>
                  </a:lnTo>
                  <a:lnTo>
                    <a:pt x="83" y="18"/>
                  </a:lnTo>
                  <a:lnTo>
                    <a:pt x="83" y="16"/>
                  </a:lnTo>
                  <a:lnTo>
                    <a:pt x="83" y="15"/>
                  </a:lnTo>
                  <a:lnTo>
                    <a:pt x="83" y="13"/>
                  </a:lnTo>
                  <a:lnTo>
                    <a:pt x="82" y="11"/>
                  </a:lnTo>
                  <a:lnTo>
                    <a:pt x="82" y="9"/>
                  </a:lnTo>
                  <a:lnTo>
                    <a:pt x="81" y="6"/>
                  </a:lnTo>
                  <a:lnTo>
                    <a:pt x="81" y="5"/>
                  </a:lnTo>
                  <a:lnTo>
                    <a:pt x="80" y="3"/>
                  </a:lnTo>
                  <a:lnTo>
                    <a:pt x="80" y="2"/>
                  </a:lnTo>
                  <a:lnTo>
                    <a:pt x="79" y="1"/>
                  </a:lnTo>
                  <a:lnTo>
                    <a:pt x="78" y="0"/>
                  </a:lnTo>
                  <a:lnTo>
                    <a:pt x="7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16"/>
            <p:cNvSpPr>
              <a:spLocks/>
            </p:cNvSpPr>
            <p:nvPr/>
          </p:nvSpPr>
          <p:spPr bwMode="auto">
            <a:xfrm>
              <a:off x="3013" y="3080"/>
              <a:ext cx="83" cy="85"/>
            </a:xfrm>
            <a:custGeom>
              <a:avLst/>
              <a:gdLst>
                <a:gd name="T0" fmla="*/ 75 w 83"/>
                <a:gd name="T1" fmla="*/ 1 h 85"/>
                <a:gd name="T2" fmla="*/ 71 w 83"/>
                <a:gd name="T3" fmla="*/ 4 h 85"/>
                <a:gd name="T4" fmla="*/ 68 w 83"/>
                <a:gd name="T5" fmla="*/ 7 h 85"/>
                <a:gd name="T6" fmla="*/ 65 w 83"/>
                <a:gd name="T7" fmla="*/ 10 h 85"/>
                <a:gd name="T8" fmla="*/ 62 w 83"/>
                <a:gd name="T9" fmla="*/ 13 h 85"/>
                <a:gd name="T10" fmla="*/ 59 w 83"/>
                <a:gd name="T11" fmla="*/ 17 h 85"/>
                <a:gd name="T12" fmla="*/ 56 w 83"/>
                <a:gd name="T13" fmla="*/ 20 h 85"/>
                <a:gd name="T14" fmla="*/ 52 w 83"/>
                <a:gd name="T15" fmla="*/ 23 h 85"/>
                <a:gd name="T16" fmla="*/ 47 w 83"/>
                <a:gd name="T17" fmla="*/ 28 h 85"/>
                <a:gd name="T18" fmla="*/ 38 w 83"/>
                <a:gd name="T19" fmla="*/ 34 h 85"/>
                <a:gd name="T20" fmla="*/ 29 w 83"/>
                <a:gd name="T21" fmla="*/ 39 h 85"/>
                <a:gd name="T22" fmla="*/ 24 w 83"/>
                <a:gd name="T23" fmla="*/ 42 h 85"/>
                <a:gd name="T24" fmla="*/ 19 w 83"/>
                <a:gd name="T25" fmla="*/ 45 h 85"/>
                <a:gd name="T26" fmla="*/ 14 w 83"/>
                <a:gd name="T27" fmla="*/ 48 h 85"/>
                <a:gd name="T28" fmla="*/ 8 w 83"/>
                <a:gd name="T29" fmla="*/ 53 h 85"/>
                <a:gd name="T30" fmla="*/ 4 w 83"/>
                <a:gd name="T31" fmla="*/ 58 h 85"/>
                <a:gd name="T32" fmla="*/ 3 w 83"/>
                <a:gd name="T33" fmla="*/ 61 h 85"/>
                <a:gd name="T34" fmla="*/ 1 w 83"/>
                <a:gd name="T35" fmla="*/ 65 h 85"/>
                <a:gd name="T36" fmla="*/ 0 w 83"/>
                <a:gd name="T37" fmla="*/ 69 h 85"/>
                <a:gd name="T38" fmla="*/ 0 w 83"/>
                <a:gd name="T39" fmla="*/ 72 h 85"/>
                <a:gd name="T40" fmla="*/ 0 w 83"/>
                <a:gd name="T41" fmla="*/ 75 h 85"/>
                <a:gd name="T42" fmla="*/ 1 w 83"/>
                <a:gd name="T43" fmla="*/ 78 h 85"/>
                <a:gd name="T44" fmla="*/ 1 w 83"/>
                <a:gd name="T45" fmla="*/ 81 h 85"/>
                <a:gd name="T46" fmla="*/ 3 w 83"/>
                <a:gd name="T47" fmla="*/ 84 h 85"/>
                <a:gd name="T48" fmla="*/ 4 w 83"/>
                <a:gd name="T49" fmla="*/ 85 h 85"/>
                <a:gd name="T50" fmla="*/ 7 w 83"/>
                <a:gd name="T51" fmla="*/ 85 h 85"/>
                <a:gd name="T52" fmla="*/ 12 w 83"/>
                <a:gd name="T53" fmla="*/ 83 h 85"/>
                <a:gd name="T54" fmla="*/ 16 w 83"/>
                <a:gd name="T55" fmla="*/ 79 h 85"/>
                <a:gd name="T56" fmla="*/ 19 w 83"/>
                <a:gd name="T57" fmla="*/ 74 h 85"/>
                <a:gd name="T58" fmla="*/ 21 w 83"/>
                <a:gd name="T59" fmla="*/ 70 h 85"/>
                <a:gd name="T60" fmla="*/ 24 w 83"/>
                <a:gd name="T61" fmla="*/ 67 h 85"/>
                <a:gd name="T62" fmla="*/ 29 w 83"/>
                <a:gd name="T63" fmla="*/ 64 h 85"/>
                <a:gd name="T64" fmla="*/ 35 w 83"/>
                <a:gd name="T65" fmla="*/ 60 h 85"/>
                <a:gd name="T66" fmla="*/ 41 w 83"/>
                <a:gd name="T67" fmla="*/ 55 h 85"/>
                <a:gd name="T68" fmla="*/ 50 w 83"/>
                <a:gd name="T69" fmla="*/ 52 h 85"/>
                <a:gd name="T70" fmla="*/ 57 w 83"/>
                <a:gd name="T71" fmla="*/ 49 h 85"/>
                <a:gd name="T72" fmla="*/ 62 w 83"/>
                <a:gd name="T73" fmla="*/ 46 h 85"/>
                <a:gd name="T74" fmla="*/ 67 w 83"/>
                <a:gd name="T75" fmla="*/ 45 h 85"/>
                <a:gd name="T76" fmla="*/ 71 w 83"/>
                <a:gd name="T77" fmla="*/ 44 h 85"/>
                <a:gd name="T78" fmla="*/ 73 w 83"/>
                <a:gd name="T79" fmla="*/ 42 h 85"/>
                <a:gd name="T80" fmla="*/ 76 w 83"/>
                <a:gd name="T81" fmla="*/ 42 h 85"/>
                <a:gd name="T82" fmla="*/ 78 w 83"/>
                <a:gd name="T83" fmla="*/ 41 h 85"/>
                <a:gd name="T84" fmla="*/ 80 w 83"/>
                <a:gd name="T85" fmla="*/ 40 h 85"/>
                <a:gd name="T86" fmla="*/ 82 w 83"/>
                <a:gd name="T87" fmla="*/ 39 h 85"/>
                <a:gd name="T88" fmla="*/ 83 w 83"/>
                <a:gd name="T89" fmla="*/ 36 h 85"/>
                <a:gd name="T90" fmla="*/ 83 w 83"/>
                <a:gd name="T91" fmla="*/ 32 h 85"/>
                <a:gd name="T92" fmla="*/ 83 w 83"/>
                <a:gd name="T93" fmla="*/ 27 h 85"/>
                <a:gd name="T94" fmla="*/ 83 w 83"/>
                <a:gd name="T95" fmla="*/ 23 h 85"/>
                <a:gd name="T96" fmla="*/ 83 w 83"/>
                <a:gd name="T97" fmla="*/ 20 h 85"/>
                <a:gd name="T98" fmla="*/ 83 w 83"/>
                <a:gd name="T99" fmla="*/ 16 h 85"/>
                <a:gd name="T100" fmla="*/ 83 w 83"/>
                <a:gd name="T101" fmla="*/ 13 h 85"/>
                <a:gd name="T102" fmla="*/ 82 w 83"/>
                <a:gd name="T103" fmla="*/ 9 h 85"/>
                <a:gd name="T104" fmla="*/ 81 w 83"/>
                <a:gd name="T105" fmla="*/ 5 h 85"/>
                <a:gd name="T106" fmla="*/ 80 w 83"/>
                <a:gd name="T107" fmla="*/ 2 h 85"/>
                <a:gd name="T108" fmla="*/ 78 w 83"/>
                <a:gd name="T109" fmla="*/ 0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85"/>
                <a:gd name="T167" fmla="*/ 83 w 83"/>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85">
                  <a:moveTo>
                    <a:pt x="77" y="0"/>
                  </a:moveTo>
                  <a:lnTo>
                    <a:pt x="75" y="1"/>
                  </a:lnTo>
                  <a:lnTo>
                    <a:pt x="73" y="2"/>
                  </a:lnTo>
                  <a:lnTo>
                    <a:pt x="71" y="4"/>
                  </a:lnTo>
                  <a:lnTo>
                    <a:pt x="70" y="5"/>
                  </a:lnTo>
                  <a:lnTo>
                    <a:pt x="68" y="7"/>
                  </a:lnTo>
                  <a:lnTo>
                    <a:pt x="67" y="8"/>
                  </a:lnTo>
                  <a:lnTo>
                    <a:pt x="65" y="10"/>
                  </a:lnTo>
                  <a:lnTo>
                    <a:pt x="64" y="12"/>
                  </a:lnTo>
                  <a:lnTo>
                    <a:pt x="62" y="13"/>
                  </a:lnTo>
                  <a:lnTo>
                    <a:pt x="61" y="15"/>
                  </a:lnTo>
                  <a:lnTo>
                    <a:pt x="59" y="17"/>
                  </a:lnTo>
                  <a:lnTo>
                    <a:pt x="57" y="19"/>
                  </a:lnTo>
                  <a:lnTo>
                    <a:pt x="56" y="20"/>
                  </a:lnTo>
                  <a:lnTo>
                    <a:pt x="54" y="22"/>
                  </a:lnTo>
                  <a:lnTo>
                    <a:pt x="52" y="23"/>
                  </a:lnTo>
                  <a:lnTo>
                    <a:pt x="50" y="26"/>
                  </a:lnTo>
                  <a:lnTo>
                    <a:pt x="47" y="28"/>
                  </a:lnTo>
                  <a:lnTo>
                    <a:pt x="43" y="31"/>
                  </a:lnTo>
                  <a:lnTo>
                    <a:pt x="38" y="34"/>
                  </a:lnTo>
                  <a:lnTo>
                    <a:pt x="31" y="38"/>
                  </a:lnTo>
                  <a:lnTo>
                    <a:pt x="29" y="39"/>
                  </a:lnTo>
                  <a:lnTo>
                    <a:pt x="27" y="41"/>
                  </a:lnTo>
                  <a:lnTo>
                    <a:pt x="24" y="42"/>
                  </a:lnTo>
                  <a:lnTo>
                    <a:pt x="22" y="44"/>
                  </a:lnTo>
                  <a:lnTo>
                    <a:pt x="19" y="45"/>
                  </a:lnTo>
                  <a:lnTo>
                    <a:pt x="16" y="46"/>
                  </a:lnTo>
                  <a:lnTo>
                    <a:pt x="14" y="48"/>
                  </a:lnTo>
                  <a:lnTo>
                    <a:pt x="11" y="50"/>
                  </a:lnTo>
                  <a:lnTo>
                    <a:pt x="8" y="53"/>
                  </a:lnTo>
                  <a:lnTo>
                    <a:pt x="5" y="56"/>
                  </a:lnTo>
                  <a:lnTo>
                    <a:pt x="4" y="58"/>
                  </a:lnTo>
                  <a:lnTo>
                    <a:pt x="3" y="59"/>
                  </a:lnTo>
                  <a:lnTo>
                    <a:pt x="3" y="61"/>
                  </a:lnTo>
                  <a:lnTo>
                    <a:pt x="1" y="63"/>
                  </a:lnTo>
                  <a:lnTo>
                    <a:pt x="1" y="65"/>
                  </a:lnTo>
                  <a:lnTo>
                    <a:pt x="0" y="67"/>
                  </a:lnTo>
                  <a:lnTo>
                    <a:pt x="0" y="69"/>
                  </a:lnTo>
                  <a:lnTo>
                    <a:pt x="0" y="70"/>
                  </a:lnTo>
                  <a:lnTo>
                    <a:pt x="0" y="72"/>
                  </a:lnTo>
                  <a:lnTo>
                    <a:pt x="0" y="73"/>
                  </a:lnTo>
                  <a:lnTo>
                    <a:pt x="0" y="75"/>
                  </a:lnTo>
                  <a:lnTo>
                    <a:pt x="0" y="76"/>
                  </a:lnTo>
                  <a:lnTo>
                    <a:pt x="1" y="78"/>
                  </a:lnTo>
                  <a:lnTo>
                    <a:pt x="1" y="79"/>
                  </a:lnTo>
                  <a:lnTo>
                    <a:pt x="1" y="81"/>
                  </a:lnTo>
                  <a:lnTo>
                    <a:pt x="2" y="82"/>
                  </a:lnTo>
                  <a:lnTo>
                    <a:pt x="3" y="84"/>
                  </a:lnTo>
                  <a:lnTo>
                    <a:pt x="3" y="85"/>
                  </a:lnTo>
                  <a:lnTo>
                    <a:pt x="4" y="85"/>
                  </a:lnTo>
                  <a:lnTo>
                    <a:pt x="7" y="85"/>
                  </a:lnTo>
                  <a:lnTo>
                    <a:pt x="10" y="85"/>
                  </a:lnTo>
                  <a:lnTo>
                    <a:pt x="12" y="83"/>
                  </a:lnTo>
                  <a:lnTo>
                    <a:pt x="14" y="81"/>
                  </a:lnTo>
                  <a:lnTo>
                    <a:pt x="16" y="79"/>
                  </a:lnTo>
                  <a:lnTo>
                    <a:pt x="17" y="77"/>
                  </a:lnTo>
                  <a:lnTo>
                    <a:pt x="19" y="74"/>
                  </a:lnTo>
                  <a:lnTo>
                    <a:pt x="20" y="72"/>
                  </a:lnTo>
                  <a:lnTo>
                    <a:pt x="21" y="70"/>
                  </a:lnTo>
                  <a:lnTo>
                    <a:pt x="23" y="69"/>
                  </a:lnTo>
                  <a:lnTo>
                    <a:pt x="24" y="67"/>
                  </a:lnTo>
                  <a:lnTo>
                    <a:pt x="27" y="66"/>
                  </a:lnTo>
                  <a:lnTo>
                    <a:pt x="29" y="64"/>
                  </a:lnTo>
                  <a:lnTo>
                    <a:pt x="32" y="62"/>
                  </a:lnTo>
                  <a:lnTo>
                    <a:pt x="35" y="60"/>
                  </a:lnTo>
                  <a:lnTo>
                    <a:pt x="38" y="58"/>
                  </a:lnTo>
                  <a:lnTo>
                    <a:pt x="41" y="55"/>
                  </a:lnTo>
                  <a:lnTo>
                    <a:pt x="45" y="53"/>
                  </a:lnTo>
                  <a:lnTo>
                    <a:pt x="50" y="52"/>
                  </a:lnTo>
                  <a:lnTo>
                    <a:pt x="54" y="49"/>
                  </a:lnTo>
                  <a:lnTo>
                    <a:pt x="57" y="49"/>
                  </a:lnTo>
                  <a:lnTo>
                    <a:pt x="60" y="48"/>
                  </a:lnTo>
                  <a:lnTo>
                    <a:pt x="62" y="46"/>
                  </a:lnTo>
                  <a:lnTo>
                    <a:pt x="65" y="46"/>
                  </a:lnTo>
                  <a:lnTo>
                    <a:pt x="67" y="45"/>
                  </a:lnTo>
                  <a:lnTo>
                    <a:pt x="68" y="44"/>
                  </a:lnTo>
                  <a:lnTo>
                    <a:pt x="71" y="44"/>
                  </a:lnTo>
                  <a:lnTo>
                    <a:pt x="73" y="42"/>
                  </a:lnTo>
                  <a:lnTo>
                    <a:pt x="74" y="42"/>
                  </a:lnTo>
                  <a:lnTo>
                    <a:pt x="76" y="42"/>
                  </a:lnTo>
                  <a:lnTo>
                    <a:pt x="77" y="41"/>
                  </a:lnTo>
                  <a:lnTo>
                    <a:pt x="78" y="41"/>
                  </a:lnTo>
                  <a:lnTo>
                    <a:pt x="79" y="41"/>
                  </a:lnTo>
                  <a:lnTo>
                    <a:pt x="80" y="40"/>
                  </a:lnTo>
                  <a:lnTo>
                    <a:pt x="81" y="39"/>
                  </a:lnTo>
                  <a:lnTo>
                    <a:pt x="82" y="39"/>
                  </a:lnTo>
                  <a:lnTo>
                    <a:pt x="83" y="38"/>
                  </a:lnTo>
                  <a:lnTo>
                    <a:pt x="83" y="36"/>
                  </a:lnTo>
                  <a:lnTo>
                    <a:pt x="83" y="35"/>
                  </a:lnTo>
                  <a:lnTo>
                    <a:pt x="83" y="32"/>
                  </a:lnTo>
                  <a:lnTo>
                    <a:pt x="83" y="29"/>
                  </a:lnTo>
                  <a:lnTo>
                    <a:pt x="83" y="27"/>
                  </a:lnTo>
                  <a:lnTo>
                    <a:pt x="83" y="25"/>
                  </a:lnTo>
                  <a:lnTo>
                    <a:pt x="83" y="23"/>
                  </a:lnTo>
                  <a:lnTo>
                    <a:pt x="83" y="21"/>
                  </a:lnTo>
                  <a:lnTo>
                    <a:pt x="83" y="20"/>
                  </a:lnTo>
                  <a:lnTo>
                    <a:pt x="83" y="18"/>
                  </a:lnTo>
                  <a:lnTo>
                    <a:pt x="83" y="16"/>
                  </a:lnTo>
                  <a:lnTo>
                    <a:pt x="83" y="15"/>
                  </a:lnTo>
                  <a:lnTo>
                    <a:pt x="83" y="13"/>
                  </a:lnTo>
                  <a:lnTo>
                    <a:pt x="82" y="11"/>
                  </a:lnTo>
                  <a:lnTo>
                    <a:pt x="82" y="9"/>
                  </a:lnTo>
                  <a:lnTo>
                    <a:pt x="81" y="6"/>
                  </a:lnTo>
                  <a:lnTo>
                    <a:pt x="81" y="5"/>
                  </a:lnTo>
                  <a:lnTo>
                    <a:pt x="80" y="3"/>
                  </a:lnTo>
                  <a:lnTo>
                    <a:pt x="80" y="2"/>
                  </a:lnTo>
                  <a:lnTo>
                    <a:pt x="79" y="1"/>
                  </a:lnTo>
                  <a:lnTo>
                    <a:pt x="78" y="0"/>
                  </a:lnTo>
                  <a:lnTo>
                    <a:pt x="77"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117"/>
            <p:cNvSpPr>
              <a:spLocks/>
            </p:cNvSpPr>
            <p:nvPr/>
          </p:nvSpPr>
          <p:spPr bwMode="auto">
            <a:xfrm>
              <a:off x="3013" y="3080"/>
              <a:ext cx="83" cy="85"/>
            </a:xfrm>
            <a:custGeom>
              <a:avLst/>
              <a:gdLst>
                <a:gd name="T0" fmla="*/ 75 w 83"/>
                <a:gd name="T1" fmla="*/ 1 h 85"/>
                <a:gd name="T2" fmla="*/ 71 w 83"/>
                <a:gd name="T3" fmla="*/ 4 h 85"/>
                <a:gd name="T4" fmla="*/ 68 w 83"/>
                <a:gd name="T5" fmla="*/ 7 h 85"/>
                <a:gd name="T6" fmla="*/ 65 w 83"/>
                <a:gd name="T7" fmla="*/ 10 h 85"/>
                <a:gd name="T8" fmla="*/ 62 w 83"/>
                <a:gd name="T9" fmla="*/ 13 h 85"/>
                <a:gd name="T10" fmla="*/ 59 w 83"/>
                <a:gd name="T11" fmla="*/ 17 h 85"/>
                <a:gd name="T12" fmla="*/ 56 w 83"/>
                <a:gd name="T13" fmla="*/ 20 h 85"/>
                <a:gd name="T14" fmla="*/ 52 w 83"/>
                <a:gd name="T15" fmla="*/ 23 h 85"/>
                <a:gd name="T16" fmla="*/ 47 w 83"/>
                <a:gd name="T17" fmla="*/ 28 h 85"/>
                <a:gd name="T18" fmla="*/ 38 w 83"/>
                <a:gd name="T19" fmla="*/ 34 h 85"/>
                <a:gd name="T20" fmla="*/ 29 w 83"/>
                <a:gd name="T21" fmla="*/ 39 h 85"/>
                <a:gd name="T22" fmla="*/ 24 w 83"/>
                <a:gd name="T23" fmla="*/ 42 h 85"/>
                <a:gd name="T24" fmla="*/ 19 w 83"/>
                <a:gd name="T25" fmla="*/ 45 h 85"/>
                <a:gd name="T26" fmla="*/ 14 w 83"/>
                <a:gd name="T27" fmla="*/ 48 h 85"/>
                <a:gd name="T28" fmla="*/ 8 w 83"/>
                <a:gd name="T29" fmla="*/ 53 h 85"/>
                <a:gd name="T30" fmla="*/ 4 w 83"/>
                <a:gd name="T31" fmla="*/ 58 h 85"/>
                <a:gd name="T32" fmla="*/ 3 w 83"/>
                <a:gd name="T33" fmla="*/ 61 h 85"/>
                <a:gd name="T34" fmla="*/ 1 w 83"/>
                <a:gd name="T35" fmla="*/ 65 h 85"/>
                <a:gd name="T36" fmla="*/ 0 w 83"/>
                <a:gd name="T37" fmla="*/ 69 h 85"/>
                <a:gd name="T38" fmla="*/ 0 w 83"/>
                <a:gd name="T39" fmla="*/ 72 h 85"/>
                <a:gd name="T40" fmla="*/ 0 w 83"/>
                <a:gd name="T41" fmla="*/ 75 h 85"/>
                <a:gd name="T42" fmla="*/ 1 w 83"/>
                <a:gd name="T43" fmla="*/ 78 h 85"/>
                <a:gd name="T44" fmla="*/ 1 w 83"/>
                <a:gd name="T45" fmla="*/ 81 h 85"/>
                <a:gd name="T46" fmla="*/ 3 w 83"/>
                <a:gd name="T47" fmla="*/ 84 h 85"/>
                <a:gd name="T48" fmla="*/ 4 w 83"/>
                <a:gd name="T49" fmla="*/ 85 h 85"/>
                <a:gd name="T50" fmla="*/ 7 w 83"/>
                <a:gd name="T51" fmla="*/ 85 h 85"/>
                <a:gd name="T52" fmla="*/ 12 w 83"/>
                <a:gd name="T53" fmla="*/ 83 h 85"/>
                <a:gd name="T54" fmla="*/ 16 w 83"/>
                <a:gd name="T55" fmla="*/ 79 h 85"/>
                <a:gd name="T56" fmla="*/ 19 w 83"/>
                <a:gd name="T57" fmla="*/ 74 h 85"/>
                <a:gd name="T58" fmla="*/ 21 w 83"/>
                <a:gd name="T59" fmla="*/ 70 h 85"/>
                <a:gd name="T60" fmla="*/ 24 w 83"/>
                <a:gd name="T61" fmla="*/ 67 h 85"/>
                <a:gd name="T62" fmla="*/ 29 w 83"/>
                <a:gd name="T63" fmla="*/ 64 h 85"/>
                <a:gd name="T64" fmla="*/ 35 w 83"/>
                <a:gd name="T65" fmla="*/ 60 h 85"/>
                <a:gd name="T66" fmla="*/ 41 w 83"/>
                <a:gd name="T67" fmla="*/ 55 h 85"/>
                <a:gd name="T68" fmla="*/ 50 w 83"/>
                <a:gd name="T69" fmla="*/ 52 h 85"/>
                <a:gd name="T70" fmla="*/ 57 w 83"/>
                <a:gd name="T71" fmla="*/ 49 h 85"/>
                <a:gd name="T72" fmla="*/ 62 w 83"/>
                <a:gd name="T73" fmla="*/ 46 h 85"/>
                <a:gd name="T74" fmla="*/ 67 w 83"/>
                <a:gd name="T75" fmla="*/ 45 h 85"/>
                <a:gd name="T76" fmla="*/ 71 w 83"/>
                <a:gd name="T77" fmla="*/ 44 h 85"/>
                <a:gd name="T78" fmla="*/ 73 w 83"/>
                <a:gd name="T79" fmla="*/ 42 h 85"/>
                <a:gd name="T80" fmla="*/ 76 w 83"/>
                <a:gd name="T81" fmla="*/ 42 h 85"/>
                <a:gd name="T82" fmla="*/ 78 w 83"/>
                <a:gd name="T83" fmla="*/ 41 h 85"/>
                <a:gd name="T84" fmla="*/ 80 w 83"/>
                <a:gd name="T85" fmla="*/ 40 h 85"/>
                <a:gd name="T86" fmla="*/ 82 w 83"/>
                <a:gd name="T87" fmla="*/ 39 h 85"/>
                <a:gd name="T88" fmla="*/ 83 w 83"/>
                <a:gd name="T89" fmla="*/ 36 h 85"/>
                <a:gd name="T90" fmla="*/ 83 w 83"/>
                <a:gd name="T91" fmla="*/ 32 h 85"/>
                <a:gd name="T92" fmla="*/ 83 w 83"/>
                <a:gd name="T93" fmla="*/ 27 h 85"/>
                <a:gd name="T94" fmla="*/ 83 w 83"/>
                <a:gd name="T95" fmla="*/ 23 h 85"/>
                <a:gd name="T96" fmla="*/ 83 w 83"/>
                <a:gd name="T97" fmla="*/ 20 h 85"/>
                <a:gd name="T98" fmla="*/ 83 w 83"/>
                <a:gd name="T99" fmla="*/ 16 h 85"/>
                <a:gd name="T100" fmla="*/ 83 w 83"/>
                <a:gd name="T101" fmla="*/ 13 h 85"/>
                <a:gd name="T102" fmla="*/ 82 w 83"/>
                <a:gd name="T103" fmla="*/ 9 h 85"/>
                <a:gd name="T104" fmla="*/ 81 w 83"/>
                <a:gd name="T105" fmla="*/ 5 h 85"/>
                <a:gd name="T106" fmla="*/ 80 w 83"/>
                <a:gd name="T107" fmla="*/ 2 h 85"/>
                <a:gd name="T108" fmla="*/ 78 w 83"/>
                <a:gd name="T109" fmla="*/ 0 h 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85"/>
                <a:gd name="T167" fmla="*/ 83 w 83"/>
                <a:gd name="T168" fmla="*/ 85 h 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85">
                  <a:moveTo>
                    <a:pt x="77" y="0"/>
                  </a:moveTo>
                  <a:lnTo>
                    <a:pt x="75" y="1"/>
                  </a:lnTo>
                  <a:lnTo>
                    <a:pt x="73" y="2"/>
                  </a:lnTo>
                  <a:lnTo>
                    <a:pt x="71" y="4"/>
                  </a:lnTo>
                  <a:lnTo>
                    <a:pt x="70" y="5"/>
                  </a:lnTo>
                  <a:lnTo>
                    <a:pt x="68" y="7"/>
                  </a:lnTo>
                  <a:lnTo>
                    <a:pt x="67" y="8"/>
                  </a:lnTo>
                  <a:lnTo>
                    <a:pt x="65" y="10"/>
                  </a:lnTo>
                  <a:lnTo>
                    <a:pt x="64" y="12"/>
                  </a:lnTo>
                  <a:lnTo>
                    <a:pt x="62" y="13"/>
                  </a:lnTo>
                  <a:lnTo>
                    <a:pt x="61" y="15"/>
                  </a:lnTo>
                  <a:lnTo>
                    <a:pt x="59" y="17"/>
                  </a:lnTo>
                  <a:lnTo>
                    <a:pt x="57" y="19"/>
                  </a:lnTo>
                  <a:lnTo>
                    <a:pt x="56" y="20"/>
                  </a:lnTo>
                  <a:lnTo>
                    <a:pt x="54" y="22"/>
                  </a:lnTo>
                  <a:lnTo>
                    <a:pt x="52" y="23"/>
                  </a:lnTo>
                  <a:lnTo>
                    <a:pt x="50" y="26"/>
                  </a:lnTo>
                  <a:lnTo>
                    <a:pt x="47" y="28"/>
                  </a:lnTo>
                  <a:lnTo>
                    <a:pt x="43" y="31"/>
                  </a:lnTo>
                  <a:lnTo>
                    <a:pt x="38" y="34"/>
                  </a:lnTo>
                  <a:lnTo>
                    <a:pt x="31" y="38"/>
                  </a:lnTo>
                  <a:lnTo>
                    <a:pt x="29" y="39"/>
                  </a:lnTo>
                  <a:lnTo>
                    <a:pt x="27" y="41"/>
                  </a:lnTo>
                  <a:lnTo>
                    <a:pt x="24" y="42"/>
                  </a:lnTo>
                  <a:lnTo>
                    <a:pt x="22" y="44"/>
                  </a:lnTo>
                  <a:lnTo>
                    <a:pt x="19" y="45"/>
                  </a:lnTo>
                  <a:lnTo>
                    <a:pt x="16" y="46"/>
                  </a:lnTo>
                  <a:lnTo>
                    <a:pt x="14" y="48"/>
                  </a:lnTo>
                  <a:lnTo>
                    <a:pt x="11" y="50"/>
                  </a:lnTo>
                  <a:lnTo>
                    <a:pt x="8" y="53"/>
                  </a:lnTo>
                  <a:lnTo>
                    <a:pt x="5" y="56"/>
                  </a:lnTo>
                  <a:lnTo>
                    <a:pt x="4" y="58"/>
                  </a:lnTo>
                  <a:lnTo>
                    <a:pt x="3" y="59"/>
                  </a:lnTo>
                  <a:lnTo>
                    <a:pt x="3" y="61"/>
                  </a:lnTo>
                  <a:lnTo>
                    <a:pt x="1" y="63"/>
                  </a:lnTo>
                  <a:lnTo>
                    <a:pt x="1" y="65"/>
                  </a:lnTo>
                  <a:lnTo>
                    <a:pt x="0" y="67"/>
                  </a:lnTo>
                  <a:lnTo>
                    <a:pt x="0" y="69"/>
                  </a:lnTo>
                  <a:lnTo>
                    <a:pt x="0" y="70"/>
                  </a:lnTo>
                  <a:lnTo>
                    <a:pt x="0" y="72"/>
                  </a:lnTo>
                  <a:lnTo>
                    <a:pt x="0" y="73"/>
                  </a:lnTo>
                  <a:lnTo>
                    <a:pt x="0" y="75"/>
                  </a:lnTo>
                  <a:lnTo>
                    <a:pt x="0" y="76"/>
                  </a:lnTo>
                  <a:lnTo>
                    <a:pt x="1" y="78"/>
                  </a:lnTo>
                  <a:lnTo>
                    <a:pt x="1" y="79"/>
                  </a:lnTo>
                  <a:lnTo>
                    <a:pt x="1" y="81"/>
                  </a:lnTo>
                  <a:lnTo>
                    <a:pt x="2" y="82"/>
                  </a:lnTo>
                  <a:lnTo>
                    <a:pt x="3" y="84"/>
                  </a:lnTo>
                  <a:lnTo>
                    <a:pt x="3" y="85"/>
                  </a:lnTo>
                  <a:lnTo>
                    <a:pt x="4" y="85"/>
                  </a:lnTo>
                  <a:lnTo>
                    <a:pt x="7" y="85"/>
                  </a:lnTo>
                  <a:lnTo>
                    <a:pt x="10" y="85"/>
                  </a:lnTo>
                  <a:lnTo>
                    <a:pt x="12" y="83"/>
                  </a:lnTo>
                  <a:lnTo>
                    <a:pt x="14" y="81"/>
                  </a:lnTo>
                  <a:lnTo>
                    <a:pt x="16" y="79"/>
                  </a:lnTo>
                  <a:lnTo>
                    <a:pt x="17" y="77"/>
                  </a:lnTo>
                  <a:lnTo>
                    <a:pt x="19" y="74"/>
                  </a:lnTo>
                  <a:lnTo>
                    <a:pt x="20" y="72"/>
                  </a:lnTo>
                  <a:lnTo>
                    <a:pt x="21" y="70"/>
                  </a:lnTo>
                  <a:lnTo>
                    <a:pt x="23" y="69"/>
                  </a:lnTo>
                  <a:lnTo>
                    <a:pt x="24" y="67"/>
                  </a:lnTo>
                  <a:lnTo>
                    <a:pt x="27" y="66"/>
                  </a:lnTo>
                  <a:lnTo>
                    <a:pt x="29" y="64"/>
                  </a:lnTo>
                  <a:lnTo>
                    <a:pt x="32" y="62"/>
                  </a:lnTo>
                  <a:lnTo>
                    <a:pt x="35" y="60"/>
                  </a:lnTo>
                  <a:lnTo>
                    <a:pt x="38" y="58"/>
                  </a:lnTo>
                  <a:lnTo>
                    <a:pt x="41" y="55"/>
                  </a:lnTo>
                  <a:lnTo>
                    <a:pt x="45" y="53"/>
                  </a:lnTo>
                  <a:lnTo>
                    <a:pt x="50" y="52"/>
                  </a:lnTo>
                  <a:lnTo>
                    <a:pt x="54" y="49"/>
                  </a:lnTo>
                  <a:lnTo>
                    <a:pt x="57" y="49"/>
                  </a:lnTo>
                  <a:lnTo>
                    <a:pt x="60" y="48"/>
                  </a:lnTo>
                  <a:lnTo>
                    <a:pt x="62" y="46"/>
                  </a:lnTo>
                  <a:lnTo>
                    <a:pt x="65" y="46"/>
                  </a:lnTo>
                  <a:lnTo>
                    <a:pt x="67" y="45"/>
                  </a:lnTo>
                  <a:lnTo>
                    <a:pt x="68" y="44"/>
                  </a:lnTo>
                  <a:lnTo>
                    <a:pt x="71" y="44"/>
                  </a:lnTo>
                  <a:lnTo>
                    <a:pt x="73" y="42"/>
                  </a:lnTo>
                  <a:lnTo>
                    <a:pt x="74" y="42"/>
                  </a:lnTo>
                  <a:lnTo>
                    <a:pt x="76" y="42"/>
                  </a:lnTo>
                  <a:lnTo>
                    <a:pt x="77" y="41"/>
                  </a:lnTo>
                  <a:lnTo>
                    <a:pt x="78" y="41"/>
                  </a:lnTo>
                  <a:lnTo>
                    <a:pt x="79" y="41"/>
                  </a:lnTo>
                  <a:lnTo>
                    <a:pt x="80" y="40"/>
                  </a:lnTo>
                  <a:lnTo>
                    <a:pt x="81" y="39"/>
                  </a:lnTo>
                  <a:lnTo>
                    <a:pt x="82" y="39"/>
                  </a:lnTo>
                  <a:lnTo>
                    <a:pt x="83" y="38"/>
                  </a:lnTo>
                  <a:lnTo>
                    <a:pt x="83" y="36"/>
                  </a:lnTo>
                  <a:lnTo>
                    <a:pt x="83" y="35"/>
                  </a:lnTo>
                  <a:lnTo>
                    <a:pt x="83" y="32"/>
                  </a:lnTo>
                  <a:lnTo>
                    <a:pt x="83" y="29"/>
                  </a:lnTo>
                  <a:lnTo>
                    <a:pt x="83" y="27"/>
                  </a:lnTo>
                  <a:lnTo>
                    <a:pt x="83" y="25"/>
                  </a:lnTo>
                  <a:lnTo>
                    <a:pt x="83" y="23"/>
                  </a:lnTo>
                  <a:lnTo>
                    <a:pt x="83" y="21"/>
                  </a:lnTo>
                  <a:lnTo>
                    <a:pt x="83" y="20"/>
                  </a:lnTo>
                  <a:lnTo>
                    <a:pt x="83" y="18"/>
                  </a:lnTo>
                  <a:lnTo>
                    <a:pt x="83" y="16"/>
                  </a:lnTo>
                  <a:lnTo>
                    <a:pt x="83" y="15"/>
                  </a:lnTo>
                  <a:lnTo>
                    <a:pt x="83" y="13"/>
                  </a:lnTo>
                  <a:lnTo>
                    <a:pt x="82" y="11"/>
                  </a:lnTo>
                  <a:lnTo>
                    <a:pt x="82" y="9"/>
                  </a:lnTo>
                  <a:lnTo>
                    <a:pt x="81" y="6"/>
                  </a:lnTo>
                  <a:lnTo>
                    <a:pt x="81" y="5"/>
                  </a:lnTo>
                  <a:lnTo>
                    <a:pt x="80" y="3"/>
                  </a:lnTo>
                  <a:lnTo>
                    <a:pt x="80" y="2"/>
                  </a:lnTo>
                  <a:lnTo>
                    <a:pt x="79" y="1"/>
                  </a:lnTo>
                  <a:lnTo>
                    <a:pt x="78" y="0"/>
                  </a:lnTo>
                  <a:lnTo>
                    <a:pt x="77"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118"/>
            <p:cNvSpPr>
              <a:spLocks/>
            </p:cNvSpPr>
            <p:nvPr/>
          </p:nvSpPr>
          <p:spPr bwMode="auto">
            <a:xfrm>
              <a:off x="3010" y="3144"/>
              <a:ext cx="83" cy="74"/>
            </a:xfrm>
            <a:custGeom>
              <a:avLst/>
              <a:gdLst>
                <a:gd name="T0" fmla="*/ 78 w 83"/>
                <a:gd name="T1" fmla="*/ 1 h 74"/>
                <a:gd name="T2" fmla="*/ 74 w 83"/>
                <a:gd name="T3" fmla="*/ 4 h 74"/>
                <a:gd name="T4" fmla="*/ 71 w 83"/>
                <a:gd name="T5" fmla="*/ 7 h 74"/>
                <a:gd name="T6" fmla="*/ 67 w 83"/>
                <a:gd name="T7" fmla="*/ 11 h 74"/>
                <a:gd name="T8" fmla="*/ 63 w 83"/>
                <a:gd name="T9" fmla="*/ 14 h 74"/>
                <a:gd name="T10" fmla="*/ 59 w 83"/>
                <a:gd name="T11" fmla="*/ 18 h 74"/>
                <a:gd name="T12" fmla="*/ 56 w 83"/>
                <a:gd name="T13" fmla="*/ 21 h 74"/>
                <a:gd name="T14" fmla="*/ 53 w 83"/>
                <a:gd name="T15" fmla="*/ 24 h 74"/>
                <a:gd name="T16" fmla="*/ 48 w 83"/>
                <a:gd name="T17" fmla="*/ 27 h 74"/>
                <a:gd name="T18" fmla="*/ 41 w 83"/>
                <a:gd name="T19" fmla="*/ 31 h 74"/>
                <a:gd name="T20" fmla="*/ 33 w 83"/>
                <a:gd name="T21" fmla="*/ 34 h 74"/>
                <a:gd name="T22" fmla="*/ 28 w 83"/>
                <a:gd name="T23" fmla="*/ 36 h 74"/>
                <a:gd name="T24" fmla="*/ 24 w 83"/>
                <a:gd name="T25" fmla="*/ 38 h 74"/>
                <a:gd name="T26" fmla="*/ 18 w 83"/>
                <a:gd name="T27" fmla="*/ 41 h 74"/>
                <a:gd name="T28" fmla="*/ 13 w 83"/>
                <a:gd name="T29" fmla="*/ 44 h 74"/>
                <a:gd name="T30" fmla="*/ 8 w 83"/>
                <a:gd name="T31" fmla="*/ 48 h 74"/>
                <a:gd name="T32" fmla="*/ 6 w 83"/>
                <a:gd name="T33" fmla="*/ 51 h 74"/>
                <a:gd name="T34" fmla="*/ 3 w 83"/>
                <a:gd name="T35" fmla="*/ 53 h 74"/>
                <a:gd name="T36" fmla="*/ 1 w 83"/>
                <a:gd name="T37" fmla="*/ 56 h 74"/>
                <a:gd name="T38" fmla="*/ 0 w 83"/>
                <a:gd name="T39" fmla="*/ 59 h 74"/>
                <a:gd name="T40" fmla="*/ 0 w 83"/>
                <a:gd name="T41" fmla="*/ 62 h 74"/>
                <a:gd name="T42" fmla="*/ 0 w 83"/>
                <a:gd name="T43" fmla="*/ 65 h 74"/>
                <a:gd name="T44" fmla="*/ 0 w 83"/>
                <a:gd name="T45" fmla="*/ 68 h 74"/>
                <a:gd name="T46" fmla="*/ 0 w 83"/>
                <a:gd name="T47" fmla="*/ 71 h 74"/>
                <a:gd name="T48" fmla="*/ 1 w 83"/>
                <a:gd name="T49" fmla="*/ 73 h 74"/>
                <a:gd name="T50" fmla="*/ 5 w 83"/>
                <a:gd name="T51" fmla="*/ 74 h 74"/>
                <a:gd name="T52" fmla="*/ 11 w 83"/>
                <a:gd name="T53" fmla="*/ 73 h 74"/>
                <a:gd name="T54" fmla="*/ 16 w 83"/>
                <a:gd name="T55" fmla="*/ 71 h 74"/>
                <a:gd name="T56" fmla="*/ 21 w 83"/>
                <a:gd name="T57" fmla="*/ 68 h 74"/>
                <a:gd name="T58" fmla="*/ 25 w 83"/>
                <a:gd name="T59" fmla="*/ 66 h 74"/>
                <a:gd name="T60" fmla="*/ 28 w 83"/>
                <a:gd name="T61" fmla="*/ 64 h 74"/>
                <a:gd name="T62" fmla="*/ 31 w 83"/>
                <a:gd name="T63" fmla="*/ 62 h 74"/>
                <a:gd name="T64" fmla="*/ 35 w 83"/>
                <a:gd name="T65" fmla="*/ 60 h 74"/>
                <a:gd name="T66" fmla="*/ 40 w 83"/>
                <a:gd name="T67" fmla="*/ 57 h 74"/>
                <a:gd name="T68" fmla="*/ 47 w 83"/>
                <a:gd name="T69" fmla="*/ 54 h 74"/>
                <a:gd name="T70" fmla="*/ 53 w 83"/>
                <a:gd name="T71" fmla="*/ 53 h 74"/>
                <a:gd name="T72" fmla="*/ 58 w 83"/>
                <a:gd name="T73" fmla="*/ 51 h 74"/>
                <a:gd name="T74" fmla="*/ 62 w 83"/>
                <a:gd name="T75" fmla="*/ 50 h 74"/>
                <a:gd name="T76" fmla="*/ 65 w 83"/>
                <a:gd name="T77" fmla="*/ 48 h 74"/>
                <a:gd name="T78" fmla="*/ 68 w 83"/>
                <a:gd name="T79" fmla="*/ 47 h 74"/>
                <a:gd name="T80" fmla="*/ 71 w 83"/>
                <a:gd name="T81" fmla="*/ 46 h 74"/>
                <a:gd name="T82" fmla="*/ 74 w 83"/>
                <a:gd name="T83" fmla="*/ 44 h 74"/>
                <a:gd name="T84" fmla="*/ 77 w 83"/>
                <a:gd name="T85" fmla="*/ 41 h 74"/>
                <a:gd name="T86" fmla="*/ 79 w 83"/>
                <a:gd name="T87" fmla="*/ 38 h 74"/>
                <a:gd name="T88" fmla="*/ 80 w 83"/>
                <a:gd name="T89" fmla="*/ 35 h 74"/>
                <a:gd name="T90" fmla="*/ 80 w 83"/>
                <a:gd name="T91" fmla="*/ 33 h 74"/>
                <a:gd name="T92" fmla="*/ 81 w 83"/>
                <a:gd name="T93" fmla="*/ 30 h 74"/>
                <a:gd name="T94" fmla="*/ 81 w 83"/>
                <a:gd name="T95" fmla="*/ 27 h 74"/>
                <a:gd name="T96" fmla="*/ 82 w 83"/>
                <a:gd name="T97" fmla="*/ 25 h 74"/>
                <a:gd name="T98" fmla="*/ 82 w 83"/>
                <a:gd name="T99" fmla="*/ 23 h 74"/>
                <a:gd name="T100" fmla="*/ 82 w 83"/>
                <a:gd name="T101" fmla="*/ 19 h 74"/>
                <a:gd name="T102" fmla="*/ 83 w 83"/>
                <a:gd name="T103" fmla="*/ 13 h 74"/>
                <a:gd name="T104" fmla="*/ 83 w 83"/>
                <a:gd name="T105" fmla="*/ 8 h 74"/>
                <a:gd name="T106" fmla="*/ 82 w 83"/>
                <a:gd name="T107" fmla="*/ 3 h 74"/>
                <a:gd name="T108" fmla="*/ 81 w 83"/>
                <a:gd name="T109" fmla="*/ 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74"/>
                <a:gd name="T167" fmla="*/ 83 w 83"/>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74">
                  <a:moveTo>
                    <a:pt x="80" y="0"/>
                  </a:moveTo>
                  <a:lnTo>
                    <a:pt x="78" y="1"/>
                  </a:lnTo>
                  <a:lnTo>
                    <a:pt x="76" y="2"/>
                  </a:lnTo>
                  <a:lnTo>
                    <a:pt x="74" y="4"/>
                  </a:lnTo>
                  <a:lnTo>
                    <a:pt x="72" y="5"/>
                  </a:lnTo>
                  <a:lnTo>
                    <a:pt x="71" y="7"/>
                  </a:lnTo>
                  <a:lnTo>
                    <a:pt x="69" y="9"/>
                  </a:lnTo>
                  <a:lnTo>
                    <a:pt x="67" y="11"/>
                  </a:lnTo>
                  <a:lnTo>
                    <a:pt x="65" y="13"/>
                  </a:lnTo>
                  <a:lnTo>
                    <a:pt x="63" y="14"/>
                  </a:lnTo>
                  <a:lnTo>
                    <a:pt x="61" y="15"/>
                  </a:lnTo>
                  <a:lnTo>
                    <a:pt x="59" y="18"/>
                  </a:lnTo>
                  <a:lnTo>
                    <a:pt x="57" y="19"/>
                  </a:lnTo>
                  <a:lnTo>
                    <a:pt x="56" y="21"/>
                  </a:lnTo>
                  <a:lnTo>
                    <a:pt x="54" y="23"/>
                  </a:lnTo>
                  <a:lnTo>
                    <a:pt x="53" y="24"/>
                  </a:lnTo>
                  <a:lnTo>
                    <a:pt x="51" y="26"/>
                  </a:lnTo>
                  <a:lnTo>
                    <a:pt x="48" y="27"/>
                  </a:lnTo>
                  <a:lnTo>
                    <a:pt x="45" y="30"/>
                  </a:lnTo>
                  <a:lnTo>
                    <a:pt x="41" y="31"/>
                  </a:lnTo>
                  <a:lnTo>
                    <a:pt x="35" y="34"/>
                  </a:lnTo>
                  <a:lnTo>
                    <a:pt x="33" y="34"/>
                  </a:lnTo>
                  <a:lnTo>
                    <a:pt x="30" y="35"/>
                  </a:lnTo>
                  <a:lnTo>
                    <a:pt x="28" y="36"/>
                  </a:lnTo>
                  <a:lnTo>
                    <a:pt x="26" y="37"/>
                  </a:lnTo>
                  <a:lnTo>
                    <a:pt x="24" y="38"/>
                  </a:lnTo>
                  <a:lnTo>
                    <a:pt x="21" y="39"/>
                  </a:lnTo>
                  <a:lnTo>
                    <a:pt x="18" y="41"/>
                  </a:lnTo>
                  <a:lnTo>
                    <a:pt x="16" y="43"/>
                  </a:lnTo>
                  <a:lnTo>
                    <a:pt x="13" y="44"/>
                  </a:lnTo>
                  <a:lnTo>
                    <a:pt x="10" y="47"/>
                  </a:lnTo>
                  <a:lnTo>
                    <a:pt x="8" y="48"/>
                  </a:lnTo>
                  <a:lnTo>
                    <a:pt x="7" y="50"/>
                  </a:lnTo>
                  <a:lnTo>
                    <a:pt x="6" y="51"/>
                  </a:lnTo>
                  <a:lnTo>
                    <a:pt x="4" y="52"/>
                  </a:lnTo>
                  <a:lnTo>
                    <a:pt x="3" y="53"/>
                  </a:lnTo>
                  <a:lnTo>
                    <a:pt x="2" y="55"/>
                  </a:lnTo>
                  <a:lnTo>
                    <a:pt x="1" y="56"/>
                  </a:lnTo>
                  <a:lnTo>
                    <a:pt x="0" y="58"/>
                  </a:lnTo>
                  <a:lnTo>
                    <a:pt x="0" y="59"/>
                  </a:lnTo>
                  <a:lnTo>
                    <a:pt x="0" y="60"/>
                  </a:lnTo>
                  <a:lnTo>
                    <a:pt x="0" y="62"/>
                  </a:lnTo>
                  <a:lnTo>
                    <a:pt x="0" y="63"/>
                  </a:lnTo>
                  <a:lnTo>
                    <a:pt x="0" y="65"/>
                  </a:lnTo>
                  <a:lnTo>
                    <a:pt x="0" y="66"/>
                  </a:lnTo>
                  <a:lnTo>
                    <a:pt x="0" y="68"/>
                  </a:lnTo>
                  <a:lnTo>
                    <a:pt x="0" y="69"/>
                  </a:lnTo>
                  <a:lnTo>
                    <a:pt x="0" y="71"/>
                  </a:lnTo>
                  <a:lnTo>
                    <a:pt x="1" y="71"/>
                  </a:lnTo>
                  <a:lnTo>
                    <a:pt x="1" y="73"/>
                  </a:lnTo>
                  <a:lnTo>
                    <a:pt x="2" y="73"/>
                  </a:lnTo>
                  <a:lnTo>
                    <a:pt x="5" y="74"/>
                  </a:lnTo>
                  <a:lnTo>
                    <a:pt x="8" y="74"/>
                  </a:lnTo>
                  <a:lnTo>
                    <a:pt x="11" y="73"/>
                  </a:lnTo>
                  <a:lnTo>
                    <a:pt x="13" y="72"/>
                  </a:lnTo>
                  <a:lnTo>
                    <a:pt x="16" y="71"/>
                  </a:lnTo>
                  <a:lnTo>
                    <a:pt x="18" y="70"/>
                  </a:lnTo>
                  <a:lnTo>
                    <a:pt x="21" y="68"/>
                  </a:lnTo>
                  <a:lnTo>
                    <a:pt x="23" y="67"/>
                  </a:lnTo>
                  <a:lnTo>
                    <a:pt x="25" y="66"/>
                  </a:lnTo>
                  <a:lnTo>
                    <a:pt x="27" y="65"/>
                  </a:lnTo>
                  <a:lnTo>
                    <a:pt x="28" y="64"/>
                  </a:lnTo>
                  <a:lnTo>
                    <a:pt x="30" y="63"/>
                  </a:lnTo>
                  <a:lnTo>
                    <a:pt x="31" y="62"/>
                  </a:lnTo>
                  <a:lnTo>
                    <a:pt x="33" y="61"/>
                  </a:lnTo>
                  <a:lnTo>
                    <a:pt x="35" y="60"/>
                  </a:lnTo>
                  <a:lnTo>
                    <a:pt x="38" y="58"/>
                  </a:lnTo>
                  <a:lnTo>
                    <a:pt x="40" y="57"/>
                  </a:lnTo>
                  <a:lnTo>
                    <a:pt x="43" y="56"/>
                  </a:lnTo>
                  <a:lnTo>
                    <a:pt x="47" y="54"/>
                  </a:lnTo>
                  <a:lnTo>
                    <a:pt x="51" y="53"/>
                  </a:lnTo>
                  <a:lnTo>
                    <a:pt x="53" y="53"/>
                  </a:lnTo>
                  <a:lnTo>
                    <a:pt x="56" y="51"/>
                  </a:lnTo>
                  <a:lnTo>
                    <a:pt x="58" y="51"/>
                  </a:lnTo>
                  <a:lnTo>
                    <a:pt x="60" y="50"/>
                  </a:lnTo>
                  <a:lnTo>
                    <a:pt x="62" y="50"/>
                  </a:lnTo>
                  <a:lnTo>
                    <a:pt x="64" y="49"/>
                  </a:lnTo>
                  <a:lnTo>
                    <a:pt x="65" y="48"/>
                  </a:lnTo>
                  <a:lnTo>
                    <a:pt x="67" y="47"/>
                  </a:lnTo>
                  <a:lnTo>
                    <a:pt x="68" y="47"/>
                  </a:lnTo>
                  <a:lnTo>
                    <a:pt x="70" y="47"/>
                  </a:lnTo>
                  <a:lnTo>
                    <a:pt x="71" y="46"/>
                  </a:lnTo>
                  <a:lnTo>
                    <a:pt x="74" y="44"/>
                  </a:lnTo>
                  <a:lnTo>
                    <a:pt x="76" y="42"/>
                  </a:lnTo>
                  <a:lnTo>
                    <a:pt x="77" y="41"/>
                  </a:lnTo>
                  <a:lnTo>
                    <a:pt x="78" y="40"/>
                  </a:lnTo>
                  <a:lnTo>
                    <a:pt x="79" y="38"/>
                  </a:lnTo>
                  <a:lnTo>
                    <a:pt x="80" y="37"/>
                  </a:lnTo>
                  <a:lnTo>
                    <a:pt x="80" y="35"/>
                  </a:lnTo>
                  <a:lnTo>
                    <a:pt x="80" y="34"/>
                  </a:lnTo>
                  <a:lnTo>
                    <a:pt x="80" y="33"/>
                  </a:lnTo>
                  <a:lnTo>
                    <a:pt x="80" y="31"/>
                  </a:lnTo>
                  <a:lnTo>
                    <a:pt x="81" y="30"/>
                  </a:lnTo>
                  <a:lnTo>
                    <a:pt x="81" y="28"/>
                  </a:lnTo>
                  <a:lnTo>
                    <a:pt x="81" y="27"/>
                  </a:lnTo>
                  <a:lnTo>
                    <a:pt x="82" y="26"/>
                  </a:lnTo>
                  <a:lnTo>
                    <a:pt x="82" y="25"/>
                  </a:lnTo>
                  <a:lnTo>
                    <a:pt x="82" y="24"/>
                  </a:lnTo>
                  <a:lnTo>
                    <a:pt x="82" y="23"/>
                  </a:lnTo>
                  <a:lnTo>
                    <a:pt x="82" y="22"/>
                  </a:lnTo>
                  <a:lnTo>
                    <a:pt x="82" y="19"/>
                  </a:lnTo>
                  <a:lnTo>
                    <a:pt x="82" y="16"/>
                  </a:lnTo>
                  <a:lnTo>
                    <a:pt x="83" y="13"/>
                  </a:lnTo>
                  <a:lnTo>
                    <a:pt x="83" y="10"/>
                  </a:lnTo>
                  <a:lnTo>
                    <a:pt x="83" y="8"/>
                  </a:lnTo>
                  <a:lnTo>
                    <a:pt x="83" y="5"/>
                  </a:lnTo>
                  <a:lnTo>
                    <a:pt x="82" y="3"/>
                  </a:lnTo>
                  <a:lnTo>
                    <a:pt x="82" y="1"/>
                  </a:lnTo>
                  <a:lnTo>
                    <a:pt x="81" y="0"/>
                  </a:lnTo>
                  <a:lnTo>
                    <a:pt x="8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19"/>
            <p:cNvSpPr>
              <a:spLocks/>
            </p:cNvSpPr>
            <p:nvPr/>
          </p:nvSpPr>
          <p:spPr bwMode="auto">
            <a:xfrm>
              <a:off x="3010" y="3144"/>
              <a:ext cx="83" cy="74"/>
            </a:xfrm>
            <a:custGeom>
              <a:avLst/>
              <a:gdLst>
                <a:gd name="T0" fmla="*/ 78 w 83"/>
                <a:gd name="T1" fmla="*/ 1 h 74"/>
                <a:gd name="T2" fmla="*/ 74 w 83"/>
                <a:gd name="T3" fmla="*/ 4 h 74"/>
                <a:gd name="T4" fmla="*/ 71 w 83"/>
                <a:gd name="T5" fmla="*/ 7 h 74"/>
                <a:gd name="T6" fmla="*/ 67 w 83"/>
                <a:gd name="T7" fmla="*/ 11 h 74"/>
                <a:gd name="T8" fmla="*/ 63 w 83"/>
                <a:gd name="T9" fmla="*/ 14 h 74"/>
                <a:gd name="T10" fmla="*/ 59 w 83"/>
                <a:gd name="T11" fmla="*/ 18 h 74"/>
                <a:gd name="T12" fmla="*/ 56 w 83"/>
                <a:gd name="T13" fmla="*/ 21 h 74"/>
                <a:gd name="T14" fmla="*/ 53 w 83"/>
                <a:gd name="T15" fmla="*/ 24 h 74"/>
                <a:gd name="T16" fmla="*/ 48 w 83"/>
                <a:gd name="T17" fmla="*/ 27 h 74"/>
                <a:gd name="T18" fmla="*/ 41 w 83"/>
                <a:gd name="T19" fmla="*/ 31 h 74"/>
                <a:gd name="T20" fmla="*/ 33 w 83"/>
                <a:gd name="T21" fmla="*/ 34 h 74"/>
                <a:gd name="T22" fmla="*/ 28 w 83"/>
                <a:gd name="T23" fmla="*/ 36 h 74"/>
                <a:gd name="T24" fmla="*/ 24 w 83"/>
                <a:gd name="T25" fmla="*/ 38 h 74"/>
                <a:gd name="T26" fmla="*/ 18 w 83"/>
                <a:gd name="T27" fmla="*/ 41 h 74"/>
                <a:gd name="T28" fmla="*/ 13 w 83"/>
                <a:gd name="T29" fmla="*/ 44 h 74"/>
                <a:gd name="T30" fmla="*/ 8 w 83"/>
                <a:gd name="T31" fmla="*/ 48 h 74"/>
                <a:gd name="T32" fmla="*/ 6 w 83"/>
                <a:gd name="T33" fmla="*/ 51 h 74"/>
                <a:gd name="T34" fmla="*/ 3 w 83"/>
                <a:gd name="T35" fmla="*/ 53 h 74"/>
                <a:gd name="T36" fmla="*/ 1 w 83"/>
                <a:gd name="T37" fmla="*/ 56 h 74"/>
                <a:gd name="T38" fmla="*/ 0 w 83"/>
                <a:gd name="T39" fmla="*/ 59 h 74"/>
                <a:gd name="T40" fmla="*/ 0 w 83"/>
                <a:gd name="T41" fmla="*/ 62 h 74"/>
                <a:gd name="T42" fmla="*/ 0 w 83"/>
                <a:gd name="T43" fmla="*/ 65 h 74"/>
                <a:gd name="T44" fmla="*/ 0 w 83"/>
                <a:gd name="T45" fmla="*/ 68 h 74"/>
                <a:gd name="T46" fmla="*/ 0 w 83"/>
                <a:gd name="T47" fmla="*/ 71 h 74"/>
                <a:gd name="T48" fmla="*/ 1 w 83"/>
                <a:gd name="T49" fmla="*/ 73 h 74"/>
                <a:gd name="T50" fmla="*/ 5 w 83"/>
                <a:gd name="T51" fmla="*/ 74 h 74"/>
                <a:gd name="T52" fmla="*/ 11 w 83"/>
                <a:gd name="T53" fmla="*/ 73 h 74"/>
                <a:gd name="T54" fmla="*/ 16 w 83"/>
                <a:gd name="T55" fmla="*/ 71 h 74"/>
                <a:gd name="T56" fmla="*/ 21 w 83"/>
                <a:gd name="T57" fmla="*/ 68 h 74"/>
                <a:gd name="T58" fmla="*/ 25 w 83"/>
                <a:gd name="T59" fmla="*/ 66 h 74"/>
                <a:gd name="T60" fmla="*/ 28 w 83"/>
                <a:gd name="T61" fmla="*/ 64 h 74"/>
                <a:gd name="T62" fmla="*/ 31 w 83"/>
                <a:gd name="T63" fmla="*/ 62 h 74"/>
                <a:gd name="T64" fmla="*/ 35 w 83"/>
                <a:gd name="T65" fmla="*/ 60 h 74"/>
                <a:gd name="T66" fmla="*/ 40 w 83"/>
                <a:gd name="T67" fmla="*/ 57 h 74"/>
                <a:gd name="T68" fmla="*/ 47 w 83"/>
                <a:gd name="T69" fmla="*/ 54 h 74"/>
                <a:gd name="T70" fmla="*/ 53 w 83"/>
                <a:gd name="T71" fmla="*/ 53 h 74"/>
                <a:gd name="T72" fmla="*/ 58 w 83"/>
                <a:gd name="T73" fmla="*/ 51 h 74"/>
                <a:gd name="T74" fmla="*/ 62 w 83"/>
                <a:gd name="T75" fmla="*/ 50 h 74"/>
                <a:gd name="T76" fmla="*/ 65 w 83"/>
                <a:gd name="T77" fmla="*/ 48 h 74"/>
                <a:gd name="T78" fmla="*/ 68 w 83"/>
                <a:gd name="T79" fmla="*/ 47 h 74"/>
                <a:gd name="T80" fmla="*/ 71 w 83"/>
                <a:gd name="T81" fmla="*/ 46 h 74"/>
                <a:gd name="T82" fmla="*/ 74 w 83"/>
                <a:gd name="T83" fmla="*/ 44 h 74"/>
                <a:gd name="T84" fmla="*/ 77 w 83"/>
                <a:gd name="T85" fmla="*/ 41 h 74"/>
                <a:gd name="T86" fmla="*/ 79 w 83"/>
                <a:gd name="T87" fmla="*/ 38 h 74"/>
                <a:gd name="T88" fmla="*/ 80 w 83"/>
                <a:gd name="T89" fmla="*/ 35 h 74"/>
                <a:gd name="T90" fmla="*/ 80 w 83"/>
                <a:gd name="T91" fmla="*/ 33 h 74"/>
                <a:gd name="T92" fmla="*/ 81 w 83"/>
                <a:gd name="T93" fmla="*/ 30 h 74"/>
                <a:gd name="T94" fmla="*/ 81 w 83"/>
                <a:gd name="T95" fmla="*/ 27 h 74"/>
                <a:gd name="T96" fmla="*/ 82 w 83"/>
                <a:gd name="T97" fmla="*/ 25 h 74"/>
                <a:gd name="T98" fmla="*/ 82 w 83"/>
                <a:gd name="T99" fmla="*/ 23 h 74"/>
                <a:gd name="T100" fmla="*/ 82 w 83"/>
                <a:gd name="T101" fmla="*/ 19 h 74"/>
                <a:gd name="T102" fmla="*/ 83 w 83"/>
                <a:gd name="T103" fmla="*/ 13 h 74"/>
                <a:gd name="T104" fmla="*/ 83 w 83"/>
                <a:gd name="T105" fmla="*/ 8 h 74"/>
                <a:gd name="T106" fmla="*/ 82 w 83"/>
                <a:gd name="T107" fmla="*/ 3 h 74"/>
                <a:gd name="T108" fmla="*/ 81 w 83"/>
                <a:gd name="T109" fmla="*/ 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74"/>
                <a:gd name="T167" fmla="*/ 83 w 83"/>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74">
                  <a:moveTo>
                    <a:pt x="80" y="0"/>
                  </a:moveTo>
                  <a:lnTo>
                    <a:pt x="78" y="1"/>
                  </a:lnTo>
                  <a:lnTo>
                    <a:pt x="76" y="2"/>
                  </a:lnTo>
                  <a:lnTo>
                    <a:pt x="74" y="4"/>
                  </a:lnTo>
                  <a:lnTo>
                    <a:pt x="72" y="5"/>
                  </a:lnTo>
                  <a:lnTo>
                    <a:pt x="71" y="7"/>
                  </a:lnTo>
                  <a:lnTo>
                    <a:pt x="69" y="9"/>
                  </a:lnTo>
                  <a:lnTo>
                    <a:pt x="67" y="11"/>
                  </a:lnTo>
                  <a:lnTo>
                    <a:pt x="65" y="13"/>
                  </a:lnTo>
                  <a:lnTo>
                    <a:pt x="63" y="14"/>
                  </a:lnTo>
                  <a:lnTo>
                    <a:pt x="61" y="15"/>
                  </a:lnTo>
                  <a:lnTo>
                    <a:pt x="59" y="18"/>
                  </a:lnTo>
                  <a:lnTo>
                    <a:pt x="57" y="19"/>
                  </a:lnTo>
                  <a:lnTo>
                    <a:pt x="56" y="21"/>
                  </a:lnTo>
                  <a:lnTo>
                    <a:pt x="54" y="23"/>
                  </a:lnTo>
                  <a:lnTo>
                    <a:pt x="53" y="24"/>
                  </a:lnTo>
                  <a:lnTo>
                    <a:pt x="51" y="26"/>
                  </a:lnTo>
                  <a:lnTo>
                    <a:pt x="48" y="27"/>
                  </a:lnTo>
                  <a:lnTo>
                    <a:pt x="45" y="30"/>
                  </a:lnTo>
                  <a:lnTo>
                    <a:pt x="41" y="31"/>
                  </a:lnTo>
                  <a:lnTo>
                    <a:pt x="35" y="34"/>
                  </a:lnTo>
                  <a:lnTo>
                    <a:pt x="33" y="34"/>
                  </a:lnTo>
                  <a:lnTo>
                    <a:pt x="30" y="35"/>
                  </a:lnTo>
                  <a:lnTo>
                    <a:pt x="28" y="36"/>
                  </a:lnTo>
                  <a:lnTo>
                    <a:pt x="26" y="37"/>
                  </a:lnTo>
                  <a:lnTo>
                    <a:pt x="24" y="38"/>
                  </a:lnTo>
                  <a:lnTo>
                    <a:pt x="21" y="39"/>
                  </a:lnTo>
                  <a:lnTo>
                    <a:pt x="18" y="41"/>
                  </a:lnTo>
                  <a:lnTo>
                    <a:pt x="16" y="43"/>
                  </a:lnTo>
                  <a:lnTo>
                    <a:pt x="13" y="44"/>
                  </a:lnTo>
                  <a:lnTo>
                    <a:pt x="10" y="47"/>
                  </a:lnTo>
                  <a:lnTo>
                    <a:pt x="8" y="48"/>
                  </a:lnTo>
                  <a:lnTo>
                    <a:pt x="7" y="50"/>
                  </a:lnTo>
                  <a:lnTo>
                    <a:pt x="6" y="51"/>
                  </a:lnTo>
                  <a:lnTo>
                    <a:pt x="4" y="52"/>
                  </a:lnTo>
                  <a:lnTo>
                    <a:pt x="3" y="53"/>
                  </a:lnTo>
                  <a:lnTo>
                    <a:pt x="2" y="55"/>
                  </a:lnTo>
                  <a:lnTo>
                    <a:pt x="1" y="56"/>
                  </a:lnTo>
                  <a:lnTo>
                    <a:pt x="0" y="58"/>
                  </a:lnTo>
                  <a:lnTo>
                    <a:pt x="0" y="59"/>
                  </a:lnTo>
                  <a:lnTo>
                    <a:pt x="0" y="60"/>
                  </a:lnTo>
                  <a:lnTo>
                    <a:pt x="0" y="62"/>
                  </a:lnTo>
                  <a:lnTo>
                    <a:pt x="0" y="63"/>
                  </a:lnTo>
                  <a:lnTo>
                    <a:pt x="0" y="65"/>
                  </a:lnTo>
                  <a:lnTo>
                    <a:pt x="0" y="66"/>
                  </a:lnTo>
                  <a:lnTo>
                    <a:pt x="0" y="68"/>
                  </a:lnTo>
                  <a:lnTo>
                    <a:pt x="0" y="69"/>
                  </a:lnTo>
                  <a:lnTo>
                    <a:pt x="0" y="71"/>
                  </a:lnTo>
                  <a:lnTo>
                    <a:pt x="1" y="71"/>
                  </a:lnTo>
                  <a:lnTo>
                    <a:pt x="1" y="73"/>
                  </a:lnTo>
                  <a:lnTo>
                    <a:pt x="2" y="73"/>
                  </a:lnTo>
                  <a:lnTo>
                    <a:pt x="5" y="74"/>
                  </a:lnTo>
                  <a:lnTo>
                    <a:pt x="8" y="74"/>
                  </a:lnTo>
                  <a:lnTo>
                    <a:pt x="11" y="73"/>
                  </a:lnTo>
                  <a:lnTo>
                    <a:pt x="13" y="72"/>
                  </a:lnTo>
                  <a:lnTo>
                    <a:pt x="16" y="71"/>
                  </a:lnTo>
                  <a:lnTo>
                    <a:pt x="18" y="70"/>
                  </a:lnTo>
                  <a:lnTo>
                    <a:pt x="21" y="68"/>
                  </a:lnTo>
                  <a:lnTo>
                    <a:pt x="23" y="67"/>
                  </a:lnTo>
                  <a:lnTo>
                    <a:pt x="25" y="66"/>
                  </a:lnTo>
                  <a:lnTo>
                    <a:pt x="27" y="65"/>
                  </a:lnTo>
                  <a:lnTo>
                    <a:pt x="28" y="64"/>
                  </a:lnTo>
                  <a:lnTo>
                    <a:pt x="30" y="63"/>
                  </a:lnTo>
                  <a:lnTo>
                    <a:pt x="31" y="62"/>
                  </a:lnTo>
                  <a:lnTo>
                    <a:pt x="33" y="61"/>
                  </a:lnTo>
                  <a:lnTo>
                    <a:pt x="35" y="60"/>
                  </a:lnTo>
                  <a:lnTo>
                    <a:pt x="38" y="58"/>
                  </a:lnTo>
                  <a:lnTo>
                    <a:pt x="40" y="57"/>
                  </a:lnTo>
                  <a:lnTo>
                    <a:pt x="43" y="56"/>
                  </a:lnTo>
                  <a:lnTo>
                    <a:pt x="47" y="54"/>
                  </a:lnTo>
                  <a:lnTo>
                    <a:pt x="51" y="53"/>
                  </a:lnTo>
                  <a:lnTo>
                    <a:pt x="53" y="53"/>
                  </a:lnTo>
                  <a:lnTo>
                    <a:pt x="56" y="51"/>
                  </a:lnTo>
                  <a:lnTo>
                    <a:pt x="58" y="51"/>
                  </a:lnTo>
                  <a:lnTo>
                    <a:pt x="60" y="50"/>
                  </a:lnTo>
                  <a:lnTo>
                    <a:pt x="62" y="50"/>
                  </a:lnTo>
                  <a:lnTo>
                    <a:pt x="64" y="49"/>
                  </a:lnTo>
                  <a:lnTo>
                    <a:pt x="65" y="48"/>
                  </a:lnTo>
                  <a:lnTo>
                    <a:pt x="67" y="47"/>
                  </a:lnTo>
                  <a:lnTo>
                    <a:pt x="68" y="47"/>
                  </a:lnTo>
                  <a:lnTo>
                    <a:pt x="70" y="47"/>
                  </a:lnTo>
                  <a:lnTo>
                    <a:pt x="71" y="46"/>
                  </a:lnTo>
                  <a:lnTo>
                    <a:pt x="74" y="44"/>
                  </a:lnTo>
                  <a:lnTo>
                    <a:pt x="76" y="42"/>
                  </a:lnTo>
                  <a:lnTo>
                    <a:pt x="77" y="41"/>
                  </a:lnTo>
                  <a:lnTo>
                    <a:pt x="78" y="40"/>
                  </a:lnTo>
                  <a:lnTo>
                    <a:pt x="79" y="38"/>
                  </a:lnTo>
                  <a:lnTo>
                    <a:pt x="80" y="37"/>
                  </a:lnTo>
                  <a:lnTo>
                    <a:pt x="80" y="35"/>
                  </a:lnTo>
                  <a:lnTo>
                    <a:pt x="80" y="34"/>
                  </a:lnTo>
                  <a:lnTo>
                    <a:pt x="80" y="33"/>
                  </a:lnTo>
                  <a:lnTo>
                    <a:pt x="80" y="31"/>
                  </a:lnTo>
                  <a:lnTo>
                    <a:pt x="81" y="30"/>
                  </a:lnTo>
                  <a:lnTo>
                    <a:pt x="81" y="28"/>
                  </a:lnTo>
                  <a:lnTo>
                    <a:pt x="81" y="27"/>
                  </a:lnTo>
                  <a:lnTo>
                    <a:pt x="82" y="26"/>
                  </a:lnTo>
                  <a:lnTo>
                    <a:pt x="82" y="25"/>
                  </a:lnTo>
                  <a:lnTo>
                    <a:pt x="82" y="24"/>
                  </a:lnTo>
                  <a:lnTo>
                    <a:pt x="82" y="23"/>
                  </a:lnTo>
                  <a:lnTo>
                    <a:pt x="82" y="22"/>
                  </a:lnTo>
                  <a:lnTo>
                    <a:pt x="82" y="19"/>
                  </a:lnTo>
                  <a:lnTo>
                    <a:pt x="82" y="16"/>
                  </a:lnTo>
                  <a:lnTo>
                    <a:pt x="83" y="13"/>
                  </a:lnTo>
                  <a:lnTo>
                    <a:pt x="83" y="10"/>
                  </a:lnTo>
                  <a:lnTo>
                    <a:pt x="83" y="8"/>
                  </a:lnTo>
                  <a:lnTo>
                    <a:pt x="83" y="5"/>
                  </a:lnTo>
                  <a:lnTo>
                    <a:pt x="82" y="3"/>
                  </a:lnTo>
                  <a:lnTo>
                    <a:pt x="82" y="1"/>
                  </a:lnTo>
                  <a:lnTo>
                    <a:pt x="81" y="0"/>
                  </a:lnTo>
                  <a:lnTo>
                    <a:pt x="80"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120"/>
            <p:cNvSpPr>
              <a:spLocks/>
            </p:cNvSpPr>
            <p:nvPr/>
          </p:nvSpPr>
          <p:spPr bwMode="auto">
            <a:xfrm>
              <a:off x="3010" y="3144"/>
              <a:ext cx="83" cy="74"/>
            </a:xfrm>
            <a:custGeom>
              <a:avLst/>
              <a:gdLst>
                <a:gd name="T0" fmla="*/ 78 w 83"/>
                <a:gd name="T1" fmla="*/ 1 h 74"/>
                <a:gd name="T2" fmla="*/ 74 w 83"/>
                <a:gd name="T3" fmla="*/ 4 h 74"/>
                <a:gd name="T4" fmla="*/ 71 w 83"/>
                <a:gd name="T5" fmla="*/ 7 h 74"/>
                <a:gd name="T6" fmla="*/ 67 w 83"/>
                <a:gd name="T7" fmla="*/ 11 h 74"/>
                <a:gd name="T8" fmla="*/ 63 w 83"/>
                <a:gd name="T9" fmla="*/ 14 h 74"/>
                <a:gd name="T10" fmla="*/ 59 w 83"/>
                <a:gd name="T11" fmla="*/ 18 h 74"/>
                <a:gd name="T12" fmla="*/ 56 w 83"/>
                <a:gd name="T13" fmla="*/ 21 h 74"/>
                <a:gd name="T14" fmla="*/ 53 w 83"/>
                <a:gd name="T15" fmla="*/ 24 h 74"/>
                <a:gd name="T16" fmla="*/ 48 w 83"/>
                <a:gd name="T17" fmla="*/ 27 h 74"/>
                <a:gd name="T18" fmla="*/ 41 w 83"/>
                <a:gd name="T19" fmla="*/ 31 h 74"/>
                <a:gd name="T20" fmla="*/ 33 w 83"/>
                <a:gd name="T21" fmla="*/ 34 h 74"/>
                <a:gd name="T22" fmla="*/ 28 w 83"/>
                <a:gd name="T23" fmla="*/ 36 h 74"/>
                <a:gd name="T24" fmla="*/ 24 w 83"/>
                <a:gd name="T25" fmla="*/ 38 h 74"/>
                <a:gd name="T26" fmla="*/ 18 w 83"/>
                <a:gd name="T27" fmla="*/ 41 h 74"/>
                <a:gd name="T28" fmla="*/ 13 w 83"/>
                <a:gd name="T29" fmla="*/ 44 h 74"/>
                <a:gd name="T30" fmla="*/ 8 w 83"/>
                <a:gd name="T31" fmla="*/ 48 h 74"/>
                <a:gd name="T32" fmla="*/ 6 w 83"/>
                <a:gd name="T33" fmla="*/ 51 h 74"/>
                <a:gd name="T34" fmla="*/ 3 w 83"/>
                <a:gd name="T35" fmla="*/ 53 h 74"/>
                <a:gd name="T36" fmla="*/ 1 w 83"/>
                <a:gd name="T37" fmla="*/ 56 h 74"/>
                <a:gd name="T38" fmla="*/ 0 w 83"/>
                <a:gd name="T39" fmla="*/ 59 h 74"/>
                <a:gd name="T40" fmla="*/ 0 w 83"/>
                <a:gd name="T41" fmla="*/ 62 h 74"/>
                <a:gd name="T42" fmla="*/ 0 w 83"/>
                <a:gd name="T43" fmla="*/ 65 h 74"/>
                <a:gd name="T44" fmla="*/ 0 w 83"/>
                <a:gd name="T45" fmla="*/ 68 h 74"/>
                <a:gd name="T46" fmla="*/ 0 w 83"/>
                <a:gd name="T47" fmla="*/ 71 h 74"/>
                <a:gd name="T48" fmla="*/ 1 w 83"/>
                <a:gd name="T49" fmla="*/ 73 h 74"/>
                <a:gd name="T50" fmla="*/ 5 w 83"/>
                <a:gd name="T51" fmla="*/ 74 h 74"/>
                <a:gd name="T52" fmla="*/ 11 w 83"/>
                <a:gd name="T53" fmla="*/ 73 h 74"/>
                <a:gd name="T54" fmla="*/ 16 w 83"/>
                <a:gd name="T55" fmla="*/ 71 h 74"/>
                <a:gd name="T56" fmla="*/ 21 w 83"/>
                <a:gd name="T57" fmla="*/ 68 h 74"/>
                <a:gd name="T58" fmla="*/ 25 w 83"/>
                <a:gd name="T59" fmla="*/ 66 h 74"/>
                <a:gd name="T60" fmla="*/ 28 w 83"/>
                <a:gd name="T61" fmla="*/ 64 h 74"/>
                <a:gd name="T62" fmla="*/ 31 w 83"/>
                <a:gd name="T63" fmla="*/ 62 h 74"/>
                <a:gd name="T64" fmla="*/ 35 w 83"/>
                <a:gd name="T65" fmla="*/ 60 h 74"/>
                <a:gd name="T66" fmla="*/ 40 w 83"/>
                <a:gd name="T67" fmla="*/ 57 h 74"/>
                <a:gd name="T68" fmla="*/ 47 w 83"/>
                <a:gd name="T69" fmla="*/ 54 h 74"/>
                <a:gd name="T70" fmla="*/ 53 w 83"/>
                <a:gd name="T71" fmla="*/ 53 h 74"/>
                <a:gd name="T72" fmla="*/ 58 w 83"/>
                <a:gd name="T73" fmla="*/ 51 h 74"/>
                <a:gd name="T74" fmla="*/ 62 w 83"/>
                <a:gd name="T75" fmla="*/ 50 h 74"/>
                <a:gd name="T76" fmla="*/ 65 w 83"/>
                <a:gd name="T77" fmla="*/ 48 h 74"/>
                <a:gd name="T78" fmla="*/ 68 w 83"/>
                <a:gd name="T79" fmla="*/ 47 h 74"/>
                <a:gd name="T80" fmla="*/ 71 w 83"/>
                <a:gd name="T81" fmla="*/ 46 h 74"/>
                <a:gd name="T82" fmla="*/ 74 w 83"/>
                <a:gd name="T83" fmla="*/ 44 h 74"/>
                <a:gd name="T84" fmla="*/ 77 w 83"/>
                <a:gd name="T85" fmla="*/ 41 h 74"/>
                <a:gd name="T86" fmla="*/ 79 w 83"/>
                <a:gd name="T87" fmla="*/ 38 h 74"/>
                <a:gd name="T88" fmla="*/ 80 w 83"/>
                <a:gd name="T89" fmla="*/ 35 h 74"/>
                <a:gd name="T90" fmla="*/ 80 w 83"/>
                <a:gd name="T91" fmla="*/ 33 h 74"/>
                <a:gd name="T92" fmla="*/ 81 w 83"/>
                <a:gd name="T93" fmla="*/ 30 h 74"/>
                <a:gd name="T94" fmla="*/ 81 w 83"/>
                <a:gd name="T95" fmla="*/ 27 h 74"/>
                <a:gd name="T96" fmla="*/ 82 w 83"/>
                <a:gd name="T97" fmla="*/ 25 h 74"/>
                <a:gd name="T98" fmla="*/ 82 w 83"/>
                <a:gd name="T99" fmla="*/ 23 h 74"/>
                <a:gd name="T100" fmla="*/ 82 w 83"/>
                <a:gd name="T101" fmla="*/ 19 h 74"/>
                <a:gd name="T102" fmla="*/ 83 w 83"/>
                <a:gd name="T103" fmla="*/ 13 h 74"/>
                <a:gd name="T104" fmla="*/ 83 w 83"/>
                <a:gd name="T105" fmla="*/ 8 h 74"/>
                <a:gd name="T106" fmla="*/ 82 w 83"/>
                <a:gd name="T107" fmla="*/ 3 h 74"/>
                <a:gd name="T108" fmla="*/ 81 w 83"/>
                <a:gd name="T109" fmla="*/ 0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74"/>
                <a:gd name="T167" fmla="*/ 83 w 83"/>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74">
                  <a:moveTo>
                    <a:pt x="80" y="0"/>
                  </a:moveTo>
                  <a:lnTo>
                    <a:pt x="78" y="1"/>
                  </a:lnTo>
                  <a:lnTo>
                    <a:pt x="76" y="2"/>
                  </a:lnTo>
                  <a:lnTo>
                    <a:pt x="74" y="4"/>
                  </a:lnTo>
                  <a:lnTo>
                    <a:pt x="72" y="5"/>
                  </a:lnTo>
                  <a:lnTo>
                    <a:pt x="71" y="7"/>
                  </a:lnTo>
                  <a:lnTo>
                    <a:pt x="69" y="9"/>
                  </a:lnTo>
                  <a:lnTo>
                    <a:pt x="67" y="11"/>
                  </a:lnTo>
                  <a:lnTo>
                    <a:pt x="65" y="13"/>
                  </a:lnTo>
                  <a:lnTo>
                    <a:pt x="63" y="14"/>
                  </a:lnTo>
                  <a:lnTo>
                    <a:pt x="61" y="15"/>
                  </a:lnTo>
                  <a:lnTo>
                    <a:pt x="59" y="18"/>
                  </a:lnTo>
                  <a:lnTo>
                    <a:pt x="57" y="19"/>
                  </a:lnTo>
                  <a:lnTo>
                    <a:pt x="56" y="21"/>
                  </a:lnTo>
                  <a:lnTo>
                    <a:pt x="54" y="23"/>
                  </a:lnTo>
                  <a:lnTo>
                    <a:pt x="53" y="24"/>
                  </a:lnTo>
                  <a:lnTo>
                    <a:pt x="51" y="26"/>
                  </a:lnTo>
                  <a:lnTo>
                    <a:pt x="48" y="27"/>
                  </a:lnTo>
                  <a:lnTo>
                    <a:pt x="45" y="30"/>
                  </a:lnTo>
                  <a:lnTo>
                    <a:pt x="41" y="31"/>
                  </a:lnTo>
                  <a:lnTo>
                    <a:pt x="35" y="34"/>
                  </a:lnTo>
                  <a:lnTo>
                    <a:pt x="33" y="34"/>
                  </a:lnTo>
                  <a:lnTo>
                    <a:pt x="30" y="35"/>
                  </a:lnTo>
                  <a:lnTo>
                    <a:pt x="28" y="36"/>
                  </a:lnTo>
                  <a:lnTo>
                    <a:pt x="26" y="37"/>
                  </a:lnTo>
                  <a:lnTo>
                    <a:pt x="24" y="38"/>
                  </a:lnTo>
                  <a:lnTo>
                    <a:pt x="21" y="39"/>
                  </a:lnTo>
                  <a:lnTo>
                    <a:pt x="18" y="41"/>
                  </a:lnTo>
                  <a:lnTo>
                    <a:pt x="16" y="43"/>
                  </a:lnTo>
                  <a:lnTo>
                    <a:pt x="13" y="44"/>
                  </a:lnTo>
                  <a:lnTo>
                    <a:pt x="10" y="47"/>
                  </a:lnTo>
                  <a:lnTo>
                    <a:pt x="8" y="48"/>
                  </a:lnTo>
                  <a:lnTo>
                    <a:pt x="7" y="50"/>
                  </a:lnTo>
                  <a:lnTo>
                    <a:pt x="6" y="51"/>
                  </a:lnTo>
                  <a:lnTo>
                    <a:pt x="4" y="52"/>
                  </a:lnTo>
                  <a:lnTo>
                    <a:pt x="3" y="53"/>
                  </a:lnTo>
                  <a:lnTo>
                    <a:pt x="2" y="55"/>
                  </a:lnTo>
                  <a:lnTo>
                    <a:pt x="1" y="56"/>
                  </a:lnTo>
                  <a:lnTo>
                    <a:pt x="0" y="58"/>
                  </a:lnTo>
                  <a:lnTo>
                    <a:pt x="0" y="59"/>
                  </a:lnTo>
                  <a:lnTo>
                    <a:pt x="0" y="60"/>
                  </a:lnTo>
                  <a:lnTo>
                    <a:pt x="0" y="62"/>
                  </a:lnTo>
                  <a:lnTo>
                    <a:pt x="0" y="63"/>
                  </a:lnTo>
                  <a:lnTo>
                    <a:pt x="0" y="65"/>
                  </a:lnTo>
                  <a:lnTo>
                    <a:pt x="0" y="66"/>
                  </a:lnTo>
                  <a:lnTo>
                    <a:pt x="0" y="68"/>
                  </a:lnTo>
                  <a:lnTo>
                    <a:pt x="0" y="69"/>
                  </a:lnTo>
                  <a:lnTo>
                    <a:pt x="0" y="71"/>
                  </a:lnTo>
                  <a:lnTo>
                    <a:pt x="1" y="71"/>
                  </a:lnTo>
                  <a:lnTo>
                    <a:pt x="1" y="73"/>
                  </a:lnTo>
                  <a:lnTo>
                    <a:pt x="2" y="73"/>
                  </a:lnTo>
                  <a:lnTo>
                    <a:pt x="5" y="74"/>
                  </a:lnTo>
                  <a:lnTo>
                    <a:pt x="8" y="74"/>
                  </a:lnTo>
                  <a:lnTo>
                    <a:pt x="11" y="73"/>
                  </a:lnTo>
                  <a:lnTo>
                    <a:pt x="13" y="72"/>
                  </a:lnTo>
                  <a:lnTo>
                    <a:pt x="16" y="71"/>
                  </a:lnTo>
                  <a:lnTo>
                    <a:pt x="18" y="70"/>
                  </a:lnTo>
                  <a:lnTo>
                    <a:pt x="21" y="68"/>
                  </a:lnTo>
                  <a:lnTo>
                    <a:pt x="23" y="67"/>
                  </a:lnTo>
                  <a:lnTo>
                    <a:pt x="25" y="66"/>
                  </a:lnTo>
                  <a:lnTo>
                    <a:pt x="27" y="65"/>
                  </a:lnTo>
                  <a:lnTo>
                    <a:pt x="28" y="64"/>
                  </a:lnTo>
                  <a:lnTo>
                    <a:pt x="30" y="63"/>
                  </a:lnTo>
                  <a:lnTo>
                    <a:pt x="31" y="62"/>
                  </a:lnTo>
                  <a:lnTo>
                    <a:pt x="33" y="61"/>
                  </a:lnTo>
                  <a:lnTo>
                    <a:pt x="35" y="60"/>
                  </a:lnTo>
                  <a:lnTo>
                    <a:pt x="38" y="58"/>
                  </a:lnTo>
                  <a:lnTo>
                    <a:pt x="40" y="57"/>
                  </a:lnTo>
                  <a:lnTo>
                    <a:pt x="43" y="56"/>
                  </a:lnTo>
                  <a:lnTo>
                    <a:pt x="47" y="54"/>
                  </a:lnTo>
                  <a:lnTo>
                    <a:pt x="51" y="53"/>
                  </a:lnTo>
                  <a:lnTo>
                    <a:pt x="53" y="53"/>
                  </a:lnTo>
                  <a:lnTo>
                    <a:pt x="56" y="51"/>
                  </a:lnTo>
                  <a:lnTo>
                    <a:pt x="58" y="51"/>
                  </a:lnTo>
                  <a:lnTo>
                    <a:pt x="60" y="50"/>
                  </a:lnTo>
                  <a:lnTo>
                    <a:pt x="62" y="50"/>
                  </a:lnTo>
                  <a:lnTo>
                    <a:pt x="64" y="49"/>
                  </a:lnTo>
                  <a:lnTo>
                    <a:pt x="65" y="48"/>
                  </a:lnTo>
                  <a:lnTo>
                    <a:pt x="67" y="47"/>
                  </a:lnTo>
                  <a:lnTo>
                    <a:pt x="68" y="47"/>
                  </a:lnTo>
                  <a:lnTo>
                    <a:pt x="70" y="47"/>
                  </a:lnTo>
                  <a:lnTo>
                    <a:pt x="71" y="46"/>
                  </a:lnTo>
                  <a:lnTo>
                    <a:pt x="74" y="44"/>
                  </a:lnTo>
                  <a:lnTo>
                    <a:pt x="76" y="42"/>
                  </a:lnTo>
                  <a:lnTo>
                    <a:pt x="77" y="41"/>
                  </a:lnTo>
                  <a:lnTo>
                    <a:pt x="78" y="40"/>
                  </a:lnTo>
                  <a:lnTo>
                    <a:pt x="79" y="38"/>
                  </a:lnTo>
                  <a:lnTo>
                    <a:pt x="80" y="37"/>
                  </a:lnTo>
                  <a:lnTo>
                    <a:pt x="80" y="35"/>
                  </a:lnTo>
                  <a:lnTo>
                    <a:pt x="80" y="34"/>
                  </a:lnTo>
                  <a:lnTo>
                    <a:pt x="80" y="33"/>
                  </a:lnTo>
                  <a:lnTo>
                    <a:pt x="80" y="31"/>
                  </a:lnTo>
                  <a:lnTo>
                    <a:pt x="81" y="30"/>
                  </a:lnTo>
                  <a:lnTo>
                    <a:pt x="81" y="28"/>
                  </a:lnTo>
                  <a:lnTo>
                    <a:pt x="81" y="27"/>
                  </a:lnTo>
                  <a:lnTo>
                    <a:pt x="82" y="26"/>
                  </a:lnTo>
                  <a:lnTo>
                    <a:pt x="82" y="25"/>
                  </a:lnTo>
                  <a:lnTo>
                    <a:pt x="82" y="24"/>
                  </a:lnTo>
                  <a:lnTo>
                    <a:pt x="82" y="23"/>
                  </a:lnTo>
                  <a:lnTo>
                    <a:pt x="82" y="22"/>
                  </a:lnTo>
                  <a:lnTo>
                    <a:pt x="82" y="19"/>
                  </a:lnTo>
                  <a:lnTo>
                    <a:pt x="82" y="16"/>
                  </a:lnTo>
                  <a:lnTo>
                    <a:pt x="83" y="13"/>
                  </a:lnTo>
                  <a:lnTo>
                    <a:pt x="83" y="10"/>
                  </a:lnTo>
                  <a:lnTo>
                    <a:pt x="83" y="8"/>
                  </a:lnTo>
                  <a:lnTo>
                    <a:pt x="83" y="5"/>
                  </a:lnTo>
                  <a:lnTo>
                    <a:pt x="82" y="3"/>
                  </a:lnTo>
                  <a:lnTo>
                    <a:pt x="82" y="1"/>
                  </a:lnTo>
                  <a:lnTo>
                    <a:pt x="81" y="0"/>
                  </a:lnTo>
                  <a:lnTo>
                    <a:pt x="80"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121"/>
            <p:cNvSpPr>
              <a:spLocks/>
            </p:cNvSpPr>
            <p:nvPr/>
          </p:nvSpPr>
          <p:spPr bwMode="auto">
            <a:xfrm>
              <a:off x="3016" y="3204"/>
              <a:ext cx="73" cy="74"/>
            </a:xfrm>
            <a:custGeom>
              <a:avLst/>
              <a:gdLst>
                <a:gd name="T0" fmla="*/ 72 w 73"/>
                <a:gd name="T1" fmla="*/ 0 h 74"/>
                <a:gd name="T2" fmla="*/ 70 w 73"/>
                <a:gd name="T3" fmla="*/ 0 h 74"/>
                <a:gd name="T4" fmla="*/ 66 w 73"/>
                <a:gd name="T5" fmla="*/ 1 h 74"/>
                <a:gd name="T6" fmla="*/ 62 w 73"/>
                <a:gd name="T7" fmla="*/ 3 h 74"/>
                <a:gd name="T8" fmla="*/ 58 w 73"/>
                <a:gd name="T9" fmla="*/ 7 h 74"/>
                <a:gd name="T10" fmla="*/ 54 w 73"/>
                <a:gd name="T11" fmla="*/ 11 h 74"/>
                <a:gd name="T12" fmla="*/ 51 w 73"/>
                <a:gd name="T13" fmla="*/ 15 h 74"/>
                <a:gd name="T14" fmla="*/ 48 w 73"/>
                <a:gd name="T15" fmla="*/ 20 h 74"/>
                <a:gd name="T16" fmla="*/ 44 w 73"/>
                <a:gd name="T17" fmla="*/ 26 h 74"/>
                <a:gd name="T18" fmla="*/ 39 w 73"/>
                <a:gd name="T19" fmla="*/ 31 h 74"/>
                <a:gd name="T20" fmla="*/ 33 w 73"/>
                <a:gd name="T21" fmla="*/ 35 h 74"/>
                <a:gd name="T22" fmla="*/ 27 w 73"/>
                <a:gd name="T23" fmla="*/ 39 h 74"/>
                <a:gd name="T24" fmla="*/ 22 w 73"/>
                <a:gd name="T25" fmla="*/ 43 h 74"/>
                <a:gd name="T26" fmla="*/ 17 w 73"/>
                <a:gd name="T27" fmla="*/ 47 h 74"/>
                <a:gd name="T28" fmla="*/ 11 w 73"/>
                <a:gd name="T29" fmla="*/ 50 h 74"/>
                <a:gd name="T30" fmla="*/ 6 w 73"/>
                <a:gd name="T31" fmla="*/ 53 h 74"/>
                <a:gd name="T32" fmla="*/ 2 w 73"/>
                <a:gd name="T33" fmla="*/ 57 h 74"/>
                <a:gd name="T34" fmla="*/ 0 w 73"/>
                <a:gd name="T35" fmla="*/ 61 h 74"/>
                <a:gd name="T36" fmla="*/ 0 w 73"/>
                <a:gd name="T37" fmla="*/ 64 h 74"/>
                <a:gd name="T38" fmla="*/ 0 w 73"/>
                <a:gd name="T39" fmla="*/ 69 h 74"/>
                <a:gd name="T40" fmla="*/ 2 w 73"/>
                <a:gd name="T41" fmla="*/ 72 h 74"/>
                <a:gd name="T42" fmla="*/ 4 w 73"/>
                <a:gd name="T43" fmla="*/ 73 h 74"/>
                <a:gd name="T44" fmla="*/ 6 w 73"/>
                <a:gd name="T45" fmla="*/ 74 h 74"/>
                <a:gd name="T46" fmla="*/ 9 w 73"/>
                <a:gd name="T47" fmla="*/ 74 h 74"/>
                <a:gd name="T48" fmla="*/ 14 w 73"/>
                <a:gd name="T49" fmla="*/ 74 h 74"/>
                <a:gd name="T50" fmla="*/ 19 w 73"/>
                <a:gd name="T51" fmla="*/ 73 h 74"/>
                <a:gd name="T52" fmla="*/ 24 w 73"/>
                <a:gd name="T53" fmla="*/ 72 h 74"/>
                <a:gd name="T54" fmla="*/ 29 w 73"/>
                <a:gd name="T55" fmla="*/ 70 h 74"/>
                <a:gd name="T56" fmla="*/ 32 w 73"/>
                <a:gd name="T57" fmla="*/ 67 h 74"/>
                <a:gd name="T58" fmla="*/ 36 w 73"/>
                <a:gd name="T59" fmla="*/ 66 h 74"/>
                <a:gd name="T60" fmla="*/ 40 w 73"/>
                <a:gd name="T61" fmla="*/ 65 h 74"/>
                <a:gd name="T62" fmla="*/ 44 w 73"/>
                <a:gd name="T63" fmla="*/ 65 h 74"/>
                <a:gd name="T64" fmla="*/ 47 w 73"/>
                <a:gd name="T65" fmla="*/ 64 h 74"/>
                <a:gd name="T66" fmla="*/ 51 w 73"/>
                <a:gd name="T67" fmla="*/ 64 h 74"/>
                <a:gd name="T68" fmla="*/ 54 w 73"/>
                <a:gd name="T69" fmla="*/ 63 h 74"/>
                <a:gd name="T70" fmla="*/ 57 w 73"/>
                <a:gd name="T71" fmla="*/ 60 h 74"/>
                <a:gd name="T72" fmla="*/ 59 w 73"/>
                <a:gd name="T73" fmla="*/ 57 h 74"/>
                <a:gd name="T74" fmla="*/ 62 w 73"/>
                <a:gd name="T75" fmla="*/ 53 h 74"/>
                <a:gd name="T76" fmla="*/ 64 w 73"/>
                <a:gd name="T77" fmla="*/ 49 h 74"/>
                <a:gd name="T78" fmla="*/ 66 w 73"/>
                <a:gd name="T79" fmla="*/ 43 h 74"/>
                <a:gd name="T80" fmla="*/ 68 w 73"/>
                <a:gd name="T81" fmla="*/ 35 h 74"/>
                <a:gd name="T82" fmla="*/ 71 w 73"/>
                <a:gd name="T83" fmla="*/ 26 h 74"/>
                <a:gd name="T84" fmla="*/ 72 w 73"/>
                <a:gd name="T85" fmla="*/ 17 h 74"/>
                <a:gd name="T86" fmla="*/ 73 w 73"/>
                <a:gd name="T87" fmla="*/ 8 h 74"/>
                <a:gd name="T88" fmla="*/ 73 w 73"/>
                <a:gd name="T89" fmla="*/ 3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74"/>
                <a:gd name="T137" fmla="*/ 73 w 73"/>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74">
                  <a:moveTo>
                    <a:pt x="73" y="2"/>
                  </a:moveTo>
                  <a:lnTo>
                    <a:pt x="72" y="0"/>
                  </a:lnTo>
                  <a:lnTo>
                    <a:pt x="71" y="0"/>
                  </a:lnTo>
                  <a:lnTo>
                    <a:pt x="70" y="0"/>
                  </a:lnTo>
                  <a:lnTo>
                    <a:pt x="68" y="0"/>
                  </a:lnTo>
                  <a:lnTo>
                    <a:pt x="66" y="1"/>
                  </a:lnTo>
                  <a:lnTo>
                    <a:pt x="65" y="2"/>
                  </a:lnTo>
                  <a:lnTo>
                    <a:pt x="62" y="3"/>
                  </a:lnTo>
                  <a:lnTo>
                    <a:pt x="60" y="5"/>
                  </a:lnTo>
                  <a:lnTo>
                    <a:pt x="58" y="7"/>
                  </a:lnTo>
                  <a:lnTo>
                    <a:pt x="56" y="8"/>
                  </a:lnTo>
                  <a:lnTo>
                    <a:pt x="54" y="11"/>
                  </a:lnTo>
                  <a:lnTo>
                    <a:pt x="53" y="13"/>
                  </a:lnTo>
                  <a:lnTo>
                    <a:pt x="51" y="15"/>
                  </a:lnTo>
                  <a:lnTo>
                    <a:pt x="50" y="17"/>
                  </a:lnTo>
                  <a:lnTo>
                    <a:pt x="48" y="20"/>
                  </a:lnTo>
                  <a:lnTo>
                    <a:pt x="46" y="23"/>
                  </a:lnTo>
                  <a:lnTo>
                    <a:pt x="44" y="26"/>
                  </a:lnTo>
                  <a:lnTo>
                    <a:pt x="42" y="29"/>
                  </a:lnTo>
                  <a:lnTo>
                    <a:pt x="39" y="31"/>
                  </a:lnTo>
                  <a:lnTo>
                    <a:pt x="36" y="33"/>
                  </a:lnTo>
                  <a:lnTo>
                    <a:pt x="33" y="35"/>
                  </a:lnTo>
                  <a:lnTo>
                    <a:pt x="30" y="37"/>
                  </a:lnTo>
                  <a:lnTo>
                    <a:pt x="27" y="39"/>
                  </a:lnTo>
                  <a:lnTo>
                    <a:pt x="25" y="41"/>
                  </a:lnTo>
                  <a:lnTo>
                    <a:pt x="22" y="43"/>
                  </a:lnTo>
                  <a:lnTo>
                    <a:pt x="20" y="45"/>
                  </a:lnTo>
                  <a:lnTo>
                    <a:pt x="17" y="47"/>
                  </a:lnTo>
                  <a:lnTo>
                    <a:pt x="14" y="49"/>
                  </a:lnTo>
                  <a:lnTo>
                    <a:pt x="11" y="50"/>
                  </a:lnTo>
                  <a:lnTo>
                    <a:pt x="8" y="52"/>
                  </a:lnTo>
                  <a:lnTo>
                    <a:pt x="6" y="53"/>
                  </a:lnTo>
                  <a:lnTo>
                    <a:pt x="4" y="55"/>
                  </a:lnTo>
                  <a:lnTo>
                    <a:pt x="2" y="57"/>
                  </a:lnTo>
                  <a:lnTo>
                    <a:pt x="1" y="59"/>
                  </a:lnTo>
                  <a:lnTo>
                    <a:pt x="0" y="61"/>
                  </a:lnTo>
                  <a:lnTo>
                    <a:pt x="0" y="63"/>
                  </a:lnTo>
                  <a:lnTo>
                    <a:pt x="0" y="64"/>
                  </a:lnTo>
                  <a:lnTo>
                    <a:pt x="0" y="67"/>
                  </a:lnTo>
                  <a:lnTo>
                    <a:pt x="0" y="69"/>
                  </a:lnTo>
                  <a:lnTo>
                    <a:pt x="1" y="70"/>
                  </a:lnTo>
                  <a:lnTo>
                    <a:pt x="2" y="72"/>
                  </a:lnTo>
                  <a:lnTo>
                    <a:pt x="3" y="73"/>
                  </a:lnTo>
                  <a:lnTo>
                    <a:pt x="4" y="73"/>
                  </a:lnTo>
                  <a:lnTo>
                    <a:pt x="5" y="74"/>
                  </a:lnTo>
                  <a:lnTo>
                    <a:pt x="6" y="74"/>
                  </a:lnTo>
                  <a:lnTo>
                    <a:pt x="8" y="74"/>
                  </a:lnTo>
                  <a:lnTo>
                    <a:pt x="9" y="74"/>
                  </a:lnTo>
                  <a:lnTo>
                    <a:pt x="11" y="74"/>
                  </a:lnTo>
                  <a:lnTo>
                    <a:pt x="14" y="74"/>
                  </a:lnTo>
                  <a:lnTo>
                    <a:pt x="16" y="73"/>
                  </a:lnTo>
                  <a:lnTo>
                    <a:pt x="19" y="73"/>
                  </a:lnTo>
                  <a:lnTo>
                    <a:pt x="21" y="73"/>
                  </a:lnTo>
                  <a:lnTo>
                    <a:pt x="24" y="72"/>
                  </a:lnTo>
                  <a:lnTo>
                    <a:pt x="26" y="70"/>
                  </a:lnTo>
                  <a:lnTo>
                    <a:pt x="29" y="70"/>
                  </a:lnTo>
                  <a:lnTo>
                    <a:pt x="30" y="69"/>
                  </a:lnTo>
                  <a:lnTo>
                    <a:pt x="32" y="67"/>
                  </a:lnTo>
                  <a:lnTo>
                    <a:pt x="35" y="67"/>
                  </a:lnTo>
                  <a:lnTo>
                    <a:pt x="36" y="66"/>
                  </a:lnTo>
                  <a:lnTo>
                    <a:pt x="38" y="66"/>
                  </a:lnTo>
                  <a:lnTo>
                    <a:pt x="40" y="65"/>
                  </a:lnTo>
                  <a:lnTo>
                    <a:pt x="42" y="65"/>
                  </a:lnTo>
                  <a:lnTo>
                    <a:pt x="44" y="65"/>
                  </a:lnTo>
                  <a:lnTo>
                    <a:pt x="45" y="65"/>
                  </a:lnTo>
                  <a:lnTo>
                    <a:pt x="47" y="64"/>
                  </a:lnTo>
                  <a:lnTo>
                    <a:pt x="49" y="64"/>
                  </a:lnTo>
                  <a:lnTo>
                    <a:pt x="51" y="64"/>
                  </a:lnTo>
                  <a:lnTo>
                    <a:pt x="52" y="64"/>
                  </a:lnTo>
                  <a:lnTo>
                    <a:pt x="54" y="63"/>
                  </a:lnTo>
                  <a:lnTo>
                    <a:pt x="56" y="61"/>
                  </a:lnTo>
                  <a:lnTo>
                    <a:pt x="57" y="60"/>
                  </a:lnTo>
                  <a:lnTo>
                    <a:pt x="59" y="58"/>
                  </a:lnTo>
                  <a:lnTo>
                    <a:pt x="59" y="57"/>
                  </a:lnTo>
                  <a:lnTo>
                    <a:pt x="61" y="55"/>
                  </a:lnTo>
                  <a:lnTo>
                    <a:pt x="62" y="53"/>
                  </a:lnTo>
                  <a:lnTo>
                    <a:pt x="63" y="51"/>
                  </a:lnTo>
                  <a:lnTo>
                    <a:pt x="64" y="49"/>
                  </a:lnTo>
                  <a:lnTo>
                    <a:pt x="65" y="46"/>
                  </a:lnTo>
                  <a:lnTo>
                    <a:pt x="66" y="43"/>
                  </a:lnTo>
                  <a:lnTo>
                    <a:pt x="67" y="39"/>
                  </a:lnTo>
                  <a:lnTo>
                    <a:pt x="68" y="35"/>
                  </a:lnTo>
                  <a:lnTo>
                    <a:pt x="70" y="31"/>
                  </a:lnTo>
                  <a:lnTo>
                    <a:pt x="71" y="26"/>
                  </a:lnTo>
                  <a:lnTo>
                    <a:pt x="71" y="21"/>
                  </a:lnTo>
                  <a:lnTo>
                    <a:pt x="72" y="17"/>
                  </a:lnTo>
                  <a:lnTo>
                    <a:pt x="73" y="13"/>
                  </a:lnTo>
                  <a:lnTo>
                    <a:pt x="73" y="8"/>
                  </a:lnTo>
                  <a:lnTo>
                    <a:pt x="73" y="6"/>
                  </a:lnTo>
                  <a:lnTo>
                    <a:pt x="73" y="3"/>
                  </a:lnTo>
                  <a:lnTo>
                    <a:pt x="73"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22"/>
            <p:cNvSpPr>
              <a:spLocks/>
            </p:cNvSpPr>
            <p:nvPr/>
          </p:nvSpPr>
          <p:spPr bwMode="auto">
            <a:xfrm>
              <a:off x="3016" y="3204"/>
              <a:ext cx="73" cy="74"/>
            </a:xfrm>
            <a:custGeom>
              <a:avLst/>
              <a:gdLst>
                <a:gd name="T0" fmla="*/ 72 w 73"/>
                <a:gd name="T1" fmla="*/ 0 h 74"/>
                <a:gd name="T2" fmla="*/ 70 w 73"/>
                <a:gd name="T3" fmla="*/ 0 h 74"/>
                <a:gd name="T4" fmla="*/ 66 w 73"/>
                <a:gd name="T5" fmla="*/ 1 h 74"/>
                <a:gd name="T6" fmla="*/ 62 w 73"/>
                <a:gd name="T7" fmla="*/ 3 h 74"/>
                <a:gd name="T8" fmla="*/ 58 w 73"/>
                <a:gd name="T9" fmla="*/ 7 h 74"/>
                <a:gd name="T10" fmla="*/ 54 w 73"/>
                <a:gd name="T11" fmla="*/ 11 h 74"/>
                <a:gd name="T12" fmla="*/ 51 w 73"/>
                <a:gd name="T13" fmla="*/ 15 h 74"/>
                <a:gd name="T14" fmla="*/ 48 w 73"/>
                <a:gd name="T15" fmla="*/ 20 h 74"/>
                <a:gd name="T16" fmla="*/ 44 w 73"/>
                <a:gd name="T17" fmla="*/ 26 h 74"/>
                <a:gd name="T18" fmla="*/ 39 w 73"/>
                <a:gd name="T19" fmla="*/ 31 h 74"/>
                <a:gd name="T20" fmla="*/ 33 w 73"/>
                <a:gd name="T21" fmla="*/ 35 h 74"/>
                <a:gd name="T22" fmla="*/ 27 w 73"/>
                <a:gd name="T23" fmla="*/ 39 h 74"/>
                <a:gd name="T24" fmla="*/ 22 w 73"/>
                <a:gd name="T25" fmla="*/ 43 h 74"/>
                <a:gd name="T26" fmla="*/ 17 w 73"/>
                <a:gd name="T27" fmla="*/ 47 h 74"/>
                <a:gd name="T28" fmla="*/ 11 w 73"/>
                <a:gd name="T29" fmla="*/ 50 h 74"/>
                <a:gd name="T30" fmla="*/ 6 w 73"/>
                <a:gd name="T31" fmla="*/ 53 h 74"/>
                <a:gd name="T32" fmla="*/ 2 w 73"/>
                <a:gd name="T33" fmla="*/ 57 h 74"/>
                <a:gd name="T34" fmla="*/ 0 w 73"/>
                <a:gd name="T35" fmla="*/ 61 h 74"/>
                <a:gd name="T36" fmla="*/ 0 w 73"/>
                <a:gd name="T37" fmla="*/ 64 h 74"/>
                <a:gd name="T38" fmla="*/ 0 w 73"/>
                <a:gd name="T39" fmla="*/ 69 h 74"/>
                <a:gd name="T40" fmla="*/ 2 w 73"/>
                <a:gd name="T41" fmla="*/ 72 h 74"/>
                <a:gd name="T42" fmla="*/ 4 w 73"/>
                <a:gd name="T43" fmla="*/ 73 h 74"/>
                <a:gd name="T44" fmla="*/ 6 w 73"/>
                <a:gd name="T45" fmla="*/ 74 h 74"/>
                <a:gd name="T46" fmla="*/ 9 w 73"/>
                <a:gd name="T47" fmla="*/ 74 h 74"/>
                <a:gd name="T48" fmla="*/ 14 w 73"/>
                <a:gd name="T49" fmla="*/ 74 h 74"/>
                <a:gd name="T50" fmla="*/ 19 w 73"/>
                <a:gd name="T51" fmla="*/ 73 h 74"/>
                <a:gd name="T52" fmla="*/ 24 w 73"/>
                <a:gd name="T53" fmla="*/ 72 h 74"/>
                <a:gd name="T54" fmla="*/ 29 w 73"/>
                <a:gd name="T55" fmla="*/ 70 h 74"/>
                <a:gd name="T56" fmla="*/ 32 w 73"/>
                <a:gd name="T57" fmla="*/ 67 h 74"/>
                <a:gd name="T58" fmla="*/ 36 w 73"/>
                <a:gd name="T59" fmla="*/ 66 h 74"/>
                <a:gd name="T60" fmla="*/ 40 w 73"/>
                <a:gd name="T61" fmla="*/ 65 h 74"/>
                <a:gd name="T62" fmla="*/ 44 w 73"/>
                <a:gd name="T63" fmla="*/ 65 h 74"/>
                <a:gd name="T64" fmla="*/ 47 w 73"/>
                <a:gd name="T65" fmla="*/ 64 h 74"/>
                <a:gd name="T66" fmla="*/ 51 w 73"/>
                <a:gd name="T67" fmla="*/ 64 h 74"/>
                <a:gd name="T68" fmla="*/ 54 w 73"/>
                <a:gd name="T69" fmla="*/ 63 h 74"/>
                <a:gd name="T70" fmla="*/ 57 w 73"/>
                <a:gd name="T71" fmla="*/ 60 h 74"/>
                <a:gd name="T72" fmla="*/ 59 w 73"/>
                <a:gd name="T73" fmla="*/ 57 h 74"/>
                <a:gd name="T74" fmla="*/ 62 w 73"/>
                <a:gd name="T75" fmla="*/ 53 h 74"/>
                <a:gd name="T76" fmla="*/ 64 w 73"/>
                <a:gd name="T77" fmla="*/ 49 h 74"/>
                <a:gd name="T78" fmla="*/ 66 w 73"/>
                <a:gd name="T79" fmla="*/ 43 h 74"/>
                <a:gd name="T80" fmla="*/ 68 w 73"/>
                <a:gd name="T81" fmla="*/ 35 h 74"/>
                <a:gd name="T82" fmla="*/ 71 w 73"/>
                <a:gd name="T83" fmla="*/ 26 h 74"/>
                <a:gd name="T84" fmla="*/ 72 w 73"/>
                <a:gd name="T85" fmla="*/ 17 h 74"/>
                <a:gd name="T86" fmla="*/ 73 w 73"/>
                <a:gd name="T87" fmla="*/ 8 h 74"/>
                <a:gd name="T88" fmla="*/ 73 w 73"/>
                <a:gd name="T89" fmla="*/ 3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74"/>
                <a:gd name="T137" fmla="*/ 73 w 73"/>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74">
                  <a:moveTo>
                    <a:pt x="73" y="2"/>
                  </a:moveTo>
                  <a:lnTo>
                    <a:pt x="72" y="0"/>
                  </a:lnTo>
                  <a:lnTo>
                    <a:pt x="71" y="0"/>
                  </a:lnTo>
                  <a:lnTo>
                    <a:pt x="70" y="0"/>
                  </a:lnTo>
                  <a:lnTo>
                    <a:pt x="68" y="0"/>
                  </a:lnTo>
                  <a:lnTo>
                    <a:pt x="66" y="1"/>
                  </a:lnTo>
                  <a:lnTo>
                    <a:pt x="65" y="2"/>
                  </a:lnTo>
                  <a:lnTo>
                    <a:pt x="62" y="3"/>
                  </a:lnTo>
                  <a:lnTo>
                    <a:pt x="60" y="5"/>
                  </a:lnTo>
                  <a:lnTo>
                    <a:pt x="58" y="7"/>
                  </a:lnTo>
                  <a:lnTo>
                    <a:pt x="56" y="8"/>
                  </a:lnTo>
                  <a:lnTo>
                    <a:pt x="54" y="11"/>
                  </a:lnTo>
                  <a:lnTo>
                    <a:pt x="53" y="13"/>
                  </a:lnTo>
                  <a:lnTo>
                    <a:pt x="51" y="15"/>
                  </a:lnTo>
                  <a:lnTo>
                    <a:pt x="50" y="17"/>
                  </a:lnTo>
                  <a:lnTo>
                    <a:pt x="48" y="20"/>
                  </a:lnTo>
                  <a:lnTo>
                    <a:pt x="46" y="23"/>
                  </a:lnTo>
                  <a:lnTo>
                    <a:pt x="44" y="26"/>
                  </a:lnTo>
                  <a:lnTo>
                    <a:pt x="42" y="29"/>
                  </a:lnTo>
                  <a:lnTo>
                    <a:pt x="39" y="31"/>
                  </a:lnTo>
                  <a:lnTo>
                    <a:pt x="36" y="33"/>
                  </a:lnTo>
                  <a:lnTo>
                    <a:pt x="33" y="35"/>
                  </a:lnTo>
                  <a:lnTo>
                    <a:pt x="30" y="37"/>
                  </a:lnTo>
                  <a:lnTo>
                    <a:pt x="27" y="39"/>
                  </a:lnTo>
                  <a:lnTo>
                    <a:pt x="25" y="41"/>
                  </a:lnTo>
                  <a:lnTo>
                    <a:pt x="22" y="43"/>
                  </a:lnTo>
                  <a:lnTo>
                    <a:pt x="20" y="45"/>
                  </a:lnTo>
                  <a:lnTo>
                    <a:pt x="17" y="47"/>
                  </a:lnTo>
                  <a:lnTo>
                    <a:pt x="14" y="49"/>
                  </a:lnTo>
                  <a:lnTo>
                    <a:pt x="11" y="50"/>
                  </a:lnTo>
                  <a:lnTo>
                    <a:pt x="8" y="52"/>
                  </a:lnTo>
                  <a:lnTo>
                    <a:pt x="6" y="53"/>
                  </a:lnTo>
                  <a:lnTo>
                    <a:pt x="4" y="55"/>
                  </a:lnTo>
                  <a:lnTo>
                    <a:pt x="2" y="57"/>
                  </a:lnTo>
                  <a:lnTo>
                    <a:pt x="1" y="59"/>
                  </a:lnTo>
                  <a:lnTo>
                    <a:pt x="0" y="61"/>
                  </a:lnTo>
                  <a:lnTo>
                    <a:pt x="0" y="63"/>
                  </a:lnTo>
                  <a:lnTo>
                    <a:pt x="0" y="64"/>
                  </a:lnTo>
                  <a:lnTo>
                    <a:pt x="0" y="67"/>
                  </a:lnTo>
                  <a:lnTo>
                    <a:pt x="0" y="69"/>
                  </a:lnTo>
                  <a:lnTo>
                    <a:pt x="1" y="70"/>
                  </a:lnTo>
                  <a:lnTo>
                    <a:pt x="2" y="72"/>
                  </a:lnTo>
                  <a:lnTo>
                    <a:pt x="3" y="73"/>
                  </a:lnTo>
                  <a:lnTo>
                    <a:pt x="4" y="73"/>
                  </a:lnTo>
                  <a:lnTo>
                    <a:pt x="5" y="74"/>
                  </a:lnTo>
                  <a:lnTo>
                    <a:pt x="6" y="74"/>
                  </a:lnTo>
                  <a:lnTo>
                    <a:pt x="8" y="74"/>
                  </a:lnTo>
                  <a:lnTo>
                    <a:pt x="9" y="74"/>
                  </a:lnTo>
                  <a:lnTo>
                    <a:pt x="11" y="74"/>
                  </a:lnTo>
                  <a:lnTo>
                    <a:pt x="14" y="74"/>
                  </a:lnTo>
                  <a:lnTo>
                    <a:pt x="16" y="73"/>
                  </a:lnTo>
                  <a:lnTo>
                    <a:pt x="19" y="73"/>
                  </a:lnTo>
                  <a:lnTo>
                    <a:pt x="21" y="73"/>
                  </a:lnTo>
                  <a:lnTo>
                    <a:pt x="24" y="72"/>
                  </a:lnTo>
                  <a:lnTo>
                    <a:pt x="26" y="70"/>
                  </a:lnTo>
                  <a:lnTo>
                    <a:pt x="29" y="70"/>
                  </a:lnTo>
                  <a:lnTo>
                    <a:pt x="30" y="69"/>
                  </a:lnTo>
                  <a:lnTo>
                    <a:pt x="32" y="67"/>
                  </a:lnTo>
                  <a:lnTo>
                    <a:pt x="35" y="67"/>
                  </a:lnTo>
                  <a:lnTo>
                    <a:pt x="36" y="66"/>
                  </a:lnTo>
                  <a:lnTo>
                    <a:pt x="38" y="66"/>
                  </a:lnTo>
                  <a:lnTo>
                    <a:pt x="40" y="65"/>
                  </a:lnTo>
                  <a:lnTo>
                    <a:pt x="42" y="65"/>
                  </a:lnTo>
                  <a:lnTo>
                    <a:pt x="44" y="65"/>
                  </a:lnTo>
                  <a:lnTo>
                    <a:pt x="45" y="65"/>
                  </a:lnTo>
                  <a:lnTo>
                    <a:pt x="47" y="64"/>
                  </a:lnTo>
                  <a:lnTo>
                    <a:pt x="49" y="64"/>
                  </a:lnTo>
                  <a:lnTo>
                    <a:pt x="51" y="64"/>
                  </a:lnTo>
                  <a:lnTo>
                    <a:pt x="52" y="64"/>
                  </a:lnTo>
                  <a:lnTo>
                    <a:pt x="54" y="63"/>
                  </a:lnTo>
                  <a:lnTo>
                    <a:pt x="56" y="61"/>
                  </a:lnTo>
                  <a:lnTo>
                    <a:pt x="57" y="60"/>
                  </a:lnTo>
                  <a:lnTo>
                    <a:pt x="59" y="58"/>
                  </a:lnTo>
                  <a:lnTo>
                    <a:pt x="59" y="57"/>
                  </a:lnTo>
                  <a:lnTo>
                    <a:pt x="61" y="55"/>
                  </a:lnTo>
                  <a:lnTo>
                    <a:pt x="62" y="53"/>
                  </a:lnTo>
                  <a:lnTo>
                    <a:pt x="63" y="51"/>
                  </a:lnTo>
                  <a:lnTo>
                    <a:pt x="64" y="49"/>
                  </a:lnTo>
                  <a:lnTo>
                    <a:pt x="65" y="46"/>
                  </a:lnTo>
                  <a:lnTo>
                    <a:pt x="66" y="43"/>
                  </a:lnTo>
                  <a:lnTo>
                    <a:pt x="67" y="39"/>
                  </a:lnTo>
                  <a:lnTo>
                    <a:pt x="68" y="35"/>
                  </a:lnTo>
                  <a:lnTo>
                    <a:pt x="70" y="31"/>
                  </a:lnTo>
                  <a:lnTo>
                    <a:pt x="71" y="26"/>
                  </a:lnTo>
                  <a:lnTo>
                    <a:pt x="71" y="21"/>
                  </a:lnTo>
                  <a:lnTo>
                    <a:pt x="72" y="17"/>
                  </a:lnTo>
                  <a:lnTo>
                    <a:pt x="73" y="13"/>
                  </a:lnTo>
                  <a:lnTo>
                    <a:pt x="73" y="8"/>
                  </a:lnTo>
                  <a:lnTo>
                    <a:pt x="73" y="6"/>
                  </a:lnTo>
                  <a:lnTo>
                    <a:pt x="73" y="3"/>
                  </a:lnTo>
                  <a:lnTo>
                    <a:pt x="73"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123"/>
            <p:cNvSpPr>
              <a:spLocks/>
            </p:cNvSpPr>
            <p:nvPr/>
          </p:nvSpPr>
          <p:spPr bwMode="auto">
            <a:xfrm>
              <a:off x="3016" y="3204"/>
              <a:ext cx="73" cy="74"/>
            </a:xfrm>
            <a:custGeom>
              <a:avLst/>
              <a:gdLst>
                <a:gd name="T0" fmla="*/ 72 w 73"/>
                <a:gd name="T1" fmla="*/ 0 h 74"/>
                <a:gd name="T2" fmla="*/ 70 w 73"/>
                <a:gd name="T3" fmla="*/ 0 h 74"/>
                <a:gd name="T4" fmla="*/ 66 w 73"/>
                <a:gd name="T5" fmla="*/ 1 h 74"/>
                <a:gd name="T6" fmla="*/ 62 w 73"/>
                <a:gd name="T7" fmla="*/ 3 h 74"/>
                <a:gd name="T8" fmla="*/ 58 w 73"/>
                <a:gd name="T9" fmla="*/ 7 h 74"/>
                <a:gd name="T10" fmla="*/ 54 w 73"/>
                <a:gd name="T11" fmla="*/ 11 h 74"/>
                <a:gd name="T12" fmla="*/ 51 w 73"/>
                <a:gd name="T13" fmla="*/ 15 h 74"/>
                <a:gd name="T14" fmla="*/ 48 w 73"/>
                <a:gd name="T15" fmla="*/ 20 h 74"/>
                <a:gd name="T16" fmla="*/ 44 w 73"/>
                <a:gd name="T17" fmla="*/ 26 h 74"/>
                <a:gd name="T18" fmla="*/ 39 w 73"/>
                <a:gd name="T19" fmla="*/ 31 h 74"/>
                <a:gd name="T20" fmla="*/ 33 w 73"/>
                <a:gd name="T21" fmla="*/ 35 h 74"/>
                <a:gd name="T22" fmla="*/ 27 w 73"/>
                <a:gd name="T23" fmla="*/ 39 h 74"/>
                <a:gd name="T24" fmla="*/ 22 w 73"/>
                <a:gd name="T25" fmla="*/ 43 h 74"/>
                <a:gd name="T26" fmla="*/ 17 w 73"/>
                <a:gd name="T27" fmla="*/ 47 h 74"/>
                <a:gd name="T28" fmla="*/ 11 w 73"/>
                <a:gd name="T29" fmla="*/ 50 h 74"/>
                <a:gd name="T30" fmla="*/ 6 w 73"/>
                <a:gd name="T31" fmla="*/ 53 h 74"/>
                <a:gd name="T32" fmla="*/ 2 w 73"/>
                <a:gd name="T33" fmla="*/ 57 h 74"/>
                <a:gd name="T34" fmla="*/ 0 w 73"/>
                <a:gd name="T35" fmla="*/ 61 h 74"/>
                <a:gd name="T36" fmla="*/ 0 w 73"/>
                <a:gd name="T37" fmla="*/ 64 h 74"/>
                <a:gd name="T38" fmla="*/ 0 w 73"/>
                <a:gd name="T39" fmla="*/ 69 h 74"/>
                <a:gd name="T40" fmla="*/ 2 w 73"/>
                <a:gd name="T41" fmla="*/ 72 h 74"/>
                <a:gd name="T42" fmla="*/ 4 w 73"/>
                <a:gd name="T43" fmla="*/ 73 h 74"/>
                <a:gd name="T44" fmla="*/ 6 w 73"/>
                <a:gd name="T45" fmla="*/ 74 h 74"/>
                <a:gd name="T46" fmla="*/ 9 w 73"/>
                <a:gd name="T47" fmla="*/ 74 h 74"/>
                <a:gd name="T48" fmla="*/ 14 w 73"/>
                <a:gd name="T49" fmla="*/ 74 h 74"/>
                <a:gd name="T50" fmla="*/ 19 w 73"/>
                <a:gd name="T51" fmla="*/ 73 h 74"/>
                <a:gd name="T52" fmla="*/ 24 w 73"/>
                <a:gd name="T53" fmla="*/ 72 h 74"/>
                <a:gd name="T54" fmla="*/ 29 w 73"/>
                <a:gd name="T55" fmla="*/ 70 h 74"/>
                <a:gd name="T56" fmla="*/ 32 w 73"/>
                <a:gd name="T57" fmla="*/ 67 h 74"/>
                <a:gd name="T58" fmla="*/ 36 w 73"/>
                <a:gd name="T59" fmla="*/ 66 h 74"/>
                <a:gd name="T60" fmla="*/ 40 w 73"/>
                <a:gd name="T61" fmla="*/ 65 h 74"/>
                <a:gd name="T62" fmla="*/ 44 w 73"/>
                <a:gd name="T63" fmla="*/ 65 h 74"/>
                <a:gd name="T64" fmla="*/ 47 w 73"/>
                <a:gd name="T65" fmla="*/ 64 h 74"/>
                <a:gd name="T66" fmla="*/ 51 w 73"/>
                <a:gd name="T67" fmla="*/ 64 h 74"/>
                <a:gd name="T68" fmla="*/ 54 w 73"/>
                <a:gd name="T69" fmla="*/ 63 h 74"/>
                <a:gd name="T70" fmla="*/ 57 w 73"/>
                <a:gd name="T71" fmla="*/ 60 h 74"/>
                <a:gd name="T72" fmla="*/ 59 w 73"/>
                <a:gd name="T73" fmla="*/ 57 h 74"/>
                <a:gd name="T74" fmla="*/ 62 w 73"/>
                <a:gd name="T75" fmla="*/ 53 h 74"/>
                <a:gd name="T76" fmla="*/ 64 w 73"/>
                <a:gd name="T77" fmla="*/ 49 h 74"/>
                <a:gd name="T78" fmla="*/ 66 w 73"/>
                <a:gd name="T79" fmla="*/ 43 h 74"/>
                <a:gd name="T80" fmla="*/ 68 w 73"/>
                <a:gd name="T81" fmla="*/ 35 h 74"/>
                <a:gd name="T82" fmla="*/ 71 w 73"/>
                <a:gd name="T83" fmla="*/ 26 h 74"/>
                <a:gd name="T84" fmla="*/ 72 w 73"/>
                <a:gd name="T85" fmla="*/ 17 h 74"/>
                <a:gd name="T86" fmla="*/ 73 w 73"/>
                <a:gd name="T87" fmla="*/ 8 h 74"/>
                <a:gd name="T88" fmla="*/ 73 w 73"/>
                <a:gd name="T89" fmla="*/ 3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
                <a:gd name="T136" fmla="*/ 0 h 74"/>
                <a:gd name="T137" fmla="*/ 73 w 73"/>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 h="74">
                  <a:moveTo>
                    <a:pt x="73" y="2"/>
                  </a:moveTo>
                  <a:lnTo>
                    <a:pt x="72" y="0"/>
                  </a:lnTo>
                  <a:lnTo>
                    <a:pt x="71" y="0"/>
                  </a:lnTo>
                  <a:lnTo>
                    <a:pt x="70" y="0"/>
                  </a:lnTo>
                  <a:lnTo>
                    <a:pt x="68" y="0"/>
                  </a:lnTo>
                  <a:lnTo>
                    <a:pt x="66" y="1"/>
                  </a:lnTo>
                  <a:lnTo>
                    <a:pt x="65" y="2"/>
                  </a:lnTo>
                  <a:lnTo>
                    <a:pt x="62" y="3"/>
                  </a:lnTo>
                  <a:lnTo>
                    <a:pt x="60" y="5"/>
                  </a:lnTo>
                  <a:lnTo>
                    <a:pt x="58" y="7"/>
                  </a:lnTo>
                  <a:lnTo>
                    <a:pt x="56" y="8"/>
                  </a:lnTo>
                  <a:lnTo>
                    <a:pt x="54" y="11"/>
                  </a:lnTo>
                  <a:lnTo>
                    <a:pt x="53" y="13"/>
                  </a:lnTo>
                  <a:lnTo>
                    <a:pt x="51" y="15"/>
                  </a:lnTo>
                  <a:lnTo>
                    <a:pt x="50" y="17"/>
                  </a:lnTo>
                  <a:lnTo>
                    <a:pt x="48" y="20"/>
                  </a:lnTo>
                  <a:lnTo>
                    <a:pt x="46" y="23"/>
                  </a:lnTo>
                  <a:lnTo>
                    <a:pt x="44" y="26"/>
                  </a:lnTo>
                  <a:lnTo>
                    <a:pt x="42" y="29"/>
                  </a:lnTo>
                  <a:lnTo>
                    <a:pt x="39" y="31"/>
                  </a:lnTo>
                  <a:lnTo>
                    <a:pt x="36" y="33"/>
                  </a:lnTo>
                  <a:lnTo>
                    <a:pt x="33" y="35"/>
                  </a:lnTo>
                  <a:lnTo>
                    <a:pt x="30" y="37"/>
                  </a:lnTo>
                  <a:lnTo>
                    <a:pt x="27" y="39"/>
                  </a:lnTo>
                  <a:lnTo>
                    <a:pt x="25" y="41"/>
                  </a:lnTo>
                  <a:lnTo>
                    <a:pt x="22" y="43"/>
                  </a:lnTo>
                  <a:lnTo>
                    <a:pt x="20" y="45"/>
                  </a:lnTo>
                  <a:lnTo>
                    <a:pt x="17" y="47"/>
                  </a:lnTo>
                  <a:lnTo>
                    <a:pt x="14" y="49"/>
                  </a:lnTo>
                  <a:lnTo>
                    <a:pt x="11" y="50"/>
                  </a:lnTo>
                  <a:lnTo>
                    <a:pt x="8" y="52"/>
                  </a:lnTo>
                  <a:lnTo>
                    <a:pt x="6" y="53"/>
                  </a:lnTo>
                  <a:lnTo>
                    <a:pt x="4" y="55"/>
                  </a:lnTo>
                  <a:lnTo>
                    <a:pt x="2" y="57"/>
                  </a:lnTo>
                  <a:lnTo>
                    <a:pt x="1" y="59"/>
                  </a:lnTo>
                  <a:lnTo>
                    <a:pt x="0" y="61"/>
                  </a:lnTo>
                  <a:lnTo>
                    <a:pt x="0" y="63"/>
                  </a:lnTo>
                  <a:lnTo>
                    <a:pt x="0" y="64"/>
                  </a:lnTo>
                  <a:lnTo>
                    <a:pt x="0" y="67"/>
                  </a:lnTo>
                  <a:lnTo>
                    <a:pt x="0" y="69"/>
                  </a:lnTo>
                  <a:lnTo>
                    <a:pt x="1" y="70"/>
                  </a:lnTo>
                  <a:lnTo>
                    <a:pt x="2" y="72"/>
                  </a:lnTo>
                  <a:lnTo>
                    <a:pt x="3" y="73"/>
                  </a:lnTo>
                  <a:lnTo>
                    <a:pt x="4" y="73"/>
                  </a:lnTo>
                  <a:lnTo>
                    <a:pt x="5" y="74"/>
                  </a:lnTo>
                  <a:lnTo>
                    <a:pt x="6" y="74"/>
                  </a:lnTo>
                  <a:lnTo>
                    <a:pt x="8" y="74"/>
                  </a:lnTo>
                  <a:lnTo>
                    <a:pt x="9" y="74"/>
                  </a:lnTo>
                  <a:lnTo>
                    <a:pt x="11" y="74"/>
                  </a:lnTo>
                  <a:lnTo>
                    <a:pt x="14" y="74"/>
                  </a:lnTo>
                  <a:lnTo>
                    <a:pt x="16" y="73"/>
                  </a:lnTo>
                  <a:lnTo>
                    <a:pt x="19" y="73"/>
                  </a:lnTo>
                  <a:lnTo>
                    <a:pt x="21" y="73"/>
                  </a:lnTo>
                  <a:lnTo>
                    <a:pt x="24" y="72"/>
                  </a:lnTo>
                  <a:lnTo>
                    <a:pt x="26" y="70"/>
                  </a:lnTo>
                  <a:lnTo>
                    <a:pt x="29" y="70"/>
                  </a:lnTo>
                  <a:lnTo>
                    <a:pt x="30" y="69"/>
                  </a:lnTo>
                  <a:lnTo>
                    <a:pt x="32" y="67"/>
                  </a:lnTo>
                  <a:lnTo>
                    <a:pt x="35" y="67"/>
                  </a:lnTo>
                  <a:lnTo>
                    <a:pt x="36" y="66"/>
                  </a:lnTo>
                  <a:lnTo>
                    <a:pt x="38" y="66"/>
                  </a:lnTo>
                  <a:lnTo>
                    <a:pt x="40" y="65"/>
                  </a:lnTo>
                  <a:lnTo>
                    <a:pt x="42" y="65"/>
                  </a:lnTo>
                  <a:lnTo>
                    <a:pt x="44" y="65"/>
                  </a:lnTo>
                  <a:lnTo>
                    <a:pt x="45" y="65"/>
                  </a:lnTo>
                  <a:lnTo>
                    <a:pt x="47" y="64"/>
                  </a:lnTo>
                  <a:lnTo>
                    <a:pt x="49" y="64"/>
                  </a:lnTo>
                  <a:lnTo>
                    <a:pt x="51" y="64"/>
                  </a:lnTo>
                  <a:lnTo>
                    <a:pt x="52" y="64"/>
                  </a:lnTo>
                  <a:lnTo>
                    <a:pt x="54" y="63"/>
                  </a:lnTo>
                  <a:lnTo>
                    <a:pt x="56" y="61"/>
                  </a:lnTo>
                  <a:lnTo>
                    <a:pt x="57" y="60"/>
                  </a:lnTo>
                  <a:lnTo>
                    <a:pt x="59" y="58"/>
                  </a:lnTo>
                  <a:lnTo>
                    <a:pt x="59" y="57"/>
                  </a:lnTo>
                  <a:lnTo>
                    <a:pt x="61" y="55"/>
                  </a:lnTo>
                  <a:lnTo>
                    <a:pt x="62" y="53"/>
                  </a:lnTo>
                  <a:lnTo>
                    <a:pt x="63" y="51"/>
                  </a:lnTo>
                  <a:lnTo>
                    <a:pt x="64" y="49"/>
                  </a:lnTo>
                  <a:lnTo>
                    <a:pt x="65" y="46"/>
                  </a:lnTo>
                  <a:lnTo>
                    <a:pt x="66" y="43"/>
                  </a:lnTo>
                  <a:lnTo>
                    <a:pt x="67" y="39"/>
                  </a:lnTo>
                  <a:lnTo>
                    <a:pt x="68" y="35"/>
                  </a:lnTo>
                  <a:lnTo>
                    <a:pt x="70" y="31"/>
                  </a:lnTo>
                  <a:lnTo>
                    <a:pt x="71" y="26"/>
                  </a:lnTo>
                  <a:lnTo>
                    <a:pt x="71" y="21"/>
                  </a:lnTo>
                  <a:lnTo>
                    <a:pt x="72" y="17"/>
                  </a:lnTo>
                  <a:lnTo>
                    <a:pt x="73" y="13"/>
                  </a:lnTo>
                  <a:lnTo>
                    <a:pt x="73" y="8"/>
                  </a:lnTo>
                  <a:lnTo>
                    <a:pt x="73" y="6"/>
                  </a:lnTo>
                  <a:lnTo>
                    <a:pt x="73" y="3"/>
                  </a:lnTo>
                  <a:lnTo>
                    <a:pt x="73"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124"/>
            <p:cNvSpPr>
              <a:spLocks/>
            </p:cNvSpPr>
            <p:nvPr/>
          </p:nvSpPr>
          <p:spPr bwMode="auto">
            <a:xfrm>
              <a:off x="3004" y="3280"/>
              <a:ext cx="67" cy="41"/>
            </a:xfrm>
            <a:custGeom>
              <a:avLst/>
              <a:gdLst>
                <a:gd name="T0" fmla="*/ 66 w 67"/>
                <a:gd name="T1" fmla="*/ 1 h 41"/>
                <a:gd name="T2" fmla="*/ 64 w 67"/>
                <a:gd name="T3" fmla="*/ 0 h 41"/>
                <a:gd name="T4" fmla="*/ 60 w 67"/>
                <a:gd name="T5" fmla="*/ 0 h 41"/>
                <a:gd name="T6" fmla="*/ 56 w 67"/>
                <a:gd name="T7" fmla="*/ 1 h 41"/>
                <a:gd name="T8" fmla="*/ 53 w 67"/>
                <a:gd name="T9" fmla="*/ 3 h 41"/>
                <a:gd name="T10" fmla="*/ 51 w 67"/>
                <a:gd name="T11" fmla="*/ 3 h 41"/>
                <a:gd name="T12" fmla="*/ 47 w 67"/>
                <a:gd name="T13" fmla="*/ 4 h 41"/>
                <a:gd name="T14" fmla="*/ 41 w 67"/>
                <a:gd name="T15" fmla="*/ 5 h 41"/>
                <a:gd name="T16" fmla="*/ 36 w 67"/>
                <a:gd name="T17" fmla="*/ 6 h 41"/>
                <a:gd name="T18" fmla="*/ 30 w 67"/>
                <a:gd name="T19" fmla="*/ 7 h 41"/>
                <a:gd name="T20" fmla="*/ 24 w 67"/>
                <a:gd name="T21" fmla="*/ 7 h 41"/>
                <a:gd name="T22" fmla="*/ 20 w 67"/>
                <a:gd name="T23" fmla="*/ 8 h 41"/>
                <a:gd name="T24" fmla="*/ 16 w 67"/>
                <a:gd name="T25" fmla="*/ 11 h 41"/>
                <a:gd name="T26" fmla="*/ 12 w 67"/>
                <a:gd name="T27" fmla="*/ 14 h 41"/>
                <a:gd name="T28" fmla="*/ 9 w 67"/>
                <a:gd name="T29" fmla="*/ 18 h 41"/>
                <a:gd name="T30" fmla="*/ 4 w 67"/>
                <a:gd name="T31" fmla="*/ 23 h 41"/>
                <a:gd name="T32" fmla="*/ 1 w 67"/>
                <a:gd name="T33" fmla="*/ 26 h 41"/>
                <a:gd name="T34" fmla="*/ 0 w 67"/>
                <a:gd name="T35" fmla="*/ 30 h 41"/>
                <a:gd name="T36" fmla="*/ 0 w 67"/>
                <a:gd name="T37" fmla="*/ 33 h 41"/>
                <a:gd name="T38" fmla="*/ 1 w 67"/>
                <a:gd name="T39" fmla="*/ 37 h 41"/>
                <a:gd name="T40" fmla="*/ 3 w 67"/>
                <a:gd name="T41" fmla="*/ 40 h 41"/>
                <a:gd name="T42" fmla="*/ 4 w 67"/>
                <a:gd name="T43" fmla="*/ 41 h 41"/>
                <a:gd name="T44" fmla="*/ 6 w 67"/>
                <a:gd name="T45" fmla="*/ 41 h 41"/>
                <a:gd name="T46" fmla="*/ 9 w 67"/>
                <a:gd name="T47" fmla="*/ 40 h 41"/>
                <a:gd name="T48" fmla="*/ 13 w 67"/>
                <a:gd name="T49" fmla="*/ 38 h 41"/>
                <a:gd name="T50" fmla="*/ 19 w 67"/>
                <a:gd name="T51" fmla="*/ 37 h 41"/>
                <a:gd name="T52" fmla="*/ 25 w 67"/>
                <a:gd name="T53" fmla="*/ 36 h 41"/>
                <a:gd name="T54" fmla="*/ 32 w 67"/>
                <a:gd name="T55" fmla="*/ 37 h 41"/>
                <a:gd name="T56" fmla="*/ 37 w 67"/>
                <a:gd name="T57" fmla="*/ 38 h 41"/>
                <a:gd name="T58" fmla="*/ 42 w 67"/>
                <a:gd name="T59" fmla="*/ 38 h 41"/>
                <a:gd name="T60" fmla="*/ 46 w 67"/>
                <a:gd name="T61" fmla="*/ 38 h 41"/>
                <a:gd name="T62" fmla="*/ 49 w 67"/>
                <a:gd name="T63" fmla="*/ 35 h 41"/>
                <a:gd name="T64" fmla="*/ 52 w 67"/>
                <a:gd name="T65" fmla="*/ 32 h 41"/>
                <a:gd name="T66" fmla="*/ 54 w 67"/>
                <a:gd name="T67" fmla="*/ 28 h 41"/>
                <a:gd name="T68" fmla="*/ 57 w 67"/>
                <a:gd name="T69" fmla="*/ 23 h 41"/>
                <a:gd name="T70" fmla="*/ 60 w 67"/>
                <a:gd name="T71" fmla="*/ 19 h 41"/>
                <a:gd name="T72" fmla="*/ 64 w 67"/>
                <a:gd name="T73" fmla="*/ 14 h 41"/>
                <a:gd name="T74" fmla="*/ 66 w 67"/>
                <a:gd name="T75" fmla="*/ 8 h 41"/>
                <a:gd name="T76" fmla="*/ 67 w 67"/>
                <a:gd name="T77" fmla="*/ 6 h 41"/>
                <a:gd name="T78" fmla="*/ 67 w 67"/>
                <a:gd name="T79" fmla="*/ 3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1"/>
                <a:gd name="T122" fmla="*/ 67 w 6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1">
                  <a:moveTo>
                    <a:pt x="67" y="2"/>
                  </a:moveTo>
                  <a:lnTo>
                    <a:pt x="66" y="1"/>
                  </a:lnTo>
                  <a:lnTo>
                    <a:pt x="65" y="0"/>
                  </a:lnTo>
                  <a:lnTo>
                    <a:pt x="64" y="0"/>
                  </a:lnTo>
                  <a:lnTo>
                    <a:pt x="62" y="0"/>
                  </a:lnTo>
                  <a:lnTo>
                    <a:pt x="60" y="0"/>
                  </a:lnTo>
                  <a:lnTo>
                    <a:pt x="58" y="1"/>
                  </a:lnTo>
                  <a:lnTo>
                    <a:pt x="56" y="1"/>
                  </a:lnTo>
                  <a:lnTo>
                    <a:pt x="54" y="2"/>
                  </a:lnTo>
                  <a:lnTo>
                    <a:pt x="53" y="3"/>
                  </a:lnTo>
                  <a:lnTo>
                    <a:pt x="52" y="3"/>
                  </a:lnTo>
                  <a:lnTo>
                    <a:pt x="51" y="3"/>
                  </a:lnTo>
                  <a:lnTo>
                    <a:pt x="50" y="4"/>
                  </a:lnTo>
                  <a:lnTo>
                    <a:pt x="47" y="4"/>
                  </a:lnTo>
                  <a:lnTo>
                    <a:pt x="44" y="4"/>
                  </a:lnTo>
                  <a:lnTo>
                    <a:pt x="41" y="5"/>
                  </a:lnTo>
                  <a:lnTo>
                    <a:pt x="39" y="6"/>
                  </a:lnTo>
                  <a:lnTo>
                    <a:pt x="36" y="6"/>
                  </a:lnTo>
                  <a:lnTo>
                    <a:pt x="33" y="6"/>
                  </a:lnTo>
                  <a:lnTo>
                    <a:pt x="30" y="7"/>
                  </a:lnTo>
                  <a:lnTo>
                    <a:pt x="27" y="7"/>
                  </a:lnTo>
                  <a:lnTo>
                    <a:pt x="24" y="7"/>
                  </a:lnTo>
                  <a:lnTo>
                    <a:pt x="22" y="8"/>
                  </a:lnTo>
                  <a:lnTo>
                    <a:pt x="20" y="8"/>
                  </a:lnTo>
                  <a:lnTo>
                    <a:pt x="18" y="10"/>
                  </a:lnTo>
                  <a:lnTo>
                    <a:pt x="16" y="11"/>
                  </a:lnTo>
                  <a:lnTo>
                    <a:pt x="14" y="13"/>
                  </a:lnTo>
                  <a:lnTo>
                    <a:pt x="12" y="14"/>
                  </a:lnTo>
                  <a:lnTo>
                    <a:pt x="10" y="16"/>
                  </a:lnTo>
                  <a:lnTo>
                    <a:pt x="9" y="18"/>
                  </a:lnTo>
                  <a:lnTo>
                    <a:pt x="6" y="20"/>
                  </a:lnTo>
                  <a:lnTo>
                    <a:pt x="4" y="23"/>
                  </a:lnTo>
                  <a:lnTo>
                    <a:pt x="3" y="24"/>
                  </a:lnTo>
                  <a:lnTo>
                    <a:pt x="1" y="26"/>
                  </a:lnTo>
                  <a:lnTo>
                    <a:pt x="0" y="28"/>
                  </a:lnTo>
                  <a:lnTo>
                    <a:pt x="0" y="30"/>
                  </a:lnTo>
                  <a:lnTo>
                    <a:pt x="0" y="32"/>
                  </a:lnTo>
                  <a:lnTo>
                    <a:pt x="0" y="33"/>
                  </a:lnTo>
                  <a:lnTo>
                    <a:pt x="0" y="35"/>
                  </a:lnTo>
                  <a:lnTo>
                    <a:pt x="1" y="37"/>
                  </a:lnTo>
                  <a:lnTo>
                    <a:pt x="1" y="39"/>
                  </a:lnTo>
                  <a:lnTo>
                    <a:pt x="3" y="40"/>
                  </a:lnTo>
                  <a:lnTo>
                    <a:pt x="3" y="41"/>
                  </a:lnTo>
                  <a:lnTo>
                    <a:pt x="4" y="41"/>
                  </a:lnTo>
                  <a:lnTo>
                    <a:pt x="6" y="41"/>
                  </a:lnTo>
                  <a:lnTo>
                    <a:pt x="8" y="41"/>
                  </a:lnTo>
                  <a:lnTo>
                    <a:pt x="9" y="40"/>
                  </a:lnTo>
                  <a:lnTo>
                    <a:pt x="12" y="39"/>
                  </a:lnTo>
                  <a:lnTo>
                    <a:pt x="13" y="38"/>
                  </a:lnTo>
                  <a:lnTo>
                    <a:pt x="16" y="37"/>
                  </a:lnTo>
                  <a:lnTo>
                    <a:pt x="19" y="37"/>
                  </a:lnTo>
                  <a:lnTo>
                    <a:pt x="22" y="36"/>
                  </a:lnTo>
                  <a:lnTo>
                    <a:pt x="25" y="36"/>
                  </a:lnTo>
                  <a:lnTo>
                    <a:pt x="29" y="36"/>
                  </a:lnTo>
                  <a:lnTo>
                    <a:pt x="32" y="37"/>
                  </a:lnTo>
                  <a:lnTo>
                    <a:pt x="34" y="37"/>
                  </a:lnTo>
                  <a:lnTo>
                    <a:pt x="37" y="38"/>
                  </a:lnTo>
                  <a:lnTo>
                    <a:pt x="39" y="38"/>
                  </a:lnTo>
                  <a:lnTo>
                    <a:pt x="42" y="38"/>
                  </a:lnTo>
                  <a:lnTo>
                    <a:pt x="44" y="38"/>
                  </a:lnTo>
                  <a:lnTo>
                    <a:pt x="46" y="38"/>
                  </a:lnTo>
                  <a:lnTo>
                    <a:pt x="47" y="37"/>
                  </a:lnTo>
                  <a:lnTo>
                    <a:pt x="49" y="35"/>
                  </a:lnTo>
                  <a:lnTo>
                    <a:pt x="50" y="34"/>
                  </a:lnTo>
                  <a:lnTo>
                    <a:pt x="52" y="32"/>
                  </a:lnTo>
                  <a:lnTo>
                    <a:pt x="53" y="30"/>
                  </a:lnTo>
                  <a:lnTo>
                    <a:pt x="54" y="28"/>
                  </a:lnTo>
                  <a:lnTo>
                    <a:pt x="56" y="26"/>
                  </a:lnTo>
                  <a:lnTo>
                    <a:pt x="57" y="23"/>
                  </a:lnTo>
                  <a:lnTo>
                    <a:pt x="58" y="21"/>
                  </a:lnTo>
                  <a:lnTo>
                    <a:pt x="60" y="19"/>
                  </a:lnTo>
                  <a:lnTo>
                    <a:pt x="62" y="16"/>
                  </a:lnTo>
                  <a:lnTo>
                    <a:pt x="64" y="14"/>
                  </a:lnTo>
                  <a:lnTo>
                    <a:pt x="65" y="11"/>
                  </a:lnTo>
                  <a:lnTo>
                    <a:pt x="66" y="8"/>
                  </a:lnTo>
                  <a:lnTo>
                    <a:pt x="66" y="7"/>
                  </a:lnTo>
                  <a:lnTo>
                    <a:pt x="67" y="6"/>
                  </a:lnTo>
                  <a:lnTo>
                    <a:pt x="67" y="4"/>
                  </a:lnTo>
                  <a:lnTo>
                    <a:pt x="67" y="3"/>
                  </a:lnTo>
                  <a:lnTo>
                    <a:pt x="67"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25"/>
            <p:cNvSpPr>
              <a:spLocks/>
            </p:cNvSpPr>
            <p:nvPr/>
          </p:nvSpPr>
          <p:spPr bwMode="auto">
            <a:xfrm>
              <a:off x="3004" y="3280"/>
              <a:ext cx="67" cy="41"/>
            </a:xfrm>
            <a:custGeom>
              <a:avLst/>
              <a:gdLst>
                <a:gd name="T0" fmla="*/ 66 w 67"/>
                <a:gd name="T1" fmla="*/ 1 h 41"/>
                <a:gd name="T2" fmla="*/ 64 w 67"/>
                <a:gd name="T3" fmla="*/ 0 h 41"/>
                <a:gd name="T4" fmla="*/ 60 w 67"/>
                <a:gd name="T5" fmla="*/ 0 h 41"/>
                <a:gd name="T6" fmla="*/ 56 w 67"/>
                <a:gd name="T7" fmla="*/ 1 h 41"/>
                <a:gd name="T8" fmla="*/ 53 w 67"/>
                <a:gd name="T9" fmla="*/ 3 h 41"/>
                <a:gd name="T10" fmla="*/ 51 w 67"/>
                <a:gd name="T11" fmla="*/ 3 h 41"/>
                <a:gd name="T12" fmla="*/ 47 w 67"/>
                <a:gd name="T13" fmla="*/ 4 h 41"/>
                <a:gd name="T14" fmla="*/ 41 w 67"/>
                <a:gd name="T15" fmla="*/ 5 h 41"/>
                <a:gd name="T16" fmla="*/ 36 w 67"/>
                <a:gd name="T17" fmla="*/ 6 h 41"/>
                <a:gd name="T18" fmla="*/ 30 w 67"/>
                <a:gd name="T19" fmla="*/ 7 h 41"/>
                <a:gd name="T20" fmla="*/ 24 w 67"/>
                <a:gd name="T21" fmla="*/ 7 h 41"/>
                <a:gd name="T22" fmla="*/ 20 w 67"/>
                <a:gd name="T23" fmla="*/ 8 h 41"/>
                <a:gd name="T24" fmla="*/ 16 w 67"/>
                <a:gd name="T25" fmla="*/ 11 h 41"/>
                <a:gd name="T26" fmla="*/ 12 w 67"/>
                <a:gd name="T27" fmla="*/ 14 h 41"/>
                <a:gd name="T28" fmla="*/ 9 w 67"/>
                <a:gd name="T29" fmla="*/ 18 h 41"/>
                <a:gd name="T30" fmla="*/ 4 w 67"/>
                <a:gd name="T31" fmla="*/ 23 h 41"/>
                <a:gd name="T32" fmla="*/ 1 w 67"/>
                <a:gd name="T33" fmla="*/ 26 h 41"/>
                <a:gd name="T34" fmla="*/ 0 w 67"/>
                <a:gd name="T35" fmla="*/ 30 h 41"/>
                <a:gd name="T36" fmla="*/ 0 w 67"/>
                <a:gd name="T37" fmla="*/ 33 h 41"/>
                <a:gd name="T38" fmla="*/ 1 w 67"/>
                <a:gd name="T39" fmla="*/ 37 h 41"/>
                <a:gd name="T40" fmla="*/ 3 w 67"/>
                <a:gd name="T41" fmla="*/ 40 h 41"/>
                <a:gd name="T42" fmla="*/ 4 w 67"/>
                <a:gd name="T43" fmla="*/ 41 h 41"/>
                <a:gd name="T44" fmla="*/ 6 w 67"/>
                <a:gd name="T45" fmla="*/ 41 h 41"/>
                <a:gd name="T46" fmla="*/ 9 w 67"/>
                <a:gd name="T47" fmla="*/ 40 h 41"/>
                <a:gd name="T48" fmla="*/ 13 w 67"/>
                <a:gd name="T49" fmla="*/ 38 h 41"/>
                <a:gd name="T50" fmla="*/ 19 w 67"/>
                <a:gd name="T51" fmla="*/ 37 h 41"/>
                <a:gd name="T52" fmla="*/ 25 w 67"/>
                <a:gd name="T53" fmla="*/ 36 h 41"/>
                <a:gd name="T54" fmla="*/ 32 w 67"/>
                <a:gd name="T55" fmla="*/ 37 h 41"/>
                <a:gd name="T56" fmla="*/ 37 w 67"/>
                <a:gd name="T57" fmla="*/ 38 h 41"/>
                <a:gd name="T58" fmla="*/ 42 w 67"/>
                <a:gd name="T59" fmla="*/ 38 h 41"/>
                <a:gd name="T60" fmla="*/ 46 w 67"/>
                <a:gd name="T61" fmla="*/ 38 h 41"/>
                <a:gd name="T62" fmla="*/ 49 w 67"/>
                <a:gd name="T63" fmla="*/ 35 h 41"/>
                <a:gd name="T64" fmla="*/ 52 w 67"/>
                <a:gd name="T65" fmla="*/ 32 h 41"/>
                <a:gd name="T66" fmla="*/ 54 w 67"/>
                <a:gd name="T67" fmla="*/ 28 h 41"/>
                <a:gd name="T68" fmla="*/ 57 w 67"/>
                <a:gd name="T69" fmla="*/ 23 h 41"/>
                <a:gd name="T70" fmla="*/ 60 w 67"/>
                <a:gd name="T71" fmla="*/ 19 h 41"/>
                <a:gd name="T72" fmla="*/ 64 w 67"/>
                <a:gd name="T73" fmla="*/ 14 h 41"/>
                <a:gd name="T74" fmla="*/ 66 w 67"/>
                <a:gd name="T75" fmla="*/ 8 h 41"/>
                <a:gd name="T76" fmla="*/ 67 w 67"/>
                <a:gd name="T77" fmla="*/ 6 h 41"/>
                <a:gd name="T78" fmla="*/ 67 w 67"/>
                <a:gd name="T79" fmla="*/ 3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1"/>
                <a:gd name="T122" fmla="*/ 67 w 6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1">
                  <a:moveTo>
                    <a:pt x="67" y="2"/>
                  </a:moveTo>
                  <a:lnTo>
                    <a:pt x="66" y="1"/>
                  </a:lnTo>
                  <a:lnTo>
                    <a:pt x="65" y="0"/>
                  </a:lnTo>
                  <a:lnTo>
                    <a:pt x="64" y="0"/>
                  </a:lnTo>
                  <a:lnTo>
                    <a:pt x="62" y="0"/>
                  </a:lnTo>
                  <a:lnTo>
                    <a:pt x="60" y="0"/>
                  </a:lnTo>
                  <a:lnTo>
                    <a:pt x="58" y="1"/>
                  </a:lnTo>
                  <a:lnTo>
                    <a:pt x="56" y="1"/>
                  </a:lnTo>
                  <a:lnTo>
                    <a:pt x="54" y="2"/>
                  </a:lnTo>
                  <a:lnTo>
                    <a:pt x="53" y="3"/>
                  </a:lnTo>
                  <a:lnTo>
                    <a:pt x="52" y="3"/>
                  </a:lnTo>
                  <a:lnTo>
                    <a:pt x="51" y="3"/>
                  </a:lnTo>
                  <a:lnTo>
                    <a:pt x="50" y="4"/>
                  </a:lnTo>
                  <a:lnTo>
                    <a:pt x="47" y="4"/>
                  </a:lnTo>
                  <a:lnTo>
                    <a:pt x="44" y="4"/>
                  </a:lnTo>
                  <a:lnTo>
                    <a:pt x="41" y="5"/>
                  </a:lnTo>
                  <a:lnTo>
                    <a:pt x="39" y="6"/>
                  </a:lnTo>
                  <a:lnTo>
                    <a:pt x="36" y="6"/>
                  </a:lnTo>
                  <a:lnTo>
                    <a:pt x="33" y="6"/>
                  </a:lnTo>
                  <a:lnTo>
                    <a:pt x="30" y="7"/>
                  </a:lnTo>
                  <a:lnTo>
                    <a:pt x="27" y="7"/>
                  </a:lnTo>
                  <a:lnTo>
                    <a:pt x="24" y="7"/>
                  </a:lnTo>
                  <a:lnTo>
                    <a:pt x="22" y="8"/>
                  </a:lnTo>
                  <a:lnTo>
                    <a:pt x="20" y="8"/>
                  </a:lnTo>
                  <a:lnTo>
                    <a:pt x="18" y="10"/>
                  </a:lnTo>
                  <a:lnTo>
                    <a:pt x="16" y="11"/>
                  </a:lnTo>
                  <a:lnTo>
                    <a:pt x="14" y="13"/>
                  </a:lnTo>
                  <a:lnTo>
                    <a:pt x="12" y="14"/>
                  </a:lnTo>
                  <a:lnTo>
                    <a:pt x="10" y="16"/>
                  </a:lnTo>
                  <a:lnTo>
                    <a:pt x="9" y="18"/>
                  </a:lnTo>
                  <a:lnTo>
                    <a:pt x="6" y="20"/>
                  </a:lnTo>
                  <a:lnTo>
                    <a:pt x="4" y="23"/>
                  </a:lnTo>
                  <a:lnTo>
                    <a:pt x="3" y="24"/>
                  </a:lnTo>
                  <a:lnTo>
                    <a:pt x="1" y="26"/>
                  </a:lnTo>
                  <a:lnTo>
                    <a:pt x="0" y="28"/>
                  </a:lnTo>
                  <a:lnTo>
                    <a:pt x="0" y="30"/>
                  </a:lnTo>
                  <a:lnTo>
                    <a:pt x="0" y="32"/>
                  </a:lnTo>
                  <a:lnTo>
                    <a:pt x="0" y="33"/>
                  </a:lnTo>
                  <a:lnTo>
                    <a:pt x="0" y="35"/>
                  </a:lnTo>
                  <a:lnTo>
                    <a:pt x="1" y="37"/>
                  </a:lnTo>
                  <a:lnTo>
                    <a:pt x="1" y="39"/>
                  </a:lnTo>
                  <a:lnTo>
                    <a:pt x="3" y="40"/>
                  </a:lnTo>
                  <a:lnTo>
                    <a:pt x="3" y="41"/>
                  </a:lnTo>
                  <a:lnTo>
                    <a:pt x="4" y="41"/>
                  </a:lnTo>
                  <a:lnTo>
                    <a:pt x="6" y="41"/>
                  </a:lnTo>
                  <a:lnTo>
                    <a:pt x="8" y="41"/>
                  </a:lnTo>
                  <a:lnTo>
                    <a:pt x="9" y="40"/>
                  </a:lnTo>
                  <a:lnTo>
                    <a:pt x="12" y="39"/>
                  </a:lnTo>
                  <a:lnTo>
                    <a:pt x="13" y="38"/>
                  </a:lnTo>
                  <a:lnTo>
                    <a:pt x="16" y="37"/>
                  </a:lnTo>
                  <a:lnTo>
                    <a:pt x="19" y="37"/>
                  </a:lnTo>
                  <a:lnTo>
                    <a:pt x="22" y="36"/>
                  </a:lnTo>
                  <a:lnTo>
                    <a:pt x="25" y="36"/>
                  </a:lnTo>
                  <a:lnTo>
                    <a:pt x="29" y="36"/>
                  </a:lnTo>
                  <a:lnTo>
                    <a:pt x="32" y="37"/>
                  </a:lnTo>
                  <a:lnTo>
                    <a:pt x="34" y="37"/>
                  </a:lnTo>
                  <a:lnTo>
                    <a:pt x="37" y="38"/>
                  </a:lnTo>
                  <a:lnTo>
                    <a:pt x="39" y="38"/>
                  </a:lnTo>
                  <a:lnTo>
                    <a:pt x="42" y="38"/>
                  </a:lnTo>
                  <a:lnTo>
                    <a:pt x="44" y="38"/>
                  </a:lnTo>
                  <a:lnTo>
                    <a:pt x="46" y="38"/>
                  </a:lnTo>
                  <a:lnTo>
                    <a:pt x="47" y="37"/>
                  </a:lnTo>
                  <a:lnTo>
                    <a:pt x="49" y="35"/>
                  </a:lnTo>
                  <a:lnTo>
                    <a:pt x="50" y="34"/>
                  </a:lnTo>
                  <a:lnTo>
                    <a:pt x="52" y="32"/>
                  </a:lnTo>
                  <a:lnTo>
                    <a:pt x="53" y="30"/>
                  </a:lnTo>
                  <a:lnTo>
                    <a:pt x="54" y="28"/>
                  </a:lnTo>
                  <a:lnTo>
                    <a:pt x="56" y="26"/>
                  </a:lnTo>
                  <a:lnTo>
                    <a:pt x="57" y="23"/>
                  </a:lnTo>
                  <a:lnTo>
                    <a:pt x="58" y="21"/>
                  </a:lnTo>
                  <a:lnTo>
                    <a:pt x="60" y="19"/>
                  </a:lnTo>
                  <a:lnTo>
                    <a:pt x="62" y="16"/>
                  </a:lnTo>
                  <a:lnTo>
                    <a:pt x="64" y="14"/>
                  </a:lnTo>
                  <a:lnTo>
                    <a:pt x="65" y="11"/>
                  </a:lnTo>
                  <a:lnTo>
                    <a:pt x="66" y="8"/>
                  </a:lnTo>
                  <a:lnTo>
                    <a:pt x="66" y="7"/>
                  </a:lnTo>
                  <a:lnTo>
                    <a:pt x="67" y="6"/>
                  </a:lnTo>
                  <a:lnTo>
                    <a:pt x="67" y="4"/>
                  </a:lnTo>
                  <a:lnTo>
                    <a:pt x="67" y="3"/>
                  </a:lnTo>
                  <a:lnTo>
                    <a:pt x="67"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126"/>
            <p:cNvSpPr>
              <a:spLocks/>
            </p:cNvSpPr>
            <p:nvPr/>
          </p:nvSpPr>
          <p:spPr bwMode="auto">
            <a:xfrm>
              <a:off x="3004" y="3280"/>
              <a:ext cx="67" cy="41"/>
            </a:xfrm>
            <a:custGeom>
              <a:avLst/>
              <a:gdLst>
                <a:gd name="T0" fmla="*/ 66 w 67"/>
                <a:gd name="T1" fmla="*/ 1 h 41"/>
                <a:gd name="T2" fmla="*/ 64 w 67"/>
                <a:gd name="T3" fmla="*/ 0 h 41"/>
                <a:gd name="T4" fmla="*/ 60 w 67"/>
                <a:gd name="T5" fmla="*/ 0 h 41"/>
                <a:gd name="T6" fmla="*/ 56 w 67"/>
                <a:gd name="T7" fmla="*/ 1 h 41"/>
                <a:gd name="T8" fmla="*/ 53 w 67"/>
                <a:gd name="T9" fmla="*/ 3 h 41"/>
                <a:gd name="T10" fmla="*/ 51 w 67"/>
                <a:gd name="T11" fmla="*/ 3 h 41"/>
                <a:gd name="T12" fmla="*/ 47 w 67"/>
                <a:gd name="T13" fmla="*/ 4 h 41"/>
                <a:gd name="T14" fmla="*/ 41 w 67"/>
                <a:gd name="T15" fmla="*/ 5 h 41"/>
                <a:gd name="T16" fmla="*/ 36 w 67"/>
                <a:gd name="T17" fmla="*/ 6 h 41"/>
                <a:gd name="T18" fmla="*/ 30 w 67"/>
                <a:gd name="T19" fmla="*/ 7 h 41"/>
                <a:gd name="T20" fmla="*/ 24 w 67"/>
                <a:gd name="T21" fmla="*/ 7 h 41"/>
                <a:gd name="T22" fmla="*/ 20 w 67"/>
                <a:gd name="T23" fmla="*/ 8 h 41"/>
                <a:gd name="T24" fmla="*/ 16 w 67"/>
                <a:gd name="T25" fmla="*/ 11 h 41"/>
                <a:gd name="T26" fmla="*/ 12 w 67"/>
                <a:gd name="T27" fmla="*/ 14 h 41"/>
                <a:gd name="T28" fmla="*/ 9 w 67"/>
                <a:gd name="T29" fmla="*/ 18 h 41"/>
                <a:gd name="T30" fmla="*/ 4 w 67"/>
                <a:gd name="T31" fmla="*/ 23 h 41"/>
                <a:gd name="T32" fmla="*/ 1 w 67"/>
                <a:gd name="T33" fmla="*/ 26 h 41"/>
                <a:gd name="T34" fmla="*/ 0 w 67"/>
                <a:gd name="T35" fmla="*/ 30 h 41"/>
                <a:gd name="T36" fmla="*/ 0 w 67"/>
                <a:gd name="T37" fmla="*/ 33 h 41"/>
                <a:gd name="T38" fmla="*/ 1 w 67"/>
                <a:gd name="T39" fmla="*/ 37 h 41"/>
                <a:gd name="T40" fmla="*/ 3 w 67"/>
                <a:gd name="T41" fmla="*/ 40 h 41"/>
                <a:gd name="T42" fmla="*/ 4 w 67"/>
                <a:gd name="T43" fmla="*/ 41 h 41"/>
                <a:gd name="T44" fmla="*/ 6 w 67"/>
                <a:gd name="T45" fmla="*/ 41 h 41"/>
                <a:gd name="T46" fmla="*/ 9 w 67"/>
                <a:gd name="T47" fmla="*/ 40 h 41"/>
                <a:gd name="T48" fmla="*/ 13 w 67"/>
                <a:gd name="T49" fmla="*/ 38 h 41"/>
                <a:gd name="T50" fmla="*/ 19 w 67"/>
                <a:gd name="T51" fmla="*/ 37 h 41"/>
                <a:gd name="T52" fmla="*/ 25 w 67"/>
                <a:gd name="T53" fmla="*/ 36 h 41"/>
                <a:gd name="T54" fmla="*/ 32 w 67"/>
                <a:gd name="T55" fmla="*/ 37 h 41"/>
                <a:gd name="T56" fmla="*/ 37 w 67"/>
                <a:gd name="T57" fmla="*/ 38 h 41"/>
                <a:gd name="T58" fmla="*/ 42 w 67"/>
                <a:gd name="T59" fmla="*/ 38 h 41"/>
                <a:gd name="T60" fmla="*/ 46 w 67"/>
                <a:gd name="T61" fmla="*/ 38 h 41"/>
                <a:gd name="T62" fmla="*/ 49 w 67"/>
                <a:gd name="T63" fmla="*/ 35 h 41"/>
                <a:gd name="T64" fmla="*/ 52 w 67"/>
                <a:gd name="T65" fmla="*/ 32 h 41"/>
                <a:gd name="T66" fmla="*/ 54 w 67"/>
                <a:gd name="T67" fmla="*/ 28 h 41"/>
                <a:gd name="T68" fmla="*/ 57 w 67"/>
                <a:gd name="T69" fmla="*/ 23 h 41"/>
                <a:gd name="T70" fmla="*/ 60 w 67"/>
                <a:gd name="T71" fmla="*/ 19 h 41"/>
                <a:gd name="T72" fmla="*/ 64 w 67"/>
                <a:gd name="T73" fmla="*/ 14 h 41"/>
                <a:gd name="T74" fmla="*/ 66 w 67"/>
                <a:gd name="T75" fmla="*/ 8 h 41"/>
                <a:gd name="T76" fmla="*/ 67 w 67"/>
                <a:gd name="T77" fmla="*/ 6 h 41"/>
                <a:gd name="T78" fmla="*/ 67 w 67"/>
                <a:gd name="T79" fmla="*/ 3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1"/>
                <a:gd name="T122" fmla="*/ 67 w 6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1">
                  <a:moveTo>
                    <a:pt x="67" y="2"/>
                  </a:moveTo>
                  <a:lnTo>
                    <a:pt x="66" y="1"/>
                  </a:lnTo>
                  <a:lnTo>
                    <a:pt x="65" y="0"/>
                  </a:lnTo>
                  <a:lnTo>
                    <a:pt x="64" y="0"/>
                  </a:lnTo>
                  <a:lnTo>
                    <a:pt x="62" y="0"/>
                  </a:lnTo>
                  <a:lnTo>
                    <a:pt x="60" y="0"/>
                  </a:lnTo>
                  <a:lnTo>
                    <a:pt x="58" y="1"/>
                  </a:lnTo>
                  <a:lnTo>
                    <a:pt x="56" y="1"/>
                  </a:lnTo>
                  <a:lnTo>
                    <a:pt x="54" y="2"/>
                  </a:lnTo>
                  <a:lnTo>
                    <a:pt x="53" y="3"/>
                  </a:lnTo>
                  <a:lnTo>
                    <a:pt x="52" y="3"/>
                  </a:lnTo>
                  <a:lnTo>
                    <a:pt x="51" y="3"/>
                  </a:lnTo>
                  <a:lnTo>
                    <a:pt x="50" y="4"/>
                  </a:lnTo>
                  <a:lnTo>
                    <a:pt x="47" y="4"/>
                  </a:lnTo>
                  <a:lnTo>
                    <a:pt x="44" y="4"/>
                  </a:lnTo>
                  <a:lnTo>
                    <a:pt x="41" y="5"/>
                  </a:lnTo>
                  <a:lnTo>
                    <a:pt x="39" y="6"/>
                  </a:lnTo>
                  <a:lnTo>
                    <a:pt x="36" y="6"/>
                  </a:lnTo>
                  <a:lnTo>
                    <a:pt x="33" y="6"/>
                  </a:lnTo>
                  <a:lnTo>
                    <a:pt x="30" y="7"/>
                  </a:lnTo>
                  <a:lnTo>
                    <a:pt x="27" y="7"/>
                  </a:lnTo>
                  <a:lnTo>
                    <a:pt x="24" y="7"/>
                  </a:lnTo>
                  <a:lnTo>
                    <a:pt x="22" y="8"/>
                  </a:lnTo>
                  <a:lnTo>
                    <a:pt x="20" y="8"/>
                  </a:lnTo>
                  <a:lnTo>
                    <a:pt x="18" y="10"/>
                  </a:lnTo>
                  <a:lnTo>
                    <a:pt x="16" y="11"/>
                  </a:lnTo>
                  <a:lnTo>
                    <a:pt x="14" y="13"/>
                  </a:lnTo>
                  <a:lnTo>
                    <a:pt x="12" y="14"/>
                  </a:lnTo>
                  <a:lnTo>
                    <a:pt x="10" y="16"/>
                  </a:lnTo>
                  <a:lnTo>
                    <a:pt x="9" y="18"/>
                  </a:lnTo>
                  <a:lnTo>
                    <a:pt x="6" y="20"/>
                  </a:lnTo>
                  <a:lnTo>
                    <a:pt x="4" y="23"/>
                  </a:lnTo>
                  <a:lnTo>
                    <a:pt x="3" y="24"/>
                  </a:lnTo>
                  <a:lnTo>
                    <a:pt x="1" y="26"/>
                  </a:lnTo>
                  <a:lnTo>
                    <a:pt x="0" y="28"/>
                  </a:lnTo>
                  <a:lnTo>
                    <a:pt x="0" y="30"/>
                  </a:lnTo>
                  <a:lnTo>
                    <a:pt x="0" y="32"/>
                  </a:lnTo>
                  <a:lnTo>
                    <a:pt x="0" y="33"/>
                  </a:lnTo>
                  <a:lnTo>
                    <a:pt x="0" y="35"/>
                  </a:lnTo>
                  <a:lnTo>
                    <a:pt x="1" y="37"/>
                  </a:lnTo>
                  <a:lnTo>
                    <a:pt x="1" y="39"/>
                  </a:lnTo>
                  <a:lnTo>
                    <a:pt x="3" y="40"/>
                  </a:lnTo>
                  <a:lnTo>
                    <a:pt x="3" y="41"/>
                  </a:lnTo>
                  <a:lnTo>
                    <a:pt x="4" y="41"/>
                  </a:lnTo>
                  <a:lnTo>
                    <a:pt x="6" y="41"/>
                  </a:lnTo>
                  <a:lnTo>
                    <a:pt x="8" y="41"/>
                  </a:lnTo>
                  <a:lnTo>
                    <a:pt x="9" y="40"/>
                  </a:lnTo>
                  <a:lnTo>
                    <a:pt x="12" y="39"/>
                  </a:lnTo>
                  <a:lnTo>
                    <a:pt x="13" y="38"/>
                  </a:lnTo>
                  <a:lnTo>
                    <a:pt x="16" y="37"/>
                  </a:lnTo>
                  <a:lnTo>
                    <a:pt x="19" y="37"/>
                  </a:lnTo>
                  <a:lnTo>
                    <a:pt x="22" y="36"/>
                  </a:lnTo>
                  <a:lnTo>
                    <a:pt x="25" y="36"/>
                  </a:lnTo>
                  <a:lnTo>
                    <a:pt x="29" y="36"/>
                  </a:lnTo>
                  <a:lnTo>
                    <a:pt x="32" y="37"/>
                  </a:lnTo>
                  <a:lnTo>
                    <a:pt x="34" y="37"/>
                  </a:lnTo>
                  <a:lnTo>
                    <a:pt x="37" y="38"/>
                  </a:lnTo>
                  <a:lnTo>
                    <a:pt x="39" y="38"/>
                  </a:lnTo>
                  <a:lnTo>
                    <a:pt x="42" y="38"/>
                  </a:lnTo>
                  <a:lnTo>
                    <a:pt x="44" y="38"/>
                  </a:lnTo>
                  <a:lnTo>
                    <a:pt x="46" y="38"/>
                  </a:lnTo>
                  <a:lnTo>
                    <a:pt x="47" y="37"/>
                  </a:lnTo>
                  <a:lnTo>
                    <a:pt x="49" y="35"/>
                  </a:lnTo>
                  <a:lnTo>
                    <a:pt x="50" y="34"/>
                  </a:lnTo>
                  <a:lnTo>
                    <a:pt x="52" y="32"/>
                  </a:lnTo>
                  <a:lnTo>
                    <a:pt x="53" y="30"/>
                  </a:lnTo>
                  <a:lnTo>
                    <a:pt x="54" y="28"/>
                  </a:lnTo>
                  <a:lnTo>
                    <a:pt x="56" y="26"/>
                  </a:lnTo>
                  <a:lnTo>
                    <a:pt x="57" y="23"/>
                  </a:lnTo>
                  <a:lnTo>
                    <a:pt x="58" y="21"/>
                  </a:lnTo>
                  <a:lnTo>
                    <a:pt x="60" y="19"/>
                  </a:lnTo>
                  <a:lnTo>
                    <a:pt x="62" y="16"/>
                  </a:lnTo>
                  <a:lnTo>
                    <a:pt x="64" y="14"/>
                  </a:lnTo>
                  <a:lnTo>
                    <a:pt x="65" y="11"/>
                  </a:lnTo>
                  <a:lnTo>
                    <a:pt x="66" y="8"/>
                  </a:lnTo>
                  <a:lnTo>
                    <a:pt x="66" y="7"/>
                  </a:lnTo>
                  <a:lnTo>
                    <a:pt x="67" y="6"/>
                  </a:lnTo>
                  <a:lnTo>
                    <a:pt x="67" y="4"/>
                  </a:lnTo>
                  <a:lnTo>
                    <a:pt x="67" y="3"/>
                  </a:lnTo>
                  <a:lnTo>
                    <a:pt x="67"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127"/>
            <p:cNvSpPr>
              <a:spLocks/>
            </p:cNvSpPr>
            <p:nvPr/>
          </p:nvSpPr>
          <p:spPr bwMode="auto">
            <a:xfrm>
              <a:off x="3179" y="2011"/>
              <a:ext cx="26" cy="45"/>
            </a:xfrm>
            <a:custGeom>
              <a:avLst/>
              <a:gdLst>
                <a:gd name="T0" fmla="*/ 20 w 26"/>
                <a:gd name="T1" fmla="*/ 1 h 45"/>
                <a:gd name="T2" fmla="*/ 21 w 26"/>
                <a:gd name="T3" fmla="*/ 3 h 45"/>
                <a:gd name="T4" fmla="*/ 22 w 26"/>
                <a:gd name="T5" fmla="*/ 7 h 45"/>
                <a:gd name="T6" fmla="*/ 23 w 26"/>
                <a:gd name="T7" fmla="*/ 11 h 45"/>
                <a:gd name="T8" fmla="*/ 24 w 26"/>
                <a:gd name="T9" fmla="*/ 17 h 45"/>
                <a:gd name="T10" fmla="*/ 25 w 26"/>
                <a:gd name="T11" fmla="*/ 23 h 45"/>
                <a:gd name="T12" fmla="*/ 25 w 26"/>
                <a:gd name="T13" fmla="*/ 29 h 45"/>
                <a:gd name="T14" fmla="*/ 26 w 26"/>
                <a:gd name="T15" fmla="*/ 34 h 45"/>
                <a:gd name="T16" fmla="*/ 26 w 26"/>
                <a:gd name="T17" fmla="*/ 39 h 45"/>
                <a:gd name="T18" fmla="*/ 25 w 26"/>
                <a:gd name="T19" fmla="*/ 42 h 45"/>
                <a:gd name="T20" fmla="*/ 24 w 26"/>
                <a:gd name="T21" fmla="*/ 43 h 45"/>
                <a:gd name="T22" fmla="*/ 23 w 26"/>
                <a:gd name="T23" fmla="*/ 44 h 45"/>
                <a:gd name="T24" fmla="*/ 21 w 26"/>
                <a:gd name="T25" fmla="*/ 44 h 45"/>
                <a:gd name="T26" fmla="*/ 18 w 26"/>
                <a:gd name="T27" fmla="*/ 44 h 45"/>
                <a:gd name="T28" fmla="*/ 15 w 26"/>
                <a:gd name="T29" fmla="*/ 45 h 45"/>
                <a:gd name="T30" fmla="*/ 12 w 26"/>
                <a:gd name="T31" fmla="*/ 45 h 45"/>
                <a:gd name="T32" fmla="*/ 10 w 26"/>
                <a:gd name="T33" fmla="*/ 45 h 45"/>
                <a:gd name="T34" fmla="*/ 7 w 26"/>
                <a:gd name="T35" fmla="*/ 45 h 45"/>
                <a:gd name="T36" fmla="*/ 5 w 26"/>
                <a:gd name="T37" fmla="*/ 44 h 45"/>
                <a:gd name="T38" fmla="*/ 3 w 26"/>
                <a:gd name="T39" fmla="*/ 44 h 45"/>
                <a:gd name="T40" fmla="*/ 3 w 26"/>
                <a:gd name="T41" fmla="*/ 44 h 45"/>
                <a:gd name="T42" fmla="*/ 3 w 26"/>
                <a:gd name="T43" fmla="*/ 42 h 45"/>
                <a:gd name="T44" fmla="*/ 2 w 26"/>
                <a:gd name="T45" fmla="*/ 39 h 45"/>
                <a:gd name="T46" fmla="*/ 2 w 26"/>
                <a:gd name="T47" fmla="*/ 35 h 45"/>
                <a:gd name="T48" fmla="*/ 1 w 26"/>
                <a:gd name="T49" fmla="*/ 31 h 45"/>
                <a:gd name="T50" fmla="*/ 0 w 26"/>
                <a:gd name="T51" fmla="*/ 26 h 45"/>
                <a:gd name="T52" fmla="*/ 0 w 26"/>
                <a:gd name="T53" fmla="*/ 22 h 45"/>
                <a:gd name="T54" fmla="*/ 0 w 26"/>
                <a:gd name="T55" fmla="*/ 17 h 45"/>
                <a:gd name="T56" fmla="*/ 0 w 26"/>
                <a:gd name="T57" fmla="*/ 13 h 45"/>
                <a:gd name="T58" fmla="*/ 0 w 26"/>
                <a:gd name="T59" fmla="*/ 9 h 45"/>
                <a:gd name="T60" fmla="*/ 0 w 26"/>
                <a:gd name="T61" fmla="*/ 7 h 45"/>
                <a:gd name="T62" fmla="*/ 0 w 26"/>
                <a:gd name="T63" fmla="*/ 4 h 45"/>
                <a:gd name="T64" fmla="*/ 2 w 26"/>
                <a:gd name="T65" fmla="*/ 3 h 45"/>
                <a:gd name="T66" fmla="*/ 4 w 26"/>
                <a:gd name="T67" fmla="*/ 1 h 45"/>
                <a:gd name="T68" fmla="*/ 7 w 26"/>
                <a:gd name="T69" fmla="*/ 1 h 45"/>
                <a:gd name="T70" fmla="*/ 10 w 26"/>
                <a:gd name="T71" fmla="*/ 0 h 45"/>
                <a:gd name="T72" fmla="*/ 12 w 26"/>
                <a:gd name="T73" fmla="*/ 0 h 45"/>
                <a:gd name="T74" fmla="*/ 15 w 26"/>
                <a:gd name="T75" fmla="*/ 0 h 45"/>
                <a:gd name="T76" fmla="*/ 18 w 26"/>
                <a:gd name="T77" fmla="*/ 0 h 45"/>
                <a:gd name="T78" fmla="*/ 19 w 26"/>
                <a:gd name="T79" fmla="*/ 1 h 45"/>
                <a:gd name="T80" fmla="*/ 20 w 26"/>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45"/>
                <a:gd name="T125" fmla="*/ 26 w 26"/>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45">
                  <a:moveTo>
                    <a:pt x="20" y="1"/>
                  </a:moveTo>
                  <a:lnTo>
                    <a:pt x="21" y="3"/>
                  </a:lnTo>
                  <a:lnTo>
                    <a:pt x="22" y="7"/>
                  </a:lnTo>
                  <a:lnTo>
                    <a:pt x="23" y="11"/>
                  </a:lnTo>
                  <a:lnTo>
                    <a:pt x="24" y="17"/>
                  </a:lnTo>
                  <a:lnTo>
                    <a:pt x="25" y="23"/>
                  </a:lnTo>
                  <a:lnTo>
                    <a:pt x="25" y="29"/>
                  </a:lnTo>
                  <a:lnTo>
                    <a:pt x="26" y="34"/>
                  </a:lnTo>
                  <a:lnTo>
                    <a:pt x="26" y="39"/>
                  </a:lnTo>
                  <a:lnTo>
                    <a:pt x="25" y="42"/>
                  </a:lnTo>
                  <a:lnTo>
                    <a:pt x="24" y="43"/>
                  </a:lnTo>
                  <a:lnTo>
                    <a:pt x="23" y="44"/>
                  </a:lnTo>
                  <a:lnTo>
                    <a:pt x="21" y="44"/>
                  </a:lnTo>
                  <a:lnTo>
                    <a:pt x="18" y="44"/>
                  </a:lnTo>
                  <a:lnTo>
                    <a:pt x="15" y="45"/>
                  </a:lnTo>
                  <a:lnTo>
                    <a:pt x="12" y="45"/>
                  </a:lnTo>
                  <a:lnTo>
                    <a:pt x="10" y="45"/>
                  </a:lnTo>
                  <a:lnTo>
                    <a:pt x="7" y="45"/>
                  </a:lnTo>
                  <a:lnTo>
                    <a:pt x="5" y="44"/>
                  </a:lnTo>
                  <a:lnTo>
                    <a:pt x="3" y="44"/>
                  </a:lnTo>
                  <a:lnTo>
                    <a:pt x="3" y="42"/>
                  </a:lnTo>
                  <a:lnTo>
                    <a:pt x="2" y="39"/>
                  </a:lnTo>
                  <a:lnTo>
                    <a:pt x="2" y="35"/>
                  </a:lnTo>
                  <a:lnTo>
                    <a:pt x="1" y="31"/>
                  </a:lnTo>
                  <a:lnTo>
                    <a:pt x="0" y="26"/>
                  </a:lnTo>
                  <a:lnTo>
                    <a:pt x="0" y="22"/>
                  </a:lnTo>
                  <a:lnTo>
                    <a:pt x="0" y="17"/>
                  </a:lnTo>
                  <a:lnTo>
                    <a:pt x="0" y="13"/>
                  </a:lnTo>
                  <a:lnTo>
                    <a:pt x="0" y="9"/>
                  </a:lnTo>
                  <a:lnTo>
                    <a:pt x="0" y="7"/>
                  </a:lnTo>
                  <a:lnTo>
                    <a:pt x="0" y="4"/>
                  </a:lnTo>
                  <a:lnTo>
                    <a:pt x="2" y="3"/>
                  </a:lnTo>
                  <a:lnTo>
                    <a:pt x="4" y="1"/>
                  </a:lnTo>
                  <a:lnTo>
                    <a:pt x="7" y="1"/>
                  </a:lnTo>
                  <a:lnTo>
                    <a:pt x="10" y="0"/>
                  </a:lnTo>
                  <a:lnTo>
                    <a:pt x="12" y="0"/>
                  </a:lnTo>
                  <a:lnTo>
                    <a:pt x="15" y="0"/>
                  </a:lnTo>
                  <a:lnTo>
                    <a:pt x="18" y="0"/>
                  </a:lnTo>
                  <a:lnTo>
                    <a:pt x="19" y="1"/>
                  </a:lnTo>
                  <a:lnTo>
                    <a:pt x="20"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28"/>
            <p:cNvSpPr>
              <a:spLocks/>
            </p:cNvSpPr>
            <p:nvPr/>
          </p:nvSpPr>
          <p:spPr bwMode="auto">
            <a:xfrm>
              <a:off x="3179" y="2011"/>
              <a:ext cx="26" cy="45"/>
            </a:xfrm>
            <a:custGeom>
              <a:avLst/>
              <a:gdLst>
                <a:gd name="T0" fmla="*/ 20 w 26"/>
                <a:gd name="T1" fmla="*/ 1 h 45"/>
                <a:gd name="T2" fmla="*/ 21 w 26"/>
                <a:gd name="T3" fmla="*/ 3 h 45"/>
                <a:gd name="T4" fmla="*/ 22 w 26"/>
                <a:gd name="T5" fmla="*/ 7 h 45"/>
                <a:gd name="T6" fmla="*/ 23 w 26"/>
                <a:gd name="T7" fmla="*/ 11 h 45"/>
                <a:gd name="T8" fmla="*/ 24 w 26"/>
                <a:gd name="T9" fmla="*/ 17 h 45"/>
                <a:gd name="T10" fmla="*/ 25 w 26"/>
                <a:gd name="T11" fmla="*/ 23 h 45"/>
                <a:gd name="T12" fmla="*/ 25 w 26"/>
                <a:gd name="T13" fmla="*/ 29 h 45"/>
                <a:gd name="T14" fmla="*/ 26 w 26"/>
                <a:gd name="T15" fmla="*/ 34 h 45"/>
                <a:gd name="T16" fmla="*/ 26 w 26"/>
                <a:gd name="T17" fmla="*/ 39 h 45"/>
                <a:gd name="T18" fmla="*/ 25 w 26"/>
                <a:gd name="T19" fmla="*/ 42 h 45"/>
                <a:gd name="T20" fmla="*/ 24 w 26"/>
                <a:gd name="T21" fmla="*/ 43 h 45"/>
                <a:gd name="T22" fmla="*/ 23 w 26"/>
                <a:gd name="T23" fmla="*/ 44 h 45"/>
                <a:gd name="T24" fmla="*/ 21 w 26"/>
                <a:gd name="T25" fmla="*/ 44 h 45"/>
                <a:gd name="T26" fmla="*/ 18 w 26"/>
                <a:gd name="T27" fmla="*/ 44 h 45"/>
                <a:gd name="T28" fmla="*/ 15 w 26"/>
                <a:gd name="T29" fmla="*/ 45 h 45"/>
                <a:gd name="T30" fmla="*/ 12 w 26"/>
                <a:gd name="T31" fmla="*/ 45 h 45"/>
                <a:gd name="T32" fmla="*/ 10 w 26"/>
                <a:gd name="T33" fmla="*/ 45 h 45"/>
                <a:gd name="T34" fmla="*/ 7 w 26"/>
                <a:gd name="T35" fmla="*/ 45 h 45"/>
                <a:gd name="T36" fmla="*/ 5 w 26"/>
                <a:gd name="T37" fmla="*/ 44 h 45"/>
                <a:gd name="T38" fmla="*/ 3 w 26"/>
                <a:gd name="T39" fmla="*/ 44 h 45"/>
                <a:gd name="T40" fmla="*/ 3 w 26"/>
                <a:gd name="T41" fmla="*/ 44 h 45"/>
                <a:gd name="T42" fmla="*/ 3 w 26"/>
                <a:gd name="T43" fmla="*/ 42 h 45"/>
                <a:gd name="T44" fmla="*/ 2 w 26"/>
                <a:gd name="T45" fmla="*/ 39 h 45"/>
                <a:gd name="T46" fmla="*/ 2 w 26"/>
                <a:gd name="T47" fmla="*/ 35 h 45"/>
                <a:gd name="T48" fmla="*/ 1 w 26"/>
                <a:gd name="T49" fmla="*/ 31 h 45"/>
                <a:gd name="T50" fmla="*/ 0 w 26"/>
                <a:gd name="T51" fmla="*/ 26 h 45"/>
                <a:gd name="T52" fmla="*/ 0 w 26"/>
                <a:gd name="T53" fmla="*/ 22 h 45"/>
                <a:gd name="T54" fmla="*/ 0 w 26"/>
                <a:gd name="T55" fmla="*/ 17 h 45"/>
                <a:gd name="T56" fmla="*/ 0 w 26"/>
                <a:gd name="T57" fmla="*/ 13 h 45"/>
                <a:gd name="T58" fmla="*/ 0 w 26"/>
                <a:gd name="T59" fmla="*/ 9 h 45"/>
                <a:gd name="T60" fmla="*/ 0 w 26"/>
                <a:gd name="T61" fmla="*/ 7 h 45"/>
                <a:gd name="T62" fmla="*/ 0 w 26"/>
                <a:gd name="T63" fmla="*/ 4 h 45"/>
                <a:gd name="T64" fmla="*/ 2 w 26"/>
                <a:gd name="T65" fmla="*/ 3 h 45"/>
                <a:gd name="T66" fmla="*/ 4 w 26"/>
                <a:gd name="T67" fmla="*/ 1 h 45"/>
                <a:gd name="T68" fmla="*/ 7 w 26"/>
                <a:gd name="T69" fmla="*/ 1 h 45"/>
                <a:gd name="T70" fmla="*/ 10 w 26"/>
                <a:gd name="T71" fmla="*/ 0 h 45"/>
                <a:gd name="T72" fmla="*/ 12 w 26"/>
                <a:gd name="T73" fmla="*/ 0 h 45"/>
                <a:gd name="T74" fmla="*/ 15 w 26"/>
                <a:gd name="T75" fmla="*/ 0 h 45"/>
                <a:gd name="T76" fmla="*/ 18 w 26"/>
                <a:gd name="T77" fmla="*/ 0 h 45"/>
                <a:gd name="T78" fmla="*/ 19 w 26"/>
                <a:gd name="T79" fmla="*/ 1 h 45"/>
                <a:gd name="T80" fmla="*/ 20 w 26"/>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45"/>
                <a:gd name="T125" fmla="*/ 26 w 26"/>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45">
                  <a:moveTo>
                    <a:pt x="20" y="1"/>
                  </a:moveTo>
                  <a:lnTo>
                    <a:pt x="21" y="3"/>
                  </a:lnTo>
                  <a:lnTo>
                    <a:pt x="22" y="7"/>
                  </a:lnTo>
                  <a:lnTo>
                    <a:pt x="23" y="11"/>
                  </a:lnTo>
                  <a:lnTo>
                    <a:pt x="24" y="17"/>
                  </a:lnTo>
                  <a:lnTo>
                    <a:pt x="25" y="23"/>
                  </a:lnTo>
                  <a:lnTo>
                    <a:pt x="25" y="29"/>
                  </a:lnTo>
                  <a:lnTo>
                    <a:pt x="26" y="34"/>
                  </a:lnTo>
                  <a:lnTo>
                    <a:pt x="26" y="39"/>
                  </a:lnTo>
                  <a:lnTo>
                    <a:pt x="25" y="42"/>
                  </a:lnTo>
                  <a:lnTo>
                    <a:pt x="24" y="43"/>
                  </a:lnTo>
                  <a:lnTo>
                    <a:pt x="23" y="44"/>
                  </a:lnTo>
                  <a:lnTo>
                    <a:pt x="21" y="44"/>
                  </a:lnTo>
                  <a:lnTo>
                    <a:pt x="18" y="44"/>
                  </a:lnTo>
                  <a:lnTo>
                    <a:pt x="15" y="45"/>
                  </a:lnTo>
                  <a:lnTo>
                    <a:pt x="12" y="45"/>
                  </a:lnTo>
                  <a:lnTo>
                    <a:pt x="10" y="45"/>
                  </a:lnTo>
                  <a:lnTo>
                    <a:pt x="7" y="45"/>
                  </a:lnTo>
                  <a:lnTo>
                    <a:pt x="5" y="44"/>
                  </a:lnTo>
                  <a:lnTo>
                    <a:pt x="3" y="44"/>
                  </a:lnTo>
                  <a:lnTo>
                    <a:pt x="3" y="42"/>
                  </a:lnTo>
                  <a:lnTo>
                    <a:pt x="2" y="39"/>
                  </a:lnTo>
                  <a:lnTo>
                    <a:pt x="2" y="35"/>
                  </a:lnTo>
                  <a:lnTo>
                    <a:pt x="1" y="31"/>
                  </a:lnTo>
                  <a:lnTo>
                    <a:pt x="0" y="26"/>
                  </a:lnTo>
                  <a:lnTo>
                    <a:pt x="0" y="22"/>
                  </a:lnTo>
                  <a:lnTo>
                    <a:pt x="0" y="17"/>
                  </a:lnTo>
                  <a:lnTo>
                    <a:pt x="0" y="13"/>
                  </a:lnTo>
                  <a:lnTo>
                    <a:pt x="0" y="9"/>
                  </a:lnTo>
                  <a:lnTo>
                    <a:pt x="0" y="7"/>
                  </a:lnTo>
                  <a:lnTo>
                    <a:pt x="0" y="4"/>
                  </a:lnTo>
                  <a:lnTo>
                    <a:pt x="2" y="3"/>
                  </a:lnTo>
                  <a:lnTo>
                    <a:pt x="4" y="1"/>
                  </a:lnTo>
                  <a:lnTo>
                    <a:pt x="7" y="1"/>
                  </a:lnTo>
                  <a:lnTo>
                    <a:pt x="10" y="0"/>
                  </a:lnTo>
                  <a:lnTo>
                    <a:pt x="12" y="0"/>
                  </a:lnTo>
                  <a:lnTo>
                    <a:pt x="15" y="0"/>
                  </a:lnTo>
                  <a:lnTo>
                    <a:pt x="18" y="0"/>
                  </a:lnTo>
                  <a:lnTo>
                    <a:pt x="19" y="1"/>
                  </a:lnTo>
                  <a:lnTo>
                    <a:pt x="20"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129"/>
            <p:cNvSpPr>
              <a:spLocks/>
            </p:cNvSpPr>
            <p:nvPr/>
          </p:nvSpPr>
          <p:spPr bwMode="auto">
            <a:xfrm>
              <a:off x="3179" y="2011"/>
              <a:ext cx="26" cy="45"/>
            </a:xfrm>
            <a:custGeom>
              <a:avLst/>
              <a:gdLst>
                <a:gd name="T0" fmla="*/ 20 w 26"/>
                <a:gd name="T1" fmla="*/ 1 h 45"/>
                <a:gd name="T2" fmla="*/ 21 w 26"/>
                <a:gd name="T3" fmla="*/ 3 h 45"/>
                <a:gd name="T4" fmla="*/ 22 w 26"/>
                <a:gd name="T5" fmla="*/ 7 h 45"/>
                <a:gd name="T6" fmla="*/ 23 w 26"/>
                <a:gd name="T7" fmla="*/ 11 h 45"/>
                <a:gd name="T8" fmla="*/ 24 w 26"/>
                <a:gd name="T9" fmla="*/ 17 h 45"/>
                <a:gd name="T10" fmla="*/ 25 w 26"/>
                <a:gd name="T11" fmla="*/ 23 h 45"/>
                <a:gd name="T12" fmla="*/ 25 w 26"/>
                <a:gd name="T13" fmla="*/ 29 h 45"/>
                <a:gd name="T14" fmla="*/ 26 w 26"/>
                <a:gd name="T15" fmla="*/ 34 h 45"/>
                <a:gd name="T16" fmla="*/ 26 w 26"/>
                <a:gd name="T17" fmla="*/ 39 h 45"/>
                <a:gd name="T18" fmla="*/ 25 w 26"/>
                <a:gd name="T19" fmla="*/ 42 h 45"/>
                <a:gd name="T20" fmla="*/ 24 w 26"/>
                <a:gd name="T21" fmla="*/ 43 h 45"/>
                <a:gd name="T22" fmla="*/ 23 w 26"/>
                <a:gd name="T23" fmla="*/ 44 h 45"/>
                <a:gd name="T24" fmla="*/ 21 w 26"/>
                <a:gd name="T25" fmla="*/ 44 h 45"/>
                <a:gd name="T26" fmla="*/ 18 w 26"/>
                <a:gd name="T27" fmla="*/ 44 h 45"/>
                <a:gd name="T28" fmla="*/ 15 w 26"/>
                <a:gd name="T29" fmla="*/ 45 h 45"/>
                <a:gd name="T30" fmla="*/ 12 w 26"/>
                <a:gd name="T31" fmla="*/ 45 h 45"/>
                <a:gd name="T32" fmla="*/ 10 w 26"/>
                <a:gd name="T33" fmla="*/ 45 h 45"/>
                <a:gd name="T34" fmla="*/ 7 w 26"/>
                <a:gd name="T35" fmla="*/ 45 h 45"/>
                <a:gd name="T36" fmla="*/ 5 w 26"/>
                <a:gd name="T37" fmla="*/ 44 h 45"/>
                <a:gd name="T38" fmla="*/ 3 w 26"/>
                <a:gd name="T39" fmla="*/ 44 h 45"/>
                <a:gd name="T40" fmla="*/ 3 w 26"/>
                <a:gd name="T41" fmla="*/ 44 h 45"/>
                <a:gd name="T42" fmla="*/ 3 w 26"/>
                <a:gd name="T43" fmla="*/ 42 h 45"/>
                <a:gd name="T44" fmla="*/ 2 w 26"/>
                <a:gd name="T45" fmla="*/ 39 h 45"/>
                <a:gd name="T46" fmla="*/ 2 w 26"/>
                <a:gd name="T47" fmla="*/ 35 h 45"/>
                <a:gd name="T48" fmla="*/ 1 w 26"/>
                <a:gd name="T49" fmla="*/ 31 h 45"/>
                <a:gd name="T50" fmla="*/ 0 w 26"/>
                <a:gd name="T51" fmla="*/ 26 h 45"/>
                <a:gd name="T52" fmla="*/ 0 w 26"/>
                <a:gd name="T53" fmla="*/ 22 h 45"/>
                <a:gd name="T54" fmla="*/ 0 w 26"/>
                <a:gd name="T55" fmla="*/ 17 h 45"/>
                <a:gd name="T56" fmla="*/ 0 w 26"/>
                <a:gd name="T57" fmla="*/ 13 h 45"/>
                <a:gd name="T58" fmla="*/ 0 w 26"/>
                <a:gd name="T59" fmla="*/ 9 h 45"/>
                <a:gd name="T60" fmla="*/ 0 w 26"/>
                <a:gd name="T61" fmla="*/ 7 h 45"/>
                <a:gd name="T62" fmla="*/ 0 w 26"/>
                <a:gd name="T63" fmla="*/ 4 h 45"/>
                <a:gd name="T64" fmla="*/ 2 w 26"/>
                <a:gd name="T65" fmla="*/ 3 h 45"/>
                <a:gd name="T66" fmla="*/ 4 w 26"/>
                <a:gd name="T67" fmla="*/ 1 h 45"/>
                <a:gd name="T68" fmla="*/ 7 w 26"/>
                <a:gd name="T69" fmla="*/ 1 h 45"/>
                <a:gd name="T70" fmla="*/ 10 w 26"/>
                <a:gd name="T71" fmla="*/ 0 h 45"/>
                <a:gd name="T72" fmla="*/ 12 w 26"/>
                <a:gd name="T73" fmla="*/ 0 h 45"/>
                <a:gd name="T74" fmla="*/ 15 w 26"/>
                <a:gd name="T75" fmla="*/ 0 h 45"/>
                <a:gd name="T76" fmla="*/ 18 w 26"/>
                <a:gd name="T77" fmla="*/ 0 h 45"/>
                <a:gd name="T78" fmla="*/ 19 w 26"/>
                <a:gd name="T79" fmla="*/ 1 h 45"/>
                <a:gd name="T80" fmla="*/ 20 w 26"/>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45"/>
                <a:gd name="T125" fmla="*/ 26 w 26"/>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45">
                  <a:moveTo>
                    <a:pt x="20" y="1"/>
                  </a:moveTo>
                  <a:lnTo>
                    <a:pt x="21" y="3"/>
                  </a:lnTo>
                  <a:lnTo>
                    <a:pt x="22" y="7"/>
                  </a:lnTo>
                  <a:lnTo>
                    <a:pt x="23" y="11"/>
                  </a:lnTo>
                  <a:lnTo>
                    <a:pt x="24" y="17"/>
                  </a:lnTo>
                  <a:lnTo>
                    <a:pt x="25" y="23"/>
                  </a:lnTo>
                  <a:lnTo>
                    <a:pt x="25" y="29"/>
                  </a:lnTo>
                  <a:lnTo>
                    <a:pt x="26" y="34"/>
                  </a:lnTo>
                  <a:lnTo>
                    <a:pt x="26" y="39"/>
                  </a:lnTo>
                  <a:lnTo>
                    <a:pt x="25" y="42"/>
                  </a:lnTo>
                  <a:lnTo>
                    <a:pt x="24" y="43"/>
                  </a:lnTo>
                  <a:lnTo>
                    <a:pt x="23" y="44"/>
                  </a:lnTo>
                  <a:lnTo>
                    <a:pt x="21" y="44"/>
                  </a:lnTo>
                  <a:lnTo>
                    <a:pt x="18" y="44"/>
                  </a:lnTo>
                  <a:lnTo>
                    <a:pt x="15" y="45"/>
                  </a:lnTo>
                  <a:lnTo>
                    <a:pt x="12" y="45"/>
                  </a:lnTo>
                  <a:lnTo>
                    <a:pt x="10" y="45"/>
                  </a:lnTo>
                  <a:lnTo>
                    <a:pt x="7" y="45"/>
                  </a:lnTo>
                  <a:lnTo>
                    <a:pt x="5" y="44"/>
                  </a:lnTo>
                  <a:lnTo>
                    <a:pt x="3" y="44"/>
                  </a:lnTo>
                  <a:lnTo>
                    <a:pt x="3" y="42"/>
                  </a:lnTo>
                  <a:lnTo>
                    <a:pt x="2" y="39"/>
                  </a:lnTo>
                  <a:lnTo>
                    <a:pt x="2" y="35"/>
                  </a:lnTo>
                  <a:lnTo>
                    <a:pt x="1" y="31"/>
                  </a:lnTo>
                  <a:lnTo>
                    <a:pt x="0" y="26"/>
                  </a:lnTo>
                  <a:lnTo>
                    <a:pt x="0" y="22"/>
                  </a:lnTo>
                  <a:lnTo>
                    <a:pt x="0" y="17"/>
                  </a:lnTo>
                  <a:lnTo>
                    <a:pt x="0" y="13"/>
                  </a:lnTo>
                  <a:lnTo>
                    <a:pt x="0" y="9"/>
                  </a:lnTo>
                  <a:lnTo>
                    <a:pt x="0" y="7"/>
                  </a:lnTo>
                  <a:lnTo>
                    <a:pt x="0" y="4"/>
                  </a:lnTo>
                  <a:lnTo>
                    <a:pt x="2" y="3"/>
                  </a:lnTo>
                  <a:lnTo>
                    <a:pt x="4" y="1"/>
                  </a:lnTo>
                  <a:lnTo>
                    <a:pt x="7" y="1"/>
                  </a:lnTo>
                  <a:lnTo>
                    <a:pt x="10" y="0"/>
                  </a:lnTo>
                  <a:lnTo>
                    <a:pt x="12" y="0"/>
                  </a:lnTo>
                  <a:lnTo>
                    <a:pt x="15" y="0"/>
                  </a:lnTo>
                  <a:lnTo>
                    <a:pt x="18" y="0"/>
                  </a:lnTo>
                  <a:lnTo>
                    <a:pt x="19" y="1"/>
                  </a:lnTo>
                  <a:lnTo>
                    <a:pt x="20"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130"/>
            <p:cNvSpPr>
              <a:spLocks/>
            </p:cNvSpPr>
            <p:nvPr/>
          </p:nvSpPr>
          <p:spPr bwMode="auto">
            <a:xfrm>
              <a:off x="3184" y="2070"/>
              <a:ext cx="29" cy="33"/>
            </a:xfrm>
            <a:custGeom>
              <a:avLst/>
              <a:gdLst>
                <a:gd name="T0" fmla="*/ 0 w 29"/>
                <a:gd name="T1" fmla="*/ 6 h 33"/>
                <a:gd name="T2" fmla="*/ 1 w 29"/>
                <a:gd name="T3" fmla="*/ 4 h 33"/>
                <a:gd name="T4" fmla="*/ 2 w 29"/>
                <a:gd name="T5" fmla="*/ 3 h 33"/>
                <a:gd name="T6" fmla="*/ 4 w 29"/>
                <a:gd name="T7" fmla="*/ 2 h 33"/>
                <a:gd name="T8" fmla="*/ 6 w 29"/>
                <a:gd name="T9" fmla="*/ 1 h 33"/>
                <a:gd name="T10" fmla="*/ 9 w 29"/>
                <a:gd name="T11" fmla="*/ 1 h 33"/>
                <a:gd name="T12" fmla="*/ 12 w 29"/>
                <a:gd name="T13" fmla="*/ 0 h 33"/>
                <a:gd name="T14" fmla="*/ 15 w 29"/>
                <a:gd name="T15" fmla="*/ 0 h 33"/>
                <a:gd name="T16" fmla="*/ 17 w 29"/>
                <a:gd name="T17" fmla="*/ 0 h 33"/>
                <a:gd name="T18" fmla="*/ 20 w 29"/>
                <a:gd name="T19" fmla="*/ 0 h 33"/>
                <a:gd name="T20" fmla="*/ 22 w 29"/>
                <a:gd name="T21" fmla="*/ 0 h 33"/>
                <a:gd name="T22" fmla="*/ 23 w 29"/>
                <a:gd name="T23" fmla="*/ 0 h 33"/>
                <a:gd name="T24" fmla="*/ 25 w 29"/>
                <a:gd name="T25" fmla="*/ 1 h 33"/>
                <a:gd name="T26" fmla="*/ 26 w 29"/>
                <a:gd name="T27" fmla="*/ 2 h 33"/>
                <a:gd name="T28" fmla="*/ 27 w 29"/>
                <a:gd name="T29" fmla="*/ 3 h 33"/>
                <a:gd name="T30" fmla="*/ 27 w 29"/>
                <a:gd name="T31" fmla="*/ 6 h 33"/>
                <a:gd name="T32" fmla="*/ 28 w 29"/>
                <a:gd name="T33" fmla="*/ 7 h 33"/>
                <a:gd name="T34" fmla="*/ 28 w 29"/>
                <a:gd name="T35" fmla="*/ 8 h 33"/>
                <a:gd name="T36" fmla="*/ 28 w 29"/>
                <a:gd name="T37" fmla="*/ 11 h 33"/>
                <a:gd name="T38" fmla="*/ 28 w 29"/>
                <a:gd name="T39" fmla="*/ 12 h 33"/>
                <a:gd name="T40" fmla="*/ 28 w 29"/>
                <a:gd name="T41" fmla="*/ 14 h 33"/>
                <a:gd name="T42" fmla="*/ 28 w 29"/>
                <a:gd name="T43" fmla="*/ 15 h 33"/>
                <a:gd name="T44" fmla="*/ 28 w 29"/>
                <a:gd name="T45" fmla="*/ 17 h 33"/>
                <a:gd name="T46" fmla="*/ 29 w 29"/>
                <a:gd name="T47" fmla="*/ 18 h 33"/>
                <a:gd name="T48" fmla="*/ 29 w 29"/>
                <a:gd name="T49" fmla="*/ 20 h 33"/>
                <a:gd name="T50" fmla="*/ 29 w 29"/>
                <a:gd name="T51" fmla="*/ 23 h 33"/>
                <a:gd name="T52" fmla="*/ 29 w 29"/>
                <a:gd name="T53" fmla="*/ 24 h 33"/>
                <a:gd name="T54" fmla="*/ 29 w 29"/>
                <a:gd name="T55" fmla="*/ 26 h 33"/>
                <a:gd name="T56" fmla="*/ 29 w 29"/>
                <a:gd name="T57" fmla="*/ 28 h 33"/>
                <a:gd name="T58" fmla="*/ 29 w 29"/>
                <a:gd name="T59" fmla="*/ 29 h 33"/>
                <a:gd name="T60" fmla="*/ 28 w 29"/>
                <a:gd name="T61" fmla="*/ 30 h 33"/>
                <a:gd name="T62" fmla="*/ 27 w 29"/>
                <a:gd name="T63" fmla="*/ 31 h 33"/>
                <a:gd name="T64" fmla="*/ 27 w 29"/>
                <a:gd name="T65" fmla="*/ 32 h 33"/>
                <a:gd name="T66" fmla="*/ 26 w 29"/>
                <a:gd name="T67" fmla="*/ 32 h 33"/>
                <a:gd name="T68" fmla="*/ 25 w 29"/>
                <a:gd name="T69" fmla="*/ 32 h 33"/>
                <a:gd name="T70" fmla="*/ 23 w 29"/>
                <a:gd name="T71" fmla="*/ 32 h 33"/>
                <a:gd name="T72" fmla="*/ 22 w 29"/>
                <a:gd name="T73" fmla="*/ 32 h 33"/>
                <a:gd name="T74" fmla="*/ 20 w 29"/>
                <a:gd name="T75" fmla="*/ 32 h 33"/>
                <a:gd name="T76" fmla="*/ 18 w 29"/>
                <a:gd name="T77" fmla="*/ 32 h 33"/>
                <a:gd name="T78" fmla="*/ 16 w 29"/>
                <a:gd name="T79" fmla="*/ 32 h 33"/>
                <a:gd name="T80" fmla="*/ 14 w 29"/>
                <a:gd name="T81" fmla="*/ 32 h 33"/>
                <a:gd name="T82" fmla="*/ 11 w 29"/>
                <a:gd name="T83" fmla="*/ 32 h 33"/>
                <a:gd name="T84" fmla="*/ 9 w 29"/>
                <a:gd name="T85" fmla="*/ 32 h 33"/>
                <a:gd name="T86" fmla="*/ 7 w 29"/>
                <a:gd name="T87" fmla="*/ 33 h 33"/>
                <a:gd name="T88" fmla="*/ 6 w 29"/>
                <a:gd name="T89" fmla="*/ 32 h 33"/>
                <a:gd name="T90" fmla="*/ 4 w 29"/>
                <a:gd name="T91" fmla="*/ 32 h 33"/>
                <a:gd name="T92" fmla="*/ 3 w 29"/>
                <a:gd name="T93" fmla="*/ 32 h 33"/>
                <a:gd name="T94" fmla="*/ 1 w 29"/>
                <a:gd name="T95" fmla="*/ 31 h 33"/>
                <a:gd name="T96" fmla="*/ 1 w 29"/>
                <a:gd name="T97" fmla="*/ 30 h 33"/>
                <a:gd name="T98" fmla="*/ 0 w 29"/>
                <a:gd name="T99" fmla="*/ 29 h 33"/>
                <a:gd name="T100" fmla="*/ 0 w 29"/>
                <a:gd name="T101" fmla="*/ 28 h 33"/>
                <a:gd name="T102" fmla="*/ 0 w 29"/>
                <a:gd name="T103" fmla="*/ 26 h 33"/>
                <a:gd name="T104" fmla="*/ 0 w 29"/>
                <a:gd name="T105" fmla="*/ 24 h 33"/>
                <a:gd name="T106" fmla="*/ 0 w 29"/>
                <a:gd name="T107" fmla="*/ 21 h 33"/>
                <a:gd name="T108" fmla="*/ 0 w 29"/>
                <a:gd name="T109" fmla="*/ 18 h 33"/>
                <a:gd name="T110" fmla="*/ 0 w 29"/>
                <a:gd name="T111" fmla="*/ 15 h 33"/>
                <a:gd name="T112" fmla="*/ 0 w 29"/>
                <a:gd name="T113" fmla="*/ 12 h 33"/>
                <a:gd name="T114" fmla="*/ 0 w 29"/>
                <a:gd name="T115" fmla="*/ 9 h 33"/>
                <a:gd name="T116" fmla="*/ 0 w 29"/>
                <a:gd name="T117" fmla="*/ 7 h 33"/>
                <a:gd name="T118" fmla="*/ 0 w 29"/>
                <a:gd name="T119" fmla="*/ 6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3"/>
                <a:gd name="T182" fmla="*/ 29 w 29"/>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3">
                  <a:moveTo>
                    <a:pt x="0" y="6"/>
                  </a:moveTo>
                  <a:lnTo>
                    <a:pt x="1" y="4"/>
                  </a:lnTo>
                  <a:lnTo>
                    <a:pt x="2" y="3"/>
                  </a:lnTo>
                  <a:lnTo>
                    <a:pt x="4" y="2"/>
                  </a:lnTo>
                  <a:lnTo>
                    <a:pt x="6" y="1"/>
                  </a:lnTo>
                  <a:lnTo>
                    <a:pt x="9" y="1"/>
                  </a:lnTo>
                  <a:lnTo>
                    <a:pt x="12" y="0"/>
                  </a:lnTo>
                  <a:lnTo>
                    <a:pt x="15" y="0"/>
                  </a:lnTo>
                  <a:lnTo>
                    <a:pt x="17" y="0"/>
                  </a:lnTo>
                  <a:lnTo>
                    <a:pt x="20" y="0"/>
                  </a:lnTo>
                  <a:lnTo>
                    <a:pt x="22" y="0"/>
                  </a:lnTo>
                  <a:lnTo>
                    <a:pt x="23" y="0"/>
                  </a:lnTo>
                  <a:lnTo>
                    <a:pt x="25" y="1"/>
                  </a:lnTo>
                  <a:lnTo>
                    <a:pt x="26" y="2"/>
                  </a:lnTo>
                  <a:lnTo>
                    <a:pt x="27" y="3"/>
                  </a:lnTo>
                  <a:lnTo>
                    <a:pt x="27" y="6"/>
                  </a:lnTo>
                  <a:lnTo>
                    <a:pt x="28" y="7"/>
                  </a:lnTo>
                  <a:lnTo>
                    <a:pt x="28" y="8"/>
                  </a:lnTo>
                  <a:lnTo>
                    <a:pt x="28" y="11"/>
                  </a:lnTo>
                  <a:lnTo>
                    <a:pt x="28" y="12"/>
                  </a:lnTo>
                  <a:lnTo>
                    <a:pt x="28" y="14"/>
                  </a:lnTo>
                  <a:lnTo>
                    <a:pt x="28" y="15"/>
                  </a:lnTo>
                  <a:lnTo>
                    <a:pt x="28" y="17"/>
                  </a:lnTo>
                  <a:lnTo>
                    <a:pt x="29" y="18"/>
                  </a:lnTo>
                  <a:lnTo>
                    <a:pt x="29" y="20"/>
                  </a:lnTo>
                  <a:lnTo>
                    <a:pt x="29" y="23"/>
                  </a:lnTo>
                  <a:lnTo>
                    <a:pt x="29" y="24"/>
                  </a:lnTo>
                  <a:lnTo>
                    <a:pt x="29" y="26"/>
                  </a:lnTo>
                  <a:lnTo>
                    <a:pt x="29" y="28"/>
                  </a:lnTo>
                  <a:lnTo>
                    <a:pt x="29" y="29"/>
                  </a:lnTo>
                  <a:lnTo>
                    <a:pt x="28" y="30"/>
                  </a:lnTo>
                  <a:lnTo>
                    <a:pt x="27" y="31"/>
                  </a:lnTo>
                  <a:lnTo>
                    <a:pt x="27" y="32"/>
                  </a:lnTo>
                  <a:lnTo>
                    <a:pt x="26" y="32"/>
                  </a:lnTo>
                  <a:lnTo>
                    <a:pt x="25" y="32"/>
                  </a:lnTo>
                  <a:lnTo>
                    <a:pt x="23" y="32"/>
                  </a:lnTo>
                  <a:lnTo>
                    <a:pt x="22" y="32"/>
                  </a:lnTo>
                  <a:lnTo>
                    <a:pt x="20" y="32"/>
                  </a:lnTo>
                  <a:lnTo>
                    <a:pt x="18" y="32"/>
                  </a:lnTo>
                  <a:lnTo>
                    <a:pt x="16" y="32"/>
                  </a:lnTo>
                  <a:lnTo>
                    <a:pt x="14" y="32"/>
                  </a:lnTo>
                  <a:lnTo>
                    <a:pt x="11" y="32"/>
                  </a:lnTo>
                  <a:lnTo>
                    <a:pt x="9" y="32"/>
                  </a:lnTo>
                  <a:lnTo>
                    <a:pt x="7" y="33"/>
                  </a:lnTo>
                  <a:lnTo>
                    <a:pt x="6" y="32"/>
                  </a:lnTo>
                  <a:lnTo>
                    <a:pt x="4" y="32"/>
                  </a:lnTo>
                  <a:lnTo>
                    <a:pt x="3" y="32"/>
                  </a:lnTo>
                  <a:lnTo>
                    <a:pt x="1" y="31"/>
                  </a:lnTo>
                  <a:lnTo>
                    <a:pt x="1" y="30"/>
                  </a:lnTo>
                  <a:lnTo>
                    <a:pt x="0" y="29"/>
                  </a:lnTo>
                  <a:lnTo>
                    <a:pt x="0" y="28"/>
                  </a:lnTo>
                  <a:lnTo>
                    <a:pt x="0" y="26"/>
                  </a:lnTo>
                  <a:lnTo>
                    <a:pt x="0" y="24"/>
                  </a:lnTo>
                  <a:lnTo>
                    <a:pt x="0" y="21"/>
                  </a:lnTo>
                  <a:lnTo>
                    <a:pt x="0" y="18"/>
                  </a:lnTo>
                  <a:lnTo>
                    <a:pt x="0" y="15"/>
                  </a:lnTo>
                  <a:lnTo>
                    <a:pt x="0" y="12"/>
                  </a:lnTo>
                  <a:lnTo>
                    <a:pt x="0" y="9"/>
                  </a:lnTo>
                  <a:lnTo>
                    <a:pt x="0" y="7"/>
                  </a:lnTo>
                  <a:lnTo>
                    <a:pt x="0" y="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31"/>
            <p:cNvSpPr>
              <a:spLocks/>
            </p:cNvSpPr>
            <p:nvPr/>
          </p:nvSpPr>
          <p:spPr bwMode="auto">
            <a:xfrm>
              <a:off x="3184" y="2070"/>
              <a:ext cx="29" cy="33"/>
            </a:xfrm>
            <a:custGeom>
              <a:avLst/>
              <a:gdLst>
                <a:gd name="T0" fmla="*/ 0 w 29"/>
                <a:gd name="T1" fmla="*/ 6 h 33"/>
                <a:gd name="T2" fmla="*/ 1 w 29"/>
                <a:gd name="T3" fmla="*/ 4 h 33"/>
                <a:gd name="T4" fmla="*/ 2 w 29"/>
                <a:gd name="T5" fmla="*/ 3 h 33"/>
                <a:gd name="T6" fmla="*/ 4 w 29"/>
                <a:gd name="T7" fmla="*/ 2 h 33"/>
                <a:gd name="T8" fmla="*/ 6 w 29"/>
                <a:gd name="T9" fmla="*/ 1 h 33"/>
                <a:gd name="T10" fmla="*/ 9 w 29"/>
                <a:gd name="T11" fmla="*/ 1 h 33"/>
                <a:gd name="T12" fmla="*/ 12 w 29"/>
                <a:gd name="T13" fmla="*/ 0 h 33"/>
                <a:gd name="T14" fmla="*/ 15 w 29"/>
                <a:gd name="T15" fmla="*/ 0 h 33"/>
                <a:gd name="T16" fmla="*/ 17 w 29"/>
                <a:gd name="T17" fmla="*/ 0 h 33"/>
                <a:gd name="T18" fmla="*/ 20 w 29"/>
                <a:gd name="T19" fmla="*/ 0 h 33"/>
                <a:gd name="T20" fmla="*/ 22 w 29"/>
                <a:gd name="T21" fmla="*/ 0 h 33"/>
                <a:gd name="T22" fmla="*/ 23 w 29"/>
                <a:gd name="T23" fmla="*/ 0 h 33"/>
                <a:gd name="T24" fmla="*/ 25 w 29"/>
                <a:gd name="T25" fmla="*/ 1 h 33"/>
                <a:gd name="T26" fmla="*/ 26 w 29"/>
                <a:gd name="T27" fmla="*/ 2 h 33"/>
                <a:gd name="T28" fmla="*/ 27 w 29"/>
                <a:gd name="T29" fmla="*/ 3 h 33"/>
                <a:gd name="T30" fmla="*/ 27 w 29"/>
                <a:gd name="T31" fmla="*/ 6 h 33"/>
                <a:gd name="T32" fmla="*/ 28 w 29"/>
                <a:gd name="T33" fmla="*/ 7 h 33"/>
                <a:gd name="T34" fmla="*/ 28 w 29"/>
                <a:gd name="T35" fmla="*/ 8 h 33"/>
                <a:gd name="T36" fmla="*/ 28 w 29"/>
                <a:gd name="T37" fmla="*/ 11 h 33"/>
                <a:gd name="T38" fmla="*/ 28 w 29"/>
                <a:gd name="T39" fmla="*/ 12 h 33"/>
                <a:gd name="T40" fmla="*/ 28 w 29"/>
                <a:gd name="T41" fmla="*/ 14 h 33"/>
                <a:gd name="T42" fmla="*/ 28 w 29"/>
                <a:gd name="T43" fmla="*/ 15 h 33"/>
                <a:gd name="T44" fmla="*/ 28 w 29"/>
                <a:gd name="T45" fmla="*/ 17 h 33"/>
                <a:gd name="T46" fmla="*/ 29 w 29"/>
                <a:gd name="T47" fmla="*/ 18 h 33"/>
                <a:gd name="T48" fmla="*/ 29 w 29"/>
                <a:gd name="T49" fmla="*/ 20 h 33"/>
                <a:gd name="T50" fmla="*/ 29 w 29"/>
                <a:gd name="T51" fmla="*/ 23 h 33"/>
                <a:gd name="T52" fmla="*/ 29 w 29"/>
                <a:gd name="T53" fmla="*/ 24 h 33"/>
                <a:gd name="T54" fmla="*/ 29 w 29"/>
                <a:gd name="T55" fmla="*/ 26 h 33"/>
                <a:gd name="T56" fmla="*/ 29 w 29"/>
                <a:gd name="T57" fmla="*/ 28 h 33"/>
                <a:gd name="T58" fmla="*/ 29 w 29"/>
                <a:gd name="T59" fmla="*/ 29 h 33"/>
                <a:gd name="T60" fmla="*/ 28 w 29"/>
                <a:gd name="T61" fmla="*/ 30 h 33"/>
                <a:gd name="T62" fmla="*/ 27 w 29"/>
                <a:gd name="T63" fmla="*/ 31 h 33"/>
                <a:gd name="T64" fmla="*/ 27 w 29"/>
                <a:gd name="T65" fmla="*/ 32 h 33"/>
                <a:gd name="T66" fmla="*/ 26 w 29"/>
                <a:gd name="T67" fmla="*/ 32 h 33"/>
                <a:gd name="T68" fmla="*/ 25 w 29"/>
                <a:gd name="T69" fmla="*/ 32 h 33"/>
                <a:gd name="T70" fmla="*/ 23 w 29"/>
                <a:gd name="T71" fmla="*/ 32 h 33"/>
                <a:gd name="T72" fmla="*/ 22 w 29"/>
                <a:gd name="T73" fmla="*/ 32 h 33"/>
                <a:gd name="T74" fmla="*/ 20 w 29"/>
                <a:gd name="T75" fmla="*/ 32 h 33"/>
                <a:gd name="T76" fmla="*/ 18 w 29"/>
                <a:gd name="T77" fmla="*/ 32 h 33"/>
                <a:gd name="T78" fmla="*/ 16 w 29"/>
                <a:gd name="T79" fmla="*/ 32 h 33"/>
                <a:gd name="T80" fmla="*/ 14 w 29"/>
                <a:gd name="T81" fmla="*/ 32 h 33"/>
                <a:gd name="T82" fmla="*/ 11 w 29"/>
                <a:gd name="T83" fmla="*/ 32 h 33"/>
                <a:gd name="T84" fmla="*/ 9 w 29"/>
                <a:gd name="T85" fmla="*/ 32 h 33"/>
                <a:gd name="T86" fmla="*/ 7 w 29"/>
                <a:gd name="T87" fmla="*/ 33 h 33"/>
                <a:gd name="T88" fmla="*/ 6 w 29"/>
                <a:gd name="T89" fmla="*/ 32 h 33"/>
                <a:gd name="T90" fmla="*/ 4 w 29"/>
                <a:gd name="T91" fmla="*/ 32 h 33"/>
                <a:gd name="T92" fmla="*/ 3 w 29"/>
                <a:gd name="T93" fmla="*/ 32 h 33"/>
                <a:gd name="T94" fmla="*/ 1 w 29"/>
                <a:gd name="T95" fmla="*/ 31 h 33"/>
                <a:gd name="T96" fmla="*/ 1 w 29"/>
                <a:gd name="T97" fmla="*/ 30 h 33"/>
                <a:gd name="T98" fmla="*/ 0 w 29"/>
                <a:gd name="T99" fmla="*/ 29 h 33"/>
                <a:gd name="T100" fmla="*/ 0 w 29"/>
                <a:gd name="T101" fmla="*/ 28 h 33"/>
                <a:gd name="T102" fmla="*/ 0 w 29"/>
                <a:gd name="T103" fmla="*/ 26 h 33"/>
                <a:gd name="T104" fmla="*/ 0 w 29"/>
                <a:gd name="T105" fmla="*/ 24 h 33"/>
                <a:gd name="T106" fmla="*/ 0 w 29"/>
                <a:gd name="T107" fmla="*/ 21 h 33"/>
                <a:gd name="T108" fmla="*/ 0 w 29"/>
                <a:gd name="T109" fmla="*/ 18 h 33"/>
                <a:gd name="T110" fmla="*/ 0 w 29"/>
                <a:gd name="T111" fmla="*/ 15 h 33"/>
                <a:gd name="T112" fmla="*/ 0 w 29"/>
                <a:gd name="T113" fmla="*/ 12 h 33"/>
                <a:gd name="T114" fmla="*/ 0 w 29"/>
                <a:gd name="T115" fmla="*/ 9 h 33"/>
                <a:gd name="T116" fmla="*/ 0 w 29"/>
                <a:gd name="T117" fmla="*/ 7 h 33"/>
                <a:gd name="T118" fmla="*/ 0 w 29"/>
                <a:gd name="T119" fmla="*/ 6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3"/>
                <a:gd name="T182" fmla="*/ 29 w 29"/>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3">
                  <a:moveTo>
                    <a:pt x="0" y="6"/>
                  </a:moveTo>
                  <a:lnTo>
                    <a:pt x="1" y="4"/>
                  </a:lnTo>
                  <a:lnTo>
                    <a:pt x="2" y="3"/>
                  </a:lnTo>
                  <a:lnTo>
                    <a:pt x="4" y="2"/>
                  </a:lnTo>
                  <a:lnTo>
                    <a:pt x="6" y="1"/>
                  </a:lnTo>
                  <a:lnTo>
                    <a:pt x="9" y="1"/>
                  </a:lnTo>
                  <a:lnTo>
                    <a:pt x="12" y="0"/>
                  </a:lnTo>
                  <a:lnTo>
                    <a:pt x="15" y="0"/>
                  </a:lnTo>
                  <a:lnTo>
                    <a:pt x="17" y="0"/>
                  </a:lnTo>
                  <a:lnTo>
                    <a:pt x="20" y="0"/>
                  </a:lnTo>
                  <a:lnTo>
                    <a:pt x="22" y="0"/>
                  </a:lnTo>
                  <a:lnTo>
                    <a:pt x="23" y="0"/>
                  </a:lnTo>
                  <a:lnTo>
                    <a:pt x="25" y="1"/>
                  </a:lnTo>
                  <a:lnTo>
                    <a:pt x="26" y="2"/>
                  </a:lnTo>
                  <a:lnTo>
                    <a:pt x="27" y="3"/>
                  </a:lnTo>
                  <a:lnTo>
                    <a:pt x="27" y="6"/>
                  </a:lnTo>
                  <a:lnTo>
                    <a:pt x="28" y="7"/>
                  </a:lnTo>
                  <a:lnTo>
                    <a:pt x="28" y="8"/>
                  </a:lnTo>
                  <a:lnTo>
                    <a:pt x="28" y="11"/>
                  </a:lnTo>
                  <a:lnTo>
                    <a:pt x="28" y="12"/>
                  </a:lnTo>
                  <a:lnTo>
                    <a:pt x="28" y="14"/>
                  </a:lnTo>
                  <a:lnTo>
                    <a:pt x="28" y="15"/>
                  </a:lnTo>
                  <a:lnTo>
                    <a:pt x="28" y="17"/>
                  </a:lnTo>
                  <a:lnTo>
                    <a:pt x="29" y="18"/>
                  </a:lnTo>
                  <a:lnTo>
                    <a:pt x="29" y="20"/>
                  </a:lnTo>
                  <a:lnTo>
                    <a:pt x="29" y="23"/>
                  </a:lnTo>
                  <a:lnTo>
                    <a:pt x="29" y="24"/>
                  </a:lnTo>
                  <a:lnTo>
                    <a:pt x="29" y="26"/>
                  </a:lnTo>
                  <a:lnTo>
                    <a:pt x="29" y="28"/>
                  </a:lnTo>
                  <a:lnTo>
                    <a:pt x="29" y="29"/>
                  </a:lnTo>
                  <a:lnTo>
                    <a:pt x="28" y="30"/>
                  </a:lnTo>
                  <a:lnTo>
                    <a:pt x="27" y="31"/>
                  </a:lnTo>
                  <a:lnTo>
                    <a:pt x="27" y="32"/>
                  </a:lnTo>
                  <a:lnTo>
                    <a:pt x="26" y="32"/>
                  </a:lnTo>
                  <a:lnTo>
                    <a:pt x="25" y="32"/>
                  </a:lnTo>
                  <a:lnTo>
                    <a:pt x="23" y="32"/>
                  </a:lnTo>
                  <a:lnTo>
                    <a:pt x="22" y="32"/>
                  </a:lnTo>
                  <a:lnTo>
                    <a:pt x="20" y="32"/>
                  </a:lnTo>
                  <a:lnTo>
                    <a:pt x="18" y="32"/>
                  </a:lnTo>
                  <a:lnTo>
                    <a:pt x="16" y="32"/>
                  </a:lnTo>
                  <a:lnTo>
                    <a:pt x="14" y="32"/>
                  </a:lnTo>
                  <a:lnTo>
                    <a:pt x="11" y="32"/>
                  </a:lnTo>
                  <a:lnTo>
                    <a:pt x="9" y="32"/>
                  </a:lnTo>
                  <a:lnTo>
                    <a:pt x="7" y="33"/>
                  </a:lnTo>
                  <a:lnTo>
                    <a:pt x="6" y="32"/>
                  </a:lnTo>
                  <a:lnTo>
                    <a:pt x="4" y="32"/>
                  </a:lnTo>
                  <a:lnTo>
                    <a:pt x="3" y="32"/>
                  </a:lnTo>
                  <a:lnTo>
                    <a:pt x="1" y="31"/>
                  </a:lnTo>
                  <a:lnTo>
                    <a:pt x="1" y="30"/>
                  </a:lnTo>
                  <a:lnTo>
                    <a:pt x="0" y="29"/>
                  </a:lnTo>
                  <a:lnTo>
                    <a:pt x="0" y="28"/>
                  </a:lnTo>
                  <a:lnTo>
                    <a:pt x="0" y="26"/>
                  </a:lnTo>
                  <a:lnTo>
                    <a:pt x="0" y="24"/>
                  </a:lnTo>
                  <a:lnTo>
                    <a:pt x="0" y="21"/>
                  </a:lnTo>
                  <a:lnTo>
                    <a:pt x="0" y="18"/>
                  </a:lnTo>
                  <a:lnTo>
                    <a:pt x="0" y="15"/>
                  </a:lnTo>
                  <a:lnTo>
                    <a:pt x="0" y="12"/>
                  </a:lnTo>
                  <a:lnTo>
                    <a:pt x="0" y="9"/>
                  </a:lnTo>
                  <a:lnTo>
                    <a:pt x="0" y="7"/>
                  </a:lnTo>
                  <a:lnTo>
                    <a:pt x="0" y="6"/>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32"/>
            <p:cNvSpPr>
              <a:spLocks/>
            </p:cNvSpPr>
            <p:nvPr/>
          </p:nvSpPr>
          <p:spPr bwMode="auto">
            <a:xfrm>
              <a:off x="3184" y="2070"/>
              <a:ext cx="29" cy="33"/>
            </a:xfrm>
            <a:custGeom>
              <a:avLst/>
              <a:gdLst>
                <a:gd name="T0" fmla="*/ 0 w 29"/>
                <a:gd name="T1" fmla="*/ 6 h 33"/>
                <a:gd name="T2" fmla="*/ 1 w 29"/>
                <a:gd name="T3" fmla="*/ 4 h 33"/>
                <a:gd name="T4" fmla="*/ 2 w 29"/>
                <a:gd name="T5" fmla="*/ 3 h 33"/>
                <a:gd name="T6" fmla="*/ 4 w 29"/>
                <a:gd name="T7" fmla="*/ 2 h 33"/>
                <a:gd name="T8" fmla="*/ 6 w 29"/>
                <a:gd name="T9" fmla="*/ 1 h 33"/>
                <a:gd name="T10" fmla="*/ 9 w 29"/>
                <a:gd name="T11" fmla="*/ 1 h 33"/>
                <a:gd name="T12" fmla="*/ 12 w 29"/>
                <a:gd name="T13" fmla="*/ 0 h 33"/>
                <a:gd name="T14" fmla="*/ 15 w 29"/>
                <a:gd name="T15" fmla="*/ 0 h 33"/>
                <a:gd name="T16" fmla="*/ 17 w 29"/>
                <a:gd name="T17" fmla="*/ 0 h 33"/>
                <a:gd name="T18" fmla="*/ 20 w 29"/>
                <a:gd name="T19" fmla="*/ 0 h 33"/>
                <a:gd name="T20" fmla="*/ 22 w 29"/>
                <a:gd name="T21" fmla="*/ 0 h 33"/>
                <a:gd name="T22" fmla="*/ 23 w 29"/>
                <a:gd name="T23" fmla="*/ 0 h 33"/>
                <a:gd name="T24" fmla="*/ 25 w 29"/>
                <a:gd name="T25" fmla="*/ 1 h 33"/>
                <a:gd name="T26" fmla="*/ 26 w 29"/>
                <a:gd name="T27" fmla="*/ 2 h 33"/>
                <a:gd name="T28" fmla="*/ 27 w 29"/>
                <a:gd name="T29" fmla="*/ 3 h 33"/>
                <a:gd name="T30" fmla="*/ 27 w 29"/>
                <a:gd name="T31" fmla="*/ 6 h 33"/>
                <a:gd name="T32" fmla="*/ 28 w 29"/>
                <a:gd name="T33" fmla="*/ 7 h 33"/>
                <a:gd name="T34" fmla="*/ 28 w 29"/>
                <a:gd name="T35" fmla="*/ 8 h 33"/>
                <a:gd name="T36" fmla="*/ 28 w 29"/>
                <a:gd name="T37" fmla="*/ 11 h 33"/>
                <a:gd name="T38" fmla="*/ 28 w 29"/>
                <a:gd name="T39" fmla="*/ 12 h 33"/>
                <a:gd name="T40" fmla="*/ 28 w 29"/>
                <a:gd name="T41" fmla="*/ 14 h 33"/>
                <a:gd name="T42" fmla="*/ 28 w 29"/>
                <a:gd name="T43" fmla="*/ 15 h 33"/>
                <a:gd name="T44" fmla="*/ 28 w 29"/>
                <a:gd name="T45" fmla="*/ 17 h 33"/>
                <a:gd name="T46" fmla="*/ 29 w 29"/>
                <a:gd name="T47" fmla="*/ 18 h 33"/>
                <a:gd name="T48" fmla="*/ 29 w 29"/>
                <a:gd name="T49" fmla="*/ 20 h 33"/>
                <a:gd name="T50" fmla="*/ 29 w 29"/>
                <a:gd name="T51" fmla="*/ 23 h 33"/>
                <a:gd name="T52" fmla="*/ 29 w 29"/>
                <a:gd name="T53" fmla="*/ 24 h 33"/>
                <a:gd name="T54" fmla="*/ 29 w 29"/>
                <a:gd name="T55" fmla="*/ 26 h 33"/>
                <a:gd name="T56" fmla="*/ 29 w 29"/>
                <a:gd name="T57" fmla="*/ 28 h 33"/>
                <a:gd name="T58" fmla="*/ 29 w 29"/>
                <a:gd name="T59" fmla="*/ 29 h 33"/>
                <a:gd name="T60" fmla="*/ 28 w 29"/>
                <a:gd name="T61" fmla="*/ 30 h 33"/>
                <a:gd name="T62" fmla="*/ 27 w 29"/>
                <a:gd name="T63" fmla="*/ 31 h 33"/>
                <a:gd name="T64" fmla="*/ 27 w 29"/>
                <a:gd name="T65" fmla="*/ 32 h 33"/>
                <a:gd name="T66" fmla="*/ 26 w 29"/>
                <a:gd name="T67" fmla="*/ 32 h 33"/>
                <a:gd name="T68" fmla="*/ 25 w 29"/>
                <a:gd name="T69" fmla="*/ 32 h 33"/>
                <a:gd name="T70" fmla="*/ 23 w 29"/>
                <a:gd name="T71" fmla="*/ 32 h 33"/>
                <a:gd name="T72" fmla="*/ 22 w 29"/>
                <a:gd name="T73" fmla="*/ 32 h 33"/>
                <a:gd name="T74" fmla="*/ 20 w 29"/>
                <a:gd name="T75" fmla="*/ 32 h 33"/>
                <a:gd name="T76" fmla="*/ 18 w 29"/>
                <a:gd name="T77" fmla="*/ 32 h 33"/>
                <a:gd name="T78" fmla="*/ 16 w 29"/>
                <a:gd name="T79" fmla="*/ 32 h 33"/>
                <a:gd name="T80" fmla="*/ 14 w 29"/>
                <a:gd name="T81" fmla="*/ 32 h 33"/>
                <a:gd name="T82" fmla="*/ 11 w 29"/>
                <a:gd name="T83" fmla="*/ 32 h 33"/>
                <a:gd name="T84" fmla="*/ 9 w 29"/>
                <a:gd name="T85" fmla="*/ 32 h 33"/>
                <a:gd name="T86" fmla="*/ 7 w 29"/>
                <a:gd name="T87" fmla="*/ 33 h 33"/>
                <a:gd name="T88" fmla="*/ 6 w 29"/>
                <a:gd name="T89" fmla="*/ 32 h 33"/>
                <a:gd name="T90" fmla="*/ 4 w 29"/>
                <a:gd name="T91" fmla="*/ 32 h 33"/>
                <a:gd name="T92" fmla="*/ 3 w 29"/>
                <a:gd name="T93" fmla="*/ 32 h 33"/>
                <a:gd name="T94" fmla="*/ 1 w 29"/>
                <a:gd name="T95" fmla="*/ 31 h 33"/>
                <a:gd name="T96" fmla="*/ 1 w 29"/>
                <a:gd name="T97" fmla="*/ 30 h 33"/>
                <a:gd name="T98" fmla="*/ 0 w 29"/>
                <a:gd name="T99" fmla="*/ 29 h 33"/>
                <a:gd name="T100" fmla="*/ 0 w 29"/>
                <a:gd name="T101" fmla="*/ 28 h 33"/>
                <a:gd name="T102" fmla="*/ 0 w 29"/>
                <a:gd name="T103" fmla="*/ 26 h 33"/>
                <a:gd name="T104" fmla="*/ 0 w 29"/>
                <a:gd name="T105" fmla="*/ 24 h 33"/>
                <a:gd name="T106" fmla="*/ 0 w 29"/>
                <a:gd name="T107" fmla="*/ 21 h 33"/>
                <a:gd name="T108" fmla="*/ 0 w 29"/>
                <a:gd name="T109" fmla="*/ 18 h 33"/>
                <a:gd name="T110" fmla="*/ 0 w 29"/>
                <a:gd name="T111" fmla="*/ 15 h 33"/>
                <a:gd name="T112" fmla="*/ 0 w 29"/>
                <a:gd name="T113" fmla="*/ 12 h 33"/>
                <a:gd name="T114" fmla="*/ 0 w 29"/>
                <a:gd name="T115" fmla="*/ 9 h 33"/>
                <a:gd name="T116" fmla="*/ 0 w 29"/>
                <a:gd name="T117" fmla="*/ 7 h 33"/>
                <a:gd name="T118" fmla="*/ 0 w 29"/>
                <a:gd name="T119" fmla="*/ 6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3"/>
                <a:gd name="T182" fmla="*/ 29 w 29"/>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3">
                  <a:moveTo>
                    <a:pt x="0" y="6"/>
                  </a:moveTo>
                  <a:lnTo>
                    <a:pt x="1" y="4"/>
                  </a:lnTo>
                  <a:lnTo>
                    <a:pt x="2" y="3"/>
                  </a:lnTo>
                  <a:lnTo>
                    <a:pt x="4" y="2"/>
                  </a:lnTo>
                  <a:lnTo>
                    <a:pt x="6" y="1"/>
                  </a:lnTo>
                  <a:lnTo>
                    <a:pt x="9" y="1"/>
                  </a:lnTo>
                  <a:lnTo>
                    <a:pt x="12" y="0"/>
                  </a:lnTo>
                  <a:lnTo>
                    <a:pt x="15" y="0"/>
                  </a:lnTo>
                  <a:lnTo>
                    <a:pt x="17" y="0"/>
                  </a:lnTo>
                  <a:lnTo>
                    <a:pt x="20" y="0"/>
                  </a:lnTo>
                  <a:lnTo>
                    <a:pt x="22" y="0"/>
                  </a:lnTo>
                  <a:lnTo>
                    <a:pt x="23" y="0"/>
                  </a:lnTo>
                  <a:lnTo>
                    <a:pt x="25" y="1"/>
                  </a:lnTo>
                  <a:lnTo>
                    <a:pt x="26" y="2"/>
                  </a:lnTo>
                  <a:lnTo>
                    <a:pt x="27" y="3"/>
                  </a:lnTo>
                  <a:lnTo>
                    <a:pt x="27" y="6"/>
                  </a:lnTo>
                  <a:lnTo>
                    <a:pt x="28" y="7"/>
                  </a:lnTo>
                  <a:lnTo>
                    <a:pt x="28" y="8"/>
                  </a:lnTo>
                  <a:lnTo>
                    <a:pt x="28" y="11"/>
                  </a:lnTo>
                  <a:lnTo>
                    <a:pt x="28" y="12"/>
                  </a:lnTo>
                  <a:lnTo>
                    <a:pt x="28" y="14"/>
                  </a:lnTo>
                  <a:lnTo>
                    <a:pt x="28" y="15"/>
                  </a:lnTo>
                  <a:lnTo>
                    <a:pt x="28" y="17"/>
                  </a:lnTo>
                  <a:lnTo>
                    <a:pt x="29" y="18"/>
                  </a:lnTo>
                  <a:lnTo>
                    <a:pt x="29" y="20"/>
                  </a:lnTo>
                  <a:lnTo>
                    <a:pt x="29" y="23"/>
                  </a:lnTo>
                  <a:lnTo>
                    <a:pt x="29" y="24"/>
                  </a:lnTo>
                  <a:lnTo>
                    <a:pt x="29" y="26"/>
                  </a:lnTo>
                  <a:lnTo>
                    <a:pt x="29" y="28"/>
                  </a:lnTo>
                  <a:lnTo>
                    <a:pt x="29" y="29"/>
                  </a:lnTo>
                  <a:lnTo>
                    <a:pt x="28" y="30"/>
                  </a:lnTo>
                  <a:lnTo>
                    <a:pt x="27" y="31"/>
                  </a:lnTo>
                  <a:lnTo>
                    <a:pt x="27" y="32"/>
                  </a:lnTo>
                  <a:lnTo>
                    <a:pt x="26" y="32"/>
                  </a:lnTo>
                  <a:lnTo>
                    <a:pt x="25" y="32"/>
                  </a:lnTo>
                  <a:lnTo>
                    <a:pt x="23" y="32"/>
                  </a:lnTo>
                  <a:lnTo>
                    <a:pt x="22" y="32"/>
                  </a:lnTo>
                  <a:lnTo>
                    <a:pt x="20" y="32"/>
                  </a:lnTo>
                  <a:lnTo>
                    <a:pt x="18" y="32"/>
                  </a:lnTo>
                  <a:lnTo>
                    <a:pt x="16" y="32"/>
                  </a:lnTo>
                  <a:lnTo>
                    <a:pt x="14" y="32"/>
                  </a:lnTo>
                  <a:lnTo>
                    <a:pt x="11" y="32"/>
                  </a:lnTo>
                  <a:lnTo>
                    <a:pt x="9" y="32"/>
                  </a:lnTo>
                  <a:lnTo>
                    <a:pt x="7" y="33"/>
                  </a:lnTo>
                  <a:lnTo>
                    <a:pt x="6" y="32"/>
                  </a:lnTo>
                  <a:lnTo>
                    <a:pt x="4" y="32"/>
                  </a:lnTo>
                  <a:lnTo>
                    <a:pt x="3" y="32"/>
                  </a:lnTo>
                  <a:lnTo>
                    <a:pt x="1" y="31"/>
                  </a:lnTo>
                  <a:lnTo>
                    <a:pt x="1" y="30"/>
                  </a:lnTo>
                  <a:lnTo>
                    <a:pt x="0" y="29"/>
                  </a:lnTo>
                  <a:lnTo>
                    <a:pt x="0" y="28"/>
                  </a:lnTo>
                  <a:lnTo>
                    <a:pt x="0" y="26"/>
                  </a:lnTo>
                  <a:lnTo>
                    <a:pt x="0" y="24"/>
                  </a:lnTo>
                  <a:lnTo>
                    <a:pt x="0" y="21"/>
                  </a:lnTo>
                  <a:lnTo>
                    <a:pt x="0" y="18"/>
                  </a:lnTo>
                  <a:lnTo>
                    <a:pt x="0" y="15"/>
                  </a:lnTo>
                  <a:lnTo>
                    <a:pt x="0" y="12"/>
                  </a:lnTo>
                  <a:lnTo>
                    <a:pt x="0" y="9"/>
                  </a:lnTo>
                  <a:lnTo>
                    <a:pt x="0" y="7"/>
                  </a:lnTo>
                  <a:lnTo>
                    <a:pt x="0" y="6"/>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33"/>
            <p:cNvSpPr>
              <a:spLocks/>
            </p:cNvSpPr>
            <p:nvPr/>
          </p:nvSpPr>
          <p:spPr bwMode="auto">
            <a:xfrm>
              <a:off x="3179" y="2113"/>
              <a:ext cx="31" cy="33"/>
            </a:xfrm>
            <a:custGeom>
              <a:avLst/>
              <a:gdLst>
                <a:gd name="T0" fmla="*/ 3 w 31"/>
                <a:gd name="T1" fmla="*/ 4 h 33"/>
                <a:gd name="T2" fmla="*/ 5 w 31"/>
                <a:gd name="T3" fmla="*/ 2 h 33"/>
                <a:gd name="T4" fmla="*/ 6 w 31"/>
                <a:gd name="T5" fmla="*/ 1 h 33"/>
                <a:gd name="T6" fmla="*/ 8 w 31"/>
                <a:gd name="T7" fmla="*/ 1 h 33"/>
                <a:gd name="T8" fmla="*/ 11 w 31"/>
                <a:gd name="T9" fmla="*/ 0 h 33"/>
                <a:gd name="T10" fmla="*/ 13 w 31"/>
                <a:gd name="T11" fmla="*/ 0 h 33"/>
                <a:gd name="T12" fmla="*/ 16 w 31"/>
                <a:gd name="T13" fmla="*/ 0 h 33"/>
                <a:gd name="T14" fmla="*/ 19 w 31"/>
                <a:gd name="T15" fmla="*/ 1 h 33"/>
                <a:gd name="T16" fmla="*/ 21 w 31"/>
                <a:gd name="T17" fmla="*/ 1 h 33"/>
                <a:gd name="T18" fmla="*/ 24 w 31"/>
                <a:gd name="T19" fmla="*/ 1 h 33"/>
                <a:gd name="T20" fmla="*/ 26 w 31"/>
                <a:gd name="T21" fmla="*/ 1 h 33"/>
                <a:gd name="T22" fmla="*/ 28 w 31"/>
                <a:gd name="T23" fmla="*/ 1 h 33"/>
                <a:gd name="T24" fmla="*/ 29 w 31"/>
                <a:gd name="T25" fmla="*/ 2 h 33"/>
                <a:gd name="T26" fmla="*/ 30 w 31"/>
                <a:gd name="T27" fmla="*/ 3 h 33"/>
                <a:gd name="T28" fmla="*/ 30 w 31"/>
                <a:gd name="T29" fmla="*/ 4 h 33"/>
                <a:gd name="T30" fmla="*/ 31 w 31"/>
                <a:gd name="T31" fmla="*/ 7 h 33"/>
                <a:gd name="T32" fmla="*/ 31 w 31"/>
                <a:gd name="T33" fmla="*/ 8 h 33"/>
                <a:gd name="T34" fmla="*/ 31 w 31"/>
                <a:gd name="T35" fmla="*/ 10 h 33"/>
                <a:gd name="T36" fmla="*/ 31 w 31"/>
                <a:gd name="T37" fmla="*/ 12 h 33"/>
                <a:gd name="T38" fmla="*/ 31 w 31"/>
                <a:gd name="T39" fmla="*/ 14 h 33"/>
                <a:gd name="T40" fmla="*/ 31 w 31"/>
                <a:gd name="T41" fmla="*/ 16 h 33"/>
                <a:gd name="T42" fmla="*/ 31 w 31"/>
                <a:gd name="T43" fmla="*/ 16 h 33"/>
                <a:gd name="T44" fmla="*/ 31 w 31"/>
                <a:gd name="T45" fmla="*/ 18 h 33"/>
                <a:gd name="T46" fmla="*/ 31 w 31"/>
                <a:gd name="T47" fmla="*/ 20 h 33"/>
                <a:gd name="T48" fmla="*/ 30 w 31"/>
                <a:gd name="T49" fmla="*/ 22 h 33"/>
                <a:gd name="T50" fmla="*/ 30 w 31"/>
                <a:gd name="T51" fmla="*/ 24 h 33"/>
                <a:gd name="T52" fmla="*/ 30 w 31"/>
                <a:gd name="T53" fmla="*/ 26 h 33"/>
                <a:gd name="T54" fmla="*/ 30 w 31"/>
                <a:gd name="T55" fmla="*/ 28 h 33"/>
                <a:gd name="T56" fmla="*/ 30 w 31"/>
                <a:gd name="T57" fmla="*/ 30 h 33"/>
                <a:gd name="T58" fmla="*/ 29 w 31"/>
                <a:gd name="T59" fmla="*/ 31 h 33"/>
                <a:gd name="T60" fmla="*/ 29 w 31"/>
                <a:gd name="T61" fmla="*/ 32 h 33"/>
                <a:gd name="T62" fmla="*/ 28 w 31"/>
                <a:gd name="T63" fmla="*/ 33 h 33"/>
                <a:gd name="T64" fmla="*/ 27 w 31"/>
                <a:gd name="T65" fmla="*/ 33 h 33"/>
                <a:gd name="T66" fmla="*/ 26 w 31"/>
                <a:gd name="T67" fmla="*/ 33 h 33"/>
                <a:gd name="T68" fmla="*/ 25 w 31"/>
                <a:gd name="T69" fmla="*/ 33 h 33"/>
                <a:gd name="T70" fmla="*/ 24 w 31"/>
                <a:gd name="T71" fmla="*/ 33 h 33"/>
                <a:gd name="T72" fmla="*/ 22 w 31"/>
                <a:gd name="T73" fmla="*/ 33 h 33"/>
                <a:gd name="T74" fmla="*/ 21 w 31"/>
                <a:gd name="T75" fmla="*/ 33 h 33"/>
                <a:gd name="T76" fmla="*/ 19 w 31"/>
                <a:gd name="T77" fmla="*/ 32 h 33"/>
                <a:gd name="T78" fmla="*/ 17 w 31"/>
                <a:gd name="T79" fmla="*/ 32 h 33"/>
                <a:gd name="T80" fmla="*/ 14 w 31"/>
                <a:gd name="T81" fmla="*/ 32 h 33"/>
                <a:gd name="T82" fmla="*/ 12 w 31"/>
                <a:gd name="T83" fmla="*/ 32 h 33"/>
                <a:gd name="T84" fmla="*/ 10 w 31"/>
                <a:gd name="T85" fmla="*/ 32 h 33"/>
                <a:gd name="T86" fmla="*/ 8 w 31"/>
                <a:gd name="T87" fmla="*/ 31 h 33"/>
                <a:gd name="T88" fmla="*/ 6 w 31"/>
                <a:gd name="T89" fmla="*/ 31 h 33"/>
                <a:gd name="T90" fmla="*/ 5 w 31"/>
                <a:gd name="T91" fmla="*/ 31 h 33"/>
                <a:gd name="T92" fmla="*/ 3 w 31"/>
                <a:gd name="T93" fmla="*/ 30 h 33"/>
                <a:gd name="T94" fmla="*/ 2 w 31"/>
                <a:gd name="T95" fmla="*/ 30 h 33"/>
                <a:gd name="T96" fmla="*/ 2 w 31"/>
                <a:gd name="T97" fmla="*/ 28 h 33"/>
                <a:gd name="T98" fmla="*/ 1 w 31"/>
                <a:gd name="T99" fmla="*/ 27 h 33"/>
                <a:gd name="T100" fmla="*/ 0 w 31"/>
                <a:gd name="T101" fmla="*/ 26 h 33"/>
                <a:gd name="T102" fmla="*/ 1 w 31"/>
                <a:gd name="T103" fmla="*/ 24 h 33"/>
                <a:gd name="T104" fmla="*/ 1 w 31"/>
                <a:gd name="T105" fmla="*/ 22 h 33"/>
                <a:gd name="T106" fmla="*/ 2 w 31"/>
                <a:gd name="T107" fmla="*/ 19 h 33"/>
                <a:gd name="T108" fmla="*/ 2 w 31"/>
                <a:gd name="T109" fmla="*/ 16 h 33"/>
                <a:gd name="T110" fmla="*/ 2 w 31"/>
                <a:gd name="T111" fmla="*/ 13 h 33"/>
                <a:gd name="T112" fmla="*/ 3 w 31"/>
                <a:gd name="T113" fmla="*/ 10 h 33"/>
                <a:gd name="T114" fmla="*/ 3 w 31"/>
                <a:gd name="T115" fmla="*/ 7 h 33"/>
                <a:gd name="T116" fmla="*/ 3 w 31"/>
                <a:gd name="T117" fmla="*/ 6 h 33"/>
                <a:gd name="T118" fmla="*/ 3 w 31"/>
                <a:gd name="T119" fmla="*/ 4 h 33"/>
                <a:gd name="T120" fmla="*/ 3 w 31"/>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
                <a:gd name="T184" fmla="*/ 0 h 33"/>
                <a:gd name="T185" fmla="*/ 31 w 31"/>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 h="33">
                  <a:moveTo>
                    <a:pt x="3" y="4"/>
                  </a:moveTo>
                  <a:lnTo>
                    <a:pt x="5" y="2"/>
                  </a:lnTo>
                  <a:lnTo>
                    <a:pt x="6" y="1"/>
                  </a:lnTo>
                  <a:lnTo>
                    <a:pt x="8" y="1"/>
                  </a:lnTo>
                  <a:lnTo>
                    <a:pt x="11" y="0"/>
                  </a:lnTo>
                  <a:lnTo>
                    <a:pt x="13" y="0"/>
                  </a:lnTo>
                  <a:lnTo>
                    <a:pt x="16" y="0"/>
                  </a:lnTo>
                  <a:lnTo>
                    <a:pt x="19" y="1"/>
                  </a:lnTo>
                  <a:lnTo>
                    <a:pt x="21" y="1"/>
                  </a:lnTo>
                  <a:lnTo>
                    <a:pt x="24" y="1"/>
                  </a:lnTo>
                  <a:lnTo>
                    <a:pt x="26" y="1"/>
                  </a:lnTo>
                  <a:lnTo>
                    <a:pt x="28" y="1"/>
                  </a:lnTo>
                  <a:lnTo>
                    <a:pt x="29" y="2"/>
                  </a:lnTo>
                  <a:lnTo>
                    <a:pt x="30" y="3"/>
                  </a:lnTo>
                  <a:lnTo>
                    <a:pt x="30" y="4"/>
                  </a:lnTo>
                  <a:lnTo>
                    <a:pt x="31" y="7"/>
                  </a:lnTo>
                  <a:lnTo>
                    <a:pt x="31" y="8"/>
                  </a:lnTo>
                  <a:lnTo>
                    <a:pt x="31" y="10"/>
                  </a:lnTo>
                  <a:lnTo>
                    <a:pt x="31" y="12"/>
                  </a:lnTo>
                  <a:lnTo>
                    <a:pt x="31" y="14"/>
                  </a:lnTo>
                  <a:lnTo>
                    <a:pt x="31" y="16"/>
                  </a:lnTo>
                  <a:lnTo>
                    <a:pt x="31" y="18"/>
                  </a:lnTo>
                  <a:lnTo>
                    <a:pt x="31" y="20"/>
                  </a:lnTo>
                  <a:lnTo>
                    <a:pt x="30" y="22"/>
                  </a:lnTo>
                  <a:lnTo>
                    <a:pt x="30" y="24"/>
                  </a:lnTo>
                  <a:lnTo>
                    <a:pt x="30" y="26"/>
                  </a:lnTo>
                  <a:lnTo>
                    <a:pt x="30" y="28"/>
                  </a:lnTo>
                  <a:lnTo>
                    <a:pt x="30" y="30"/>
                  </a:lnTo>
                  <a:lnTo>
                    <a:pt x="29" y="31"/>
                  </a:lnTo>
                  <a:lnTo>
                    <a:pt x="29" y="32"/>
                  </a:lnTo>
                  <a:lnTo>
                    <a:pt x="28" y="33"/>
                  </a:lnTo>
                  <a:lnTo>
                    <a:pt x="27" y="33"/>
                  </a:lnTo>
                  <a:lnTo>
                    <a:pt x="26" y="33"/>
                  </a:lnTo>
                  <a:lnTo>
                    <a:pt x="25" y="33"/>
                  </a:lnTo>
                  <a:lnTo>
                    <a:pt x="24" y="33"/>
                  </a:lnTo>
                  <a:lnTo>
                    <a:pt x="22" y="33"/>
                  </a:lnTo>
                  <a:lnTo>
                    <a:pt x="21" y="33"/>
                  </a:lnTo>
                  <a:lnTo>
                    <a:pt x="19" y="32"/>
                  </a:lnTo>
                  <a:lnTo>
                    <a:pt x="17" y="32"/>
                  </a:lnTo>
                  <a:lnTo>
                    <a:pt x="14" y="32"/>
                  </a:lnTo>
                  <a:lnTo>
                    <a:pt x="12" y="32"/>
                  </a:lnTo>
                  <a:lnTo>
                    <a:pt x="10" y="32"/>
                  </a:lnTo>
                  <a:lnTo>
                    <a:pt x="8" y="31"/>
                  </a:lnTo>
                  <a:lnTo>
                    <a:pt x="6" y="31"/>
                  </a:lnTo>
                  <a:lnTo>
                    <a:pt x="5" y="31"/>
                  </a:lnTo>
                  <a:lnTo>
                    <a:pt x="3" y="30"/>
                  </a:lnTo>
                  <a:lnTo>
                    <a:pt x="2" y="30"/>
                  </a:lnTo>
                  <a:lnTo>
                    <a:pt x="2" y="28"/>
                  </a:lnTo>
                  <a:lnTo>
                    <a:pt x="1" y="27"/>
                  </a:lnTo>
                  <a:lnTo>
                    <a:pt x="0" y="26"/>
                  </a:lnTo>
                  <a:lnTo>
                    <a:pt x="1" y="24"/>
                  </a:lnTo>
                  <a:lnTo>
                    <a:pt x="1" y="22"/>
                  </a:lnTo>
                  <a:lnTo>
                    <a:pt x="2" y="19"/>
                  </a:lnTo>
                  <a:lnTo>
                    <a:pt x="2" y="16"/>
                  </a:lnTo>
                  <a:lnTo>
                    <a:pt x="2" y="13"/>
                  </a:lnTo>
                  <a:lnTo>
                    <a:pt x="3" y="10"/>
                  </a:lnTo>
                  <a:lnTo>
                    <a:pt x="3" y="7"/>
                  </a:lnTo>
                  <a:lnTo>
                    <a:pt x="3" y="6"/>
                  </a:lnTo>
                  <a:lnTo>
                    <a:pt x="3"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34"/>
            <p:cNvSpPr>
              <a:spLocks/>
            </p:cNvSpPr>
            <p:nvPr/>
          </p:nvSpPr>
          <p:spPr bwMode="auto">
            <a:xfrm>
              <a:off x="3179" y="2113"/>
              <a:ext cx="31" cy="33"/>
            </a:xfrm>
            <a:custGeom>
              <a:avLst/>
              <a:gdLst>
                <a:gd name="T0" fmla="*/ 3 w 31"/>
                <a:gd name="T1" fmla="*/ 4 h 33"/>
                <a:gd name="T2" fmla="*/ 5 w 31"/>
                <a:gd name="T3" fmla="*/ 2 h 33"/>
                <a:gd name="T4" fmla="*/ 6 w 31"/>
                <a:gd name="T5" fmla="*/ 1 h 33"/>
                <a:gd name="T6" fmla="*/ 8 w 31"/>
                <a:gd name="T7" fmla="*/ 1 h 33"/>
                <a:gd name="T8" fmla="*/ 11 w 31"/>
                <a:gd name="T9" fmla="*/ 0 h 33"/>
                <a:gd name="T10" fmla="*/ 13 w 31"/>
                <a:gd name="T11" fmla="*/ 0 h 33"/>
                <a:gd name="T12" fmla="*/ 16 w 31"/>
                <a:gd name="T13" fmla="*/ 0 h 33"/>
                <a:gd name="T14" fmla="*/ 19 w 31"/>
                <a:gd name="T15" fmla="*/ 1 h 33"/>
                <a:gd name="T16" fmla="*/ 21 w 31"/>
                <a:gd name="T17" fmla="*/ 1 h 33"/>
                <a:gd name="T18" fmla="*/ 24 w 31"/>
                <a:gd name="T19" fmla="*/ 1 h 33"/>
                <a:gd name="T20" fmla="*/ 26 w 31"/>
                <a:gd name="T21" fmla="*/ 1 h 33"/>
                <a:gd name="T22" fmla="*/ 28 w 31"/>
                <a:gd name="T23" fmla="*/ 1 h 33"/>
                <a:gd name="T24" fmla="*/ 29 w 31"/>
                <a:gd name="T25" fmla="*/ 2 h 33"/>
                <a:gd name="T26" fmla="*/ 30 w 31"/>
                <a:gd name="T27" fmla="*/ 3 h 33"/>
                <a:gd name="T28" fmla="*/ 30 w 31"/>
                <a:gd name="T29" fmla="*/ 4 h 33"/>
                <a:gd name="T30" fmla="*/ 31 w 31"/>
                <a:gd name="T31" fmla="*/ 7 h 33"/>
                <a:gd name="T32" fmla="*/ 31 w 31"/>
                <a:gd name="T33" fmla="*/ 8 h 33"/>
                <a:gd name="T34" fmla="*/ 31 w 31"/>
                <a:gd name="T35" fmla="*/ 10 h 33"/>
                <a:gd name="T36" fmla="*/ 31 w 31"/>
                <a:gd name="T37" fmla="*/ 12 h 33"/>
                <a:gd name="T38" fmla="*/ 31 w 31"/>
                <a:gd name="T39" fmla="*/ 14 h 33"/>
                <a:gd name="T40" fmla="*/ 31 w 31"/>
                <a:gd name="T41" fmla="*/ 16 h 33"/>
                <a:gd name="T42" fmla="*/ 31 w 31"/>
                <a:gd name="T43" fmla="*/ 16 h 33"/>
                <a:gd name="T44" fmla="*/ 31 w 31"/>
                <a:gd name="T45" fmla="*/ 18 h 33"/>
                <a:gd name="T46" fmla="*/ 31 w 31"/>
                <a:gd name="T47" fmla="*/ 20 h 33"/>
                <a:gd name="T48" fmla="*/ 30 w 31"/>
                <a:gd name="T49" fmla="*/ 22 h 33"/>
                <a:gd name="T50" fmla="*/ 30 w 31"/>
                <a:gd name="T51" fmla="*/ 24 h 33"/>
                <a:gd name="T52" fmla="*/ 30 w 31"/>
                <a:gd name="T53" fmla="*/ 26 h 33"/>
                <a:gd name="T54" fmla="*/ 30 w 31"/>
                <a:gd name="T55" fmla="*/ 28 h 33"/>
                <a:gd name="T56" fmla="*/ 30 w 31"/>
                <a:gd name="T57" fmla="*/ 30 h 33"/>
                <a:gd name="T58" fmla="*/ 29 w 31"/>
                <a:gd name="T59" fmla="*/ 31 h 33"/>
                <a:gd name="T60" fmla="*/ 29 w 31"/>
                <a:gd name="T61" fmla="*/ 32 h 33"/>
                <a:gd name="T62" fmla="*/ 28 w 31"/>
                <a:gd name="T63" fmla="*/ 33 h 33"/>
                <a:gd name="T64" fmla="*/ 27 w 31"/>
                <a:gd name="T65" fmla="*/ 33 h 33"/>
                <a:gd name="T66" fmla="*/ 26 w 31"/>
                <a:gd name="T67" fmla="*/ 33 h 33"/>
                <a:gd name="T68" fmla="*/ 25 w 31"/>
                <a:gd name="T69" fmla="*/ 33 h 33"/>
                <a:gd name="T70" fmla="*/ 24 w 31"/>
                <a:gd name="T71" fmla="*/ 33 h 33"/>
                <a:gd name="T72" fmla="*/ 22 w 31"/>
                <a:gd name="T73" fmla="*/ 33 h 33"/>
                <a:gd name="T74" fmla="*/ 21 w 31"/>
                <a:gd name="T75" fmla="*/ 33 h 33"/>
                <a:gd name="T76" fmla="*/ 19 w 31"/>
                <a:gd name="T77" fmla="*/ 32 h 33"/>
                <a:gd name="T78" fmla="*/ 17 w 31"/>
                <a:gd name="T79" fmla="*/ 32 h 33"/>
                <a:gd name="T80" fmla="*/ 14 w 31"/>
                <a:gd name="T81" fmla="*/ 32 h 33"/>
                <a:gd name="T82" fmla="*/ 12 w 31"/>
                <a:gd name="T83" fmla="*/ 32 h 33"/>
                <a:gd name="T84" fmla="*/ 10 w 31"/>
                <a:gd name="T85" fmla="*/ 32 h 33"/>
                <a:gd name="T86" fmla="*/ 8 w 31"/>
                <a:gd name="T87" fmla="*/ 31 h 33"/>
                <a:gd name="T88" fmla="*/ 6 w 31"/>
                <a:gd name="T89" fmla="*/ 31 h 33"/>
                <a:gd name="T90" fmla="*/ 5 w 31"/>
                <a:gd name="T91" fmla="*/ 31 h 33"/>
                <a:gd name="T92" fmla="*/ 3 w 31"/>
                <a:gd name="T93" fmla="*/ 30 h 33"/>
                <a:gd name="T94" fmla="*/ 2 w 31"/>
                <a:gd name="T95" fmla="*/ 30 h 33"/>
                <a:gd name="T96" fmla="*/ 2 w 31"/>
                <a:gd name="T97" fmla="*/ 28 h 33"/>
                <a:gd name="T98" fmla="*/ 1 w 31"/>
                <a:gd name="T99" fmla="*/ 27 h 33"/>
                <a:gd name="T100" fmla="*/ 0 w 31"/>
                <a:gd name="T101" fmla="*/ 26 h 33"/>
                <a:gd name="T102" fmla="*/ 1 w 31"/>
                <a:gd name="T103" fmla="*/ 24 h 33"/>
                <a:gd name="T104" fmla="*/ 1 w 31"/>
                <a:gd name="T105" fmla="*/ 22 h 33"/>
                <a:gd name="T106" fmla="*/ 2 w 31"/>
                <a:gd name="T107" fmla="*/ 19 h 33"/>
                <a:gd name="T108" fmla="*/ 2 w 31"/>
                <a:gd name="T109" fmla="*/ 16 h 33"/>
                <a:gd name="T110" fmla="*/ 2 w 31"/>
                <a:gd name="T111" fmla="*/ 13 h 33"/>
                <a:gd name="T112" fmla="*/ 3 w 31"/>
                <a:gd name="T113" fmla="*/ 10 h 33"/>
                <a:gd name="T114" fmla="*/ 3 w 31"/>
                <a:gd name="T115" fmla="*/ 7 h 33"/>
                <a:gd name="T116" fmla="*/ 3 w 31"/>
                <a:gd name="T117" fmla="*/ 6 h 33"/>
                <a:gd name="T118" fmla="*/ 3 w 31"/>
                <a:gd name="T119" fmla="*/ 4 h 33"/>
                <a:gd name="T120" fmla="*/ 3 w 31"/>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
                <a:gd name="T184" fmla="*/ 0 h 33"/>
                <a:gd name="T185" fmla="*/ 31 w 31"/>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 h="33">
                  <a:moveTo>
                    <a:pt x="3" y="4"/>
                  </a:moveTo>
                  <a:lnTo>
                    <a:pt x="5" y="2"/>
                  </a:lnTo>
                  <a:lnTo>
                    <a:pt x="6" y="1"/>
                  </a:lnTo>
                  <a:lnTo>
                    <a:pt x="8" y="1"/>
                  </a:lnTo>
                  <a:lnTo>
                    <a:pt x="11" y="0"/>
                  </a:lnTo>
                  <a:lnTo>
                    <a:pt x="13" y="0"/>
                  </a:lnTo>
                  <a:lnTo>
                    <a:pt x="16" y="0"/>
                  </a:lnTo>
                  <a:lnTo>
                    <a:pt x="19" y="1"/>
                  </a:lnTo>
                  <a:lnTo>
                    <a:pt x="21" y="1"/>
                  </a:lnTo>
                  <a:lnTo>
                    <a:pt x="24" y="1"/>
                  </a:lnTo>
                  <a:lnTo>
                    <a:pt x="26" y="1"/>
                  </a:lnTo>
                  <a:lnTo>
                    <a:pt x="28" y="1"/>
                  </a:lnTo>
                  <a:lnTo>
                    <a:pt x="29" y="2"/>
                  </a:lnTo>
                  <a:lnTo>
                    <a:pt x="30" y="3"/>
                  </a:lnTo>
                  <a:lnTo>
                    <a:pt x="30" y="4"/>
                  </a:lnTo>
                  <a:lnTo>
                    <a:pt x="31" y="7"/>
                  </a:lnTo>
                  <a:lnTo>
                    <a:pt x="31" y="8"/>
                  </a:lnTo>
                  <a:lnTo>
                    <a:pt x="31" y="10"/>
                  </a:lnTo>
                  <a:lnTo>
                    <a:pt x="31" y="12"/>
                  </a:lnTo>
                  <a:lnTo>
                    <a:pt x="31" y="14"/>
                  </a:lnTo>
                  <a:lnTo>
                    <a:pt x="31" y="16"/>
                  </a:lnTo>
                  <a:lnTo>
                    <a:pt x="31" y="18"/>
                  </a:lnTo>
                  <a:lnTo>
                    <a:pt x="31" y="20"/>
                  </a:lnTo>
                  <a:lnTo>
                    <a:pt x="30" y="22"/>
                  </a:lnTo>
                  <a:lnTo>
                    <a:pt x="30" y="24"/>
                  </a:lnTo>
                  <a:lnTo>
                    <a:pt x="30" y="26"/>
                  </a:lnTo>
                  <a:lnTo>
                    <a:pt x="30" y="28"/>
                  </a:lnTo>
                  <a:lnTo>
                    <a:pt x="30" y="30"/>
                  </a:lnTo>
                  <a:lnTo>
                    <a:pt x="29" y="31"/>
                  </a:lnTo>
                  <a:lnTo>
                    <a:pt x="29" y="32"/>
                  </a:lnTo>
                  <a:lnTo>
                    <a:pt x="28" y="33"/>
                  </a:lnTo>
                  <a:lnTo>
                    <a:pt x="27" y="33"/>
                  </a:lnTo>
                  <a:lnTo>
                    <a:pt x="26" y="33"/>
                  </a:lnTo>
                  <a:lnTo>
                    <a:pt x="25" y="33"/>
                  </a:lnTo>
                  <a:lnTo>
                    <a:pt x="24" y="33"/>
                  </a:lnTo>
                  <a:lnTo>
                    <a:pt x="22" y="33"/>
                  </a:lnTo>
                  <a:lnTo>
                    <a:pt x="21" y="33"/>
                  </a:lnTo>
                  <a:lnTo>
                    <a:pt x="19" y="32"/>
                  </a:lnTo>
                  <a:lnTo>
                    <a:pt x="17" y="32"/>
                  </a:lnTo>
                  <a:lnTo>
                    <a:pt x="14" y="32"/>
                  </a:lnTo>
                  <a:lnTo>
                    <a:pt x="12" y="32"/>
                  </a:lnTo>
                  <a:lnTo>
                    <a:pt x="10" y="32"/>
                  </a:lnTo>
                  <a:lnTo>
                    <a:pt x="8" y="31"/>
                  </a:lnTo>
                  <a:lnTo>
                    <a:pt x="6" y="31"/>
                  </a:lnTo>
                  <a:lnTo>
                    <a:pt x="5" y="31"/>
                  </a:lnTo>
                  <a:lnTo>
                    <a:pt x="3" y="30"/>
                  </a:lnTo>
                  <a:lnTo>
                    <a:pt x="2" y="30"/>
                  </a:lnTo>
                  <a:lnTo>
                    <a:pt x="2" y="28"/>
                  </a:lnTo>
                  <a:lnTo>
                    <a:pt x="1" y="27"/>
                  </a:lnTo>
                  <a:lnTo>
                    <a:pt x="0" y="26"/>
                  </a:lnTo>
                  <a:lnTo>
                    <a:pt x="1" y="24"/>
                  </a:lnTo>
                  <a:lnTo>
                    <a:pt x="1" y="22"/>
                  </a:lnTo>
                  <a:lnTo>
                    <a:pt x="2" y="19"/>
                  </a:lnTo>
                  <a:lnTo>
                    <a:pt x="2" y="16"/>
                  </a:lnTo>
                  <a:lnTo>
                    <a:pt x="2" y="13"/>
                  </a:lnTo>
                  <a:lnTo>
                    <a:pt x="3" y="10"/>
                  </a:lnTo>
                  <a:lnTo>
                    <a:pt x="3" y="7"/>
                  </a:lnTo>
                  <a:lnTo>
                    <a:pt x="3" y="6"/>
                  </a:lnTo>
                  <a:lnTo>
                    <a:pt x="3" y="4"/>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35"/>
            <p:cNvSpPr>
              <a:spLocks/>
            </p:cNvSpPr>
            <p:nvPr/>
          </p:nvSpPr>
          <p:spPr bwMode="auto">
            <a:xfrm>
              <a:off x="3179" y="2113"/>
              <a:ext cx="31" cy="33"/>
            </a:xfrm>
            <a:custGeom>
              <a:avLst/>
              <a:gdLst>
                <a:gd name="T0" fmla="*/ 3 w 31"/>
                <a:gd name="T1" fmla="*/ 4 h 33"/>
                <a:gd name="T2" fmla="*/ 5 w 31"/>
                <a:gd name="T3" fmla="*/ 2 h 33"/>
                <a:gd name="T4" fmla="*/ 6 w 31"/>
                <a:gd name="T5" fmla="*/ 1 h 33"/>
                <a:gd name="T6" fmla="*/ 8 w 31"/>
                <a:gd name="T7" fmla="*/ 1 h 33"/>
                <a:gd name="T8" fmla="*/ 11 w 31"/>
                <a:gd name="T9" fmla="*/ 0 h 33"/>
                <a:gd name="T10" fmla="*/ 13 w 31"/>
                <a:gd name="T11" fmla="*/ 0 h 33"/>
                <a:gd name="T12" fmla="*/ 16 w 31"/>
                <a:gd name="T13" fmla="*/ 0 h 33"/>
                <a:gd name="T14" fmla="*/ 19 w 31"/>
                <a:gd name="T15" fmla="*/ 1 h 33"/>
                <a:gd name="T16" fmla="*/ 21 w 31"/>
                <a:gd name="T17" fmla="*/ 1 h 33"/>
                <a:gd name="T18" fmla="*/ 24 w 31"/>
                <a:gd name="T19" fmla="*/ 1 h 33"/>
                <a:gd name="T20" fmla="*/ 26 w 31"/>
                <a:gd name="T21" fmla="*/ 1 h 33"/>
                <a:gd name="T22" fmla="*/ 28 w 31"/>
                <a:gd name="T23" fmla="*/ 1 h 33"/>
                <a:gd name="T24" fmla="*/ 29 w 31"/>
                <a:gd name="T25" fmla="*/ 2 h 33"/>
                <a:gd name="T26" fmla="*/ 30 w 31"/>
                <a:gd name="T27" fmla="*/ 3 h 33"/>
                <a:gd name="T28" fmla="*/ 30 w 31"/>
                <a:gd name="T29" fmla="*/ 4 h 33"/>
                <a:gd name="T30" fmla="*/ 31 w 31"/>
                <a:gd name="T31" fmla="*/ 7 h 33"/>
                <a:gd name="T32" fmla="*/ 31 w 31"/>
                <a:gd name="T33" fmla="*/ 8 h 33"/>
                <a:gd name="T34" fmla="*/ 31 w 31"/>
                <a:gd name="T35" fmla="*/ 10 h 33"/>
                <a:gd name="T36" fmla="*/ 31 w 31"/>
                <a:gd name="T37" fmla="*/ 12 h 33"/>
                <a:gd name="T38" fmla="*/ 31 w 31"/>
                <a:gd name="T39" fmla="*/ 14 h 33"/>
                <a:gd name="T40" fmla="*/ 31 w 31"/>
                <a:gd name="T41" fmla="*/ 16 h 33"/>
                <a:gd name="T42" fmla="*/ 31 w 31"/>
                <a:gd name="T43" fmla="*/ 16 h 33"/>
                <a:gd name="T44" fmla="*/ 31 w 31"/>
                <a:gd name="T45" fmla="*/ 18 h 33"/>
                <a:gd name="T46" fmla="*/ 31 w 31"/>
                <a:gd name="T47" fmla="*/ 20 h 33"/>
                <a:gd name="T48" fmla="*/ 30 w 31"/>
                <a:gd name="T49" fmla="*/ 22 h 33"/>
                <a:gd name="T50" fmla="*/ 30 w 31"/>
                <a:gd name="T51" fmla="*/ 24 h 33"/>
                <a:gd name="T52" fmla="*/ 30 w 31"/>
                <a:gd name="T53" fmla="*/ 26 h 33"/>
                <a:gd name="T54" fmla="*/ 30 w 31"/>
                <a:gd name="T55" fmla="*/ 28 h 33"/>
                <a:gd name="T56" fmla="*/ 30 w 31"/>
                <a:gd name="T57" fmla="*/ 30 h 33"/>
                <a:gd name="T58" fmla="*/ 29 w 31"/>
                <a:gd name="T59" fmla="*/ 31 h 33"/>
                <a:gd name="T60" fmla="*/ 29 w 31"/>
                <a:gd name="T61" fmla="*/ 32 h 33"/>
                <a:gd name="T62" fmla="*/ 28 w 31"/>
                <a:gd name="T63" fmla="*/ 33 h 33"/>
                <a:gd name="T64" fmla="*/ 27 w 31"/>
                <a:gd name="T65" fmla="*/ 33 h 33"/>
                <a:gd name="T66" fmla="*/ 26 w 31"/>
                <a:gd name="T67" fmla="*/ 33 h 33"/>
                <a:gd name="T68" fmla="*/ 25 w 31"/>
                <a:gd name="T69" fmla="*/ 33 h 33"/>
                <a:gd name="T70" fmla="*/ 24 w 31"/>
                <a:gd name="T71" fmla="*/ 33 h 33"/>
                <a:gd name="T72" fmla="*/ 22 w 31"/>
                <a:gd name="T73" fmla="*/ 33 h 33"/>
                <a:gd name="T74" fmla="*/ 21 w 31"/>
                <a:gd name="T75" fmla="*/ 33 h 33"/>
                <a:gd name="T76" fmla="*/ 19 w 31"/>
                <a:gd name="T77" fmla="*/ 32 h 33"/>
                <a:gd name="T78" fmla="*/ 17 w 31"/>
                <a:gd name="T79" fmla="*/ 32 h 33"/>
                <a:gd name="T80" fmla="*/ 14 w 31"/>
                <a:gd name="T81" fmla="*/ 32 h 33"/>
                <a:gd name="T82" fmla="*/ 12 w 31"/>
                <a:gd name="T83" fmla="*/ 32 h 33"/>
                <a:gd name="T84" fmla="*/ 10 w 31"/>
                <a:gd name="T85" fmla="*/ 32 h 33"/>
                <a:gd name="T86" fmla="*/ 8 w 31"/>
                <a:gd name="T87" fmla="*/ 31 h 33"/>
                <a:gd name="T88" fmla="*/ 6 w 31"/>
                <a:gd name="T89" fmla="*/ 31 h 33"/>
                <a:gd name="T90" fmla="*/ 5 w 31"/>
                <a:gd name="T91" fmla="*/ 31 h 33"/>
                <a:gd name="T92" fmla="*/ 3 w 31"/>
                <a:gd name="T93" fmla="*/ 30 h 33"/>
                <a:gd name="T94" fmla="*/ 2 w 31"/>
                <a:gd name="T95" fmla="*/ 30 h 33"/>
                <a:gd name="T96" fmla="*/ 2 w 31"/>
                <a:gd name="T97" fmla="*/ 28 h 33"/>
                <a:gd name="T98" fmla="*/ 1 w 31"/>
                <a:gd name="T99" fmla="*/ 27 h 33"/>
                <a:gd name="T100" fmla="*/ 0 w 31"/>
                <a:gd name="T101" fmla="*/ 26 h 33"/>
                <a:gd name="T102" fmla="*/ 1 w 31"/>
                <a:gd name="T103" fmla="*/ 24 h 33"/>
                <a:gd name="T104" fmla="*/ 1 w 31"/>
                <a:gd name="T105" fmla="*/ 22 h 33"/>
                <a:gd name="T106" fmla="*/ 2 w 31"/>
                <a:gd name="T107" fmla="*/ 19 h 33"/>
                <a:gd name="T108" fmla="*/ 2 w 31"/>
                <a:gd name="T109" fmla="*/ 16 h 33"/>
                <a:gd name="T110" fmla="*/ 2 w 31"/>
                <a:gd name="T111" fmla="*/ 13 h 33"/>
                <a:gd name="T112" fmla="*/ 3 w 31"/>
                <a:gd name="T113" fmla="*/ 10 h 33"/>
                <a:gd name="T114" fmla="*/ 3 w 31"/>
                <a:gd name="T115" fmla="*/ 7 h 33"/>
                <a:gd name="T116" fmla="*/ 3 w 31"/>
                <a:gd name="T117" fmla="*/ 6 h 33"/>
                <a:gd name="T118" fmla="*/ 3 w 31"/>
                <a:gd name="T119" fmla="*/ 4 h 33"/>
                <a:gd name="T120" fmla="*/ 3 w 31"/>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
                <a:gd name="T184" fmla="*/ 0 h 33"/>
                <a:gd name="T185" fmla="*/ 31 w 31"/>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 h="33">
                  <a:moveTo>
                    <a:pt x="3" y="4"/>
                  </a:moveTo>
                  <a:lnTo>
                    <a:pt x="5" y="2"/>
                  </a:lnTo>
                  <a:lnTo>
                    <a:pt x="6" y="1"/>
                  </a:lnTo>
                  <a:lnTo>
                    <a:pt x="8" y="1"/>
                  </a:lnTo>
                  <a:lnTo>
                    <a:pt x="11" y="0"/>
                  </a:lnTo>
                  <a:lnTo>
                    <a:pt x="13" y="0"/>
                  </a:lnTo>
                  <a:lnTo>
                    <a:pt x="16" y="0"/>
                  </a:lnTo>
                  <a:lnTo>
                    <a:pt x="19" y="1"/>
                  </a:lnTo>
                  <a:lnTo>
                    <a:pt x="21" y="1"/>
                  </a:lnTo>
                  <a:lnTo>
                    <a:pt x="24" y="1"/>
                  </a:lnTo>
                  <a:lnTo>
                    <a:pt x="26" y="1"/>
                  </a:lnTo>
                  <a:lnTo>
                    <a:pt x="28" y="1"/>
                  </a:lnTo>
                  <a:lnTo>
                    <a:pt x="29" y="2"/>
                  </a:lnTo>
                  <a:lnTo>
                    <a:pt x="30" y="3"/>
                  </a:lnTo>
                  <a:lnTo>
                    <a:pt x="30" y="4"/>
                  </a:lnTo>
                  <a:lnTo>
                    <a:pt x="31" y="7"/>
                  </a:lnTo>
                  <a:lnTo>
                    <a:pt x="31" y="8"/>
                  </a:lnTo>
                  <a:lnTo>
                    <a:pt x="31" y="10"/>
                  </a:lnTo>
                  <a:lnTo>
                    <a:pt x="31" y="12"/>
                  </a:lnTo>
                  <a:lnTo>
                    <a:pt x="31" y="14"/>
                  </a:lnTo>
                  <a:lnTo>
                    <a:pt x="31" y="16"/>
                  </a:lnTo>
                  <a:lnTo>
                    <a:pt x="31" y="18"/>
                  </a:lnTo>
                  <a:lnTo>
                    <a:pt x="31" y="20"/>
                  </a:lnTo>
                  <a:lnTo>
                    <a:pt x="30" y="22"/>
                  </a:lnTo>
                  <a:lnTo>
                    <a:pt x="30" y="24"/>
                  </a:lnTo>
                  <a:lnTo>
                    <a:pt x="30" y="26"/>
                  </a:lnTo>
                  <a:lnTo>
                    <a:pt x="30" y="28"/>
                  </a:lnTo>
                  <a:lnTo>
                    <a:pt x="30" y="30"/>
                  </a:lnTo>
                  <a:lnTo>
                    <a:pt x="29" y="31"/>
                  </a:lnTo>
                  <a:lnTo>
                    <a:pt x="29" y="32"/>
                  </a:lnTo>
                  <a:lnTo>
                    <a:pt x="28" y="33"/>
                  </a:lnTo>
                  <a:lnTo>
                    <a:pt x="27" y="33"/>
                  </a:lnTo>
                  <a:lnTo>
                    <a:pt x="26" y="33"/>
                  </a:lnTo>
                  <a:lnTo>
                    <a:pt x="25" y="33"/>
                  </a:lnTo>
                  <a:lnTo>
                    <a:pt x="24" y="33"/>
                  </a:lnTo>
                  <a:lnTo>
                    <a:pt x="22" y="33"/>
                  </a:lnTo>
                  <a:lnTo>
                    <a:pt x="21" y="33"/>
                  </a:lnTo>
                  <a:lnTo>
                    <a:pt x="19" y="32"/>
                  </a:lnTo>
                  <a:lnTo>
                    <a:pt x="17" y="32"/>
                  </a:lnTo>
                  <a:lnTo>
                    <a:pt x="14" y="32"/>
                  </a:lnTo>
                  <a:lnTo>
                    <a:pt x="12" y="32"/>
                  </a:lnTo>
                  <a:lnTo>
                    <a:pt x="10" y="32"/>
                  </a:lnTo>
                  <a:lnTo>
                    <a:pt x="8" y="31"/>
                  </a:lnTo>
                  <a:lnTo>
                    <a:pt x="6" y="31"/>
                  </a:lnTo>
                  <a:lnTo>
                    <a:pt x="5" y="31"/>
                  </a:lnTo>
                  <a:lnTo>
                    <a:pt x="3" y="30"/>
                  </a:lnTo>
                  <a:lnTo>
                    <a:pt x="2" y="30"/>
                  </a:lnTo>
                  <a:lnTo>
                    <a:pt x="2" y="28"/>
                  </a:lnTo>
                  <a:lnTo>
                    <a:pt x="1" y="27"/>
                  </a:lnTo>
                  <a:lnTo>
                    <a:pt x="0" y="26"/>
                  </a:lnTo>
                  <a:lnTo>
                    <a:pt x="1" y="24"/>
                  </a:lnTo>
                  <a:lnTo>
                    <a:pt x="1" y="22"/>
                  </a:lnTo>
                  <a:lnTo>
                    <a:pt x="2" y="19"/>
                  </a:lnTo>
                  <a:lnTo>
                    <a:pt x="2" y="16"/>
                  </a:lnTo>
                  <a:lnTo>
                    <a:pt x="2" y="13"/>
                  </a:lnTo>
                  <a:lnTo>
                    <a:pt x="3" y="10"/>
                  </a:lnTo>
                  <a:lnTo>
                    <a:pt x="3" y="7"/>
                  </a:lnTo>
                  <a:lnTo>
                    <a:pt x="3" y="6"/>
                  </a:lnTo>
                  <a:lnTo>
                    <a:pt x="3" y="4"/>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36"/>
            <p:cNvSpPr>
              <a:spLocks/>
            </p:cNvSpPr>
            <p:nvPr/>
          </p:nvSpPr>
          <p:spPr bwMode="auto">
            <a:xfrm>
              <a:off x="3171" y="2156"/>
              <a:ext cx="33" cy="33"/>
            </a:xfrm>
            <a:custGeom>
              <a:avLst/>
              <a:gdLst>
                <a:gd name="T0" fmla="*/ 2 w 33"/>
                <a:gd name="T1" fmla="*/ 4 h 33"/>
                <a:gd name="T2" fmla="*/ 3 w 33"/>
                <a:gd name="T3" fmla="*/ 2 h 33"/>
                <a:gd name="T4" fmla="*/ 5 w 33"/>
                <a:gd name="T5" fmla="*/ 1 h 33"/>
                <a:gd name="T6" fmla="*/ 8 w 33"/>
                <a:gd name="T7" fmla="*/ 1 h 33"/>
                <a:gd name="T8" fmla="*/ 10 w 33"/>
                <a:gd name="T9" fmla="*/ 0 h 33"/>
                <a:gd name="T10" fmla="*/ 14 w 33"/>
                <a:gd name="T11" fmla="*/ 0 h 33"/>
                <a:gd name="T12" fmla="*/ 17 w 33"/>
                <a:gd name="T13" fmla="*/ 0 h 33"/>
                <a:gd name="T14" fmla="*/ 20 w 33"/>
                <a:gd name="T15" fmla="*/ 0 h 33"/>
                <a:gd name="T16" fmla="*/ 23 w 33"/>
                <a:gd name="T17" fmla="*/ 1 h 33"/>
                <a:gd name="T18" fmla="*/ 26 w 33"/>
                <a:gd name="T19" fmla="*/ 1 h 33"/>
                <a:gd name="T20" fmla="*/ 28 w 33"/>
                <a:gd name="T21" fmla="*/ 1 h 33"/>
                <a:gd name="T22" fmla="*/ 29 w 33"/>
                <a:gd name="T23" fmla="*/ 1 h 33"/>
                <a:gd name="T24" fmla="*/ 31 w 33"/>
                <a:gd name="T25" fmla="*/ 2 h 33"/>
                <a:gd name="T26" fmla="*/ 31 w 33"/>
                <a:gd name="T27" fmla="*/ 3 h 33"/>
                <a:gd name="T28" fmla="*/ 32 w 33"/>
                <a:gd name="T29" fmla="*/ 5 h 33"/>
                <a:gd name="T30" fmla="*/ 33 w 33"/>
                <a:gd name="T31" fmla="*/ 6 h 33"/>
                <a:gd name="T32" fmla="*/ 33 w 33"/>
                <a:gd name="T33" fmla="*/ 8 h 33"/>
                <a:gd name="T34" fmla="*/ 33 w 33"/>
                <a:gd name="T35" fmla="*/ 10 h 33"/>
                <a:gd name="T36" fmla="*/ 33 w 33"/>
                <a:gd name="T37" fmla="*/ 12 h 33"/>
                <a:gd name="T38" fmla="*/ 33 w 33"/>
                <a:gd name="T39" fmla="*/ 14 h 33"/>
                <a:gd name="T40" fmla="*/ 33 w 33"/>
                <a:gd name="T41" fmla="*/ 15 h 33"/>
                <a:gd name="T42" fmla="*/ 32 w 33"/>
                <a:gd name="T43" fmla="*/ 17 h 33"/>
                <a:gd name="T44" fmla="*/ 32 w 33"/>
                <a:gd name="T45" fmla="*/ 18 h 33"/>
                <a:gd name="T46" fmla="*/ 32 w 33"/>
                <a:gd name="T47" fmla="*/ 20 h 33"/>
                <a:gd name="T48" fmla="*/ 32 w 33"/>
                <a:gd name="T49" fmla="*/ 22 h 33"/>
                <a:gd name="T50" fmla="*/ 32 w 33"/>
                <a:gd name="T51" fmla="*/ 24 h 33"/>
                <a:gd name="T52" fmla="*/ 32 w 33"/>
                <a:gd name="T53" fmla="*/ 26 h 33"/>
                <a:gd name="T54" fmla="*/ 32 w 33"/>
                <a:gd name="T55" fmla="*/ 28 h 33"/>
                <a:gd name="T56" fmla="*/ 32 w 33"/>
                <a:gd name="T57" fmla="*/ 29 h 33"/>
                <a:gd name="T58" fmla="*/ 31 w 33"/>
                <a:gd name="T59" fmla="*/ 31 h 33"/>
                <a:gd name="T60" fmla="*/ 31 w 33"/>
                <a:gd name="T61" fmla="*/ 31 h 33"/>
                <a:gd name="T62" fmla="*/ 30 w 33"/>
                <a:gd name="T63" fmla="*/ 32 h 33"/>
                <a:gd name="T64" fmla="*/ 29 w 33"/>
                <a:gd name="T65" fmla="*/ 33 h 33"/>
                <a:gd name="T66" fmla="*/ 27 w 33"/>
                <a:gd name="T67" fmla="*/ 33 h 33"/>
                <a:gd name="T68" fmla="*/ 26 w 33"/>
                <a:gd name="T69" fmla="*/ 33 h 33"/>
                <a:gd name="T70" fmla="*/ 24 w 33"/>
                <a:gd name="T71" fmla="*/ 33 h 33"/>
                <a:gd name="T72" fmla="*/ 22 w 33"/>
                <a:gd name="T73" fmla="*/ 33 h 33"/>
                <a:gd name="T74" fmla="*/ 20 w 33"/>
                <a:gd name="T75" fmla="*/ 33 h 33"/>
                <a:gd name="T76" fmla="*/ 18 w 33"/>
                <a:gd name="T77" fmla="*/ 32 h 33"/>
                <a:gd name="T78" fmla="*/ 16 w 33"/>
                <a:gd name="T79" fmla="*/ 32 h 33"/>
                <a:gd name="T80" fmla="*/ 13 w 33"/>
                <a:gd name="T81" fmla="*/ 32 h 33"/>
                <a:gd name="T82" fmla="*/ 11 w 33"/>
                <a:gd name="T83" fmla="*/ 32 h 33"/>
                <a:gd name="T84" fmla="*/ 8 w 33"/>
                <a:gd name="T85" fmla="*/ 32 h 33"/>
                <a:gd name="T86" fmla="*/ 7 w 33"/>
                <a:gd name="T87" fmla="*/ 31 h 33"/>
                <a:gd name="T88" fmla="*/ 5 w 33"/>
                <a:gd name="T89" fmla="*/ 31 h 33"/>
                <a:gd name="T90" fmla="*/ 4 w 33"/>
                <a:gd name="T91" fmla="*/ 31 h 33"/>
                <a:gd name="T92" fmla="*/ 2 w 33"/>
                <a:gd name="T93" fmla="*/ 31 h 33"/>
                <a:gd name="T94" fmla="*/ 1 w 33"/>
                <a:gd name="T95" fmla="*/ 30 h 33"/>
                <a:gd name="T96" fmla="*/ 0 w 33"/>
                <a:gd name="T97" fmla="*/ 29 h 33"/>
                <a:gd name="T98" fmla="*/ 0 w 33"/>
                <a:gd name="T99" fmla="*/ 28 h 33"/>
                <a:gd name="T100" fmla="*/ 0 w 33"/>
                <a:gd name="T101" fmla="*/ 26 h 33"/>
                <a:gd name="T102" fmla="*/ 0 w 33"/>
                <a:gd name="T103" fmla="*/ 25 h 33"/>
                <a:gd name="T104" fmla="*/ 0 w 33"/>
                <a:gd name="T105" fmla="*/ 23 h 33"/>
                <a:gd name="T106" fmla="*/ 0 w 33"/>
                <a:gd name="T107" fmla="*/ 20 h 33"/>
                <a:gd name="T108" fmla="*/ 0 w 33"/>
                <a:gd name="T109" fmla="*/ 17 h 33"/>
                <a:gd name="T110" fmla="*/ 1 w 33"/>
                <a:gd name="T111" fmla="*/ 14 h 33"/>
                <a:gd name="T112" fmla="*/ 1 w 33"/>
                <a:gd name="T113" fmla="*/ 11 h 33"/>
                <a:gd name="T114" fmla="*/ 2 w 33"/>
                <a:gd name="T115" fmla="*/ 8 h 33"/>
                <a:gd name="T116" fmla="*/ 2 w 33"/>
                <a:gd name="T117" fmla="*/ 6 h 33"/>
                <a:gd name="T118" fmla="*/ 2 w 33"/>
                <a:gd name="T119" fmla="*/ 4 h 33"/>
                <a:gd name="T120" fmla="*/ 2 w 33"/>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33"/>
                <a:gd name="T185" fmla="*/ 33 w 33"/>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33">
                  <a:moveTo>
                    <a:pt x="2" y="4"/>
                  </a:moveTo>
                  <a:lnTo>
                    <a:pt x="3" y="2"/>
                  </a:lnTo>
                  <a:lnTo>
                    <a:pt x="5" y="1"/>
                  </a:lnTo>
                  <a:lnTo>
                    <a:pt x="8" y="1"/>
                  </a:lnTo>
                  <a:lnTo>
                    <a:pt x="10" y="0"/>
                  </a:lnTo>
                  <a:lnTo>
                    <a:pt x="14" y="0"/>
                  </a:lnTo>
                  <a:lnTo>
                    <a:pt x="17" y="0"/>
                  </a:lnTo>
                  <a:lnTo>
                    <a:pt x="20" y="0"/>
                  </a:lnTo>
                  <a:lnTo>
                    <a:pt x="23" y="1"/>
                  </a:lnTo>
                  <a:lnTo>
                    <a:pt x="26" y="1"/>
                  </a:lnTo>
                  <a:lnTo>
                    <a:pt x="28" y="1"/>
                  </a:lnTo>
                  <a:lnTo>
                    <a:pt x="29" y="1"/>
                  </a:lnTo>
                  <a:lnTo>
                    <a:pt x="31" y="2"/>
                  </a:lnTo>
                  <a:lnTo>
                    <a:pt x="31" y="3"/>
                  </a:lnTo>
                  <a:lnTo>
                    <a:pt x="32" y="5"/>
                  </a:lnTo>
                  <a:lnTo>
                    <a:pt x="33" y="6"/>
                  </a:lnTo>
                  <a:lnTo>
                    <a:pt x="33" y="8"/>
                  </a:lnTo>
                  <a:lnTo>
                    <a:pt x="33" y="10"/>
                  </a:lnTo>
                  <a:lnTo>
                    <a:pt x="33" y="12"/>
                  </a:lnTo>
                  <a:lnTo>
                    <a:pt x="33" y="14"/>
                  </a:lnTo>
                  <a:lnTo>
                    <a:pt x="33" y="15"/>
                  </a:lnTo>
                  <a:lnTo>
                    <a:pt x="32" y="17"/>
                  </a:lnTo>
                  <a:lnTo>
                    <a:pt x="32" y="18"/>
                  </a:lnTo>
                  <a:lnTo>
                    <a:pt x="32" y="20"/>
                  </a:lnTo>
                  <a:lnTo>
                    <a:pt x="32" y="22"/>
                  </a:lnTo>
                  <a:lnTo>
                    <a:pt x="32" y="24"/>
                  </a:lnTo>
                  <a:lnTo>
                    <a:pt x="32" y="26"/>
                  </a:lnTo>
                  <a:lnTo>
                    <a:pt x="32" y="28"/>
                  </a:lnTo>
                  <a:lnTo>
                    <a:pt x="32" y="29"/>
                  </a:lnTo>
                  <a:lnTo>
                    <a:pt x="31" y="31"/>
                  </a:lnTo>
                  <a:lnTo>
                    <a:pt x="30" y="32"/>
                  </a:lnTo>
                  <a:lnTo>
                    <a:pt x="29" y="33"/>
                  </a:lnTo>
                  <a:lnTo>
                    <a:pt x="27" y="33"/>
                  </a:lnTo>
                  <a:lnTo>
                    <a:pt x="26" y="33"/>
                  </a:lnTo>
                  <a:lnTo>
                    <a:pt x="24" y="33"/>
                  </a:lnTo>
                  <a:lnTo>
                    <a:pt x="22" y="33"/>
                  </a:lnTo>
                  <a:lnTo>
                    <a:pt x="20" y="33"/>
                  </a:lnTo>
                  <a:lnTo>
                    <a:pt x="18" y="32"/>
                  </a:lnTo>
                  <a:lnTo>
                    <a:pt x="16" y="32"/>
                  </a:lnTo>
                  <a:lnTo>
                    <a:pt x="13" y="32"/>
                  </a:lnTo>
                  <a:lnTo>
                    <a:pt x="11" y="32"/>
                  </a:lnTo>
                  <a:lnTo>
                    <a:pt x="8" y="32"/>
                  </a:lnTo>
                  <a:lnTo>
                    <a:pt x="7" y="31"/>
                  </a:lnTo>
                  <a:lnTo>
                    <a:pt x="5" y="31"/>
                  </a:lnTo>
                  <a:lnTo>
                    <a:pt x="4" y="31"/>
                  </a:lnTo>
                  <a:lnTo>
                    <a:pt x="2" y="31"/>
                  </a:lnTo>
                  <a:lnTo>
                    <a:pt x="1" y="30"/>
                  </a:lnTo>
                  <a:lnTo>
                    <a:pt x="0" y="29"/>
                  </a:lnTo>
                  <a:lnTo>
                    <a:pt x="0" y="28"/>
                  </a:lnTo>
                  <a:lnTo>
                    <a:pt x="0" y="26"/>
                  </a:lnTo>
                  <a:lnTo>
                    <a:pt x="0" y="25"/>
                  </a:lnTo>
                  <a:lnTo>
                    <a:pt x="0" y="23"/>
                  </a:lnTo>
                  <a:lnTo>
                    <a:pt x="0" y="20"/>
                  </a:lnTo>
                  <a:lnTo>
                    <a:pt x="0" y="17"/>
                  </a:lnTo>
                  <a:lnTo>
                    <a:pt x="1" y="14"/>
                  </a:lnTo>
                  <a:lnTo>
                    <a:pt x="1" y="11"/>
                  </a:lnTo>
                  <a:lnTo>
                    <a:pt x="2" y="8"/>
                  </a:lnTo>
                  <a:lnTo>
                    <a:pt x="2" y="6"/>
                  </a:lnTo>
                  <a:lnTo>
                    <a:pt x="2"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37"/>
            <p:cNvSpPr>
              <a:spLocks/>
            </p:cNvSpPr>
            <p:nvPr/>
          </p:nvSpPr>
          <p:spPr bwMode="auto">
            <a:xfrm>
              <a:off x="3171" y="2156"/>
              <a:ext cx="33" cy="33"/>
            </a:xfrm>
            <a:custGeom>
              <a:avLst/>
              <a:gdLst>
                <a:gd name="T0" fmla="*/ 2 w 33"/>
                <a:gd name="T1" fmla="*/ 4 h 33"/>
                <a:gd name="T2" fmla="*/ 3 w 33"/>
                <a:gd name="T3" fmla="*/ 2 h 33"/>
                <a:gd name="T4" fmla="*/ 5 w 33"/>
                <a:gd name="T5" fmla="*/ 1 h 33"/>
                <a:gd name="T6" fmla="*/ 8 w 33"/>
                <a:gd name="T7" fmla="*/ 1 h 33"/>
                <a:gd name="T8" fmla="*/ 10 w 33"/>
                <a:gd name="T9" fmla="*/ 0 h 33"/>
                <a:gd name="T10" fmla="*/ 14 w 33"/>
                <a:gd name="T11" fmla="*/ 0 h 33"/>
                <a:gd name="T12" fmla="*/ 17 w 33"/>
                <a:gd name="T13" fmla="*/ 0 h 33"/>
                <a:gd name="T14" fmla="*/ 20 w 33"/>
                <a:gd name="T15" fmla="*/ 0 h 33"/>
                <a:gd name="T16" fmla="*/ 23 w 33"/>
                <a:gd name="T17" fmla="*/ 1 h 33"/>
                <a:gd name="T18" fmla="*/ 26 w 33"/>
                <a:gd name="T19" fmla="*/ 1 h 33"/>
                <a:gd name="T20" fmla="*/ 28 w 33"/>
                <a:gd name="T21" fmla="*/ 1 h 33"/>
                <a:gd name="T22" fmla="*/ 29 w 33"/>
                <a:gd name="T23" fmla="*/ 1 h 33"/>
                <a:gd name="T24" fmla="*/ 31 w 33"/>
                <a:gd name="T25" fmla="*/ 2 h 33"/>
                <a:gd name="T26" fmla="*/ 31 w 33"/>
                <a:gd name="T27" fmla="*/ 3 h 33"/>
                <a:gd name="T28" fmla="*/ 32 w 33"/>
                <a:gd name="T29" fmla="*/ 5 h 33"/>
                <a:gd name="T30" fmla="*/ 33 w 33"/>
                <a:gd name="T31" fmla="*/ 6 h 33"/>
                <a:gd name="T32" fmla="*/ 33 w 33"/>
                <a:gd name="T33" fmla="*/ 8 h 33"/>
                <a:gd name="T34" fmla="*/ 33 w 33"/>
                <a:gd name="T35" fmla="*/ 10 h 33"/>
                <a:gd name="T36" fmla="*/ 33 w 33"/>
                <a:gd name="T37" fmla="*/ 12 h 33"/>
                <a:gd name="T38" fmla="*/ 33 w 33"/>
                <a:gd name="T39" fmla="*/ 14 h 33"/>
                <a:gd name="T40" fmla="*/ 33 w 33"/>
                <a:gd name="T41" fmla="*/ 15 h 33"/>
                <a:gd name="T42" fmla="*/ 32 w 33"/>
                <a:gd name="T43" fmla="*/ 17 h 33"/>
                <a:gd name="T44" fmla="*/ 32 w 33"/>
                <a:gd name="T45" fmla="*/ 18 h 33"/>
                <a:gd name="T46" fmla="*/ 32 w 33"/>
                <a:gd name="T47" fmla="*/ 20 h 33"/>
                <a:gd name="T48" fmla="*/ 32 w 33"/>
                <a:gd name="T49" fmla="*/ 22 h 33"/>
                <a:gd name="T50" fmla="*/ 32 w 33"/>
                <a:gd name="T51" fmla="*/ 24 h 33"/>
                <a:gd name="T52" fmla="*/ 32 w 33"/>
                <a:gd name="T53" fmla="*/ 26 h 33"/>
                <a:gd name="T54" fmla="*/ 32 w 33"/>
                <a:gd name="T55" fmla="*/ 28 h 33"/>
                <a:gd name="T56" fmla="*/ 32 w 33"/>
                <a:gd name="T57" fmla="*/ 29 h 33"/>
                <a:gd name="T58" fmla="*/ 31 w 33"/>
                <a:gd name="T59" fmla="*/ 31 h 33"/>
                <a:gd name="T60" fmla="*/ 31 w 33"/>
                <a:gd name="T61" fmla="*/ 31 h 33"/>
                <a:gd name="T62" fmla="*/ 30 w 33"/>
                <a:gd name="T63" fmla="*/ 32 h 33"/>
                <a:gd name="T64" fmla="*/ 29 w 33"/>
                <a:gd name="T65" fmla="*/ 33 h 33"/>
                <a:gd name="T66" fmla="*/ 27 w 33"/>
                <a:gd name="T67" fmla="*/ 33 h 33"/>
                <a:gd name="T68" fmla="*/ 26 w 33"/>
                <a:gd name="T69" fmla="*/ 33 h 33"/>
                <a:gd name="T70" fmla="*/ 24 w 33"/>
                <a:gd name="T71" fmla="*/ 33 h 33"/>
                <a:gd name="T72" fmla="*/ 22 w 33"/>
                <a:gd name="T73" fmla="*/ 33 h 33"/>
                <a:gd name="T74" fmla="*/ 20 w 33"/>
                <a:gd name="T75" fmla="*/ 33 h 33"/>
                <a:gd name="T76" fmla="*/ 18 w 33"/>
                <a:gd name="T77" fmla="*/ 32 h 33"/>
                <a:gd name="T78" fmla="*/ 16 w 33"/>
                <a:gd name="T79" fmla="*/ 32 h 33"/>
                <a:gd name="T80" fmla="*/ 13 w 33"/>
                <a:gd name="T81" fmla="*/ 32 h 33"/>
                <a:gd name="T82" fmla="*/ 11 w 33"/>
                <a:gd name="T83" fmla="*/ 32 h 33"/>
                <a:gd name="T84" fmla="*/ 8 w 33"/>
                <a:gd name="T85" fmla="*/ 32 h 33"/>
                <a:gd name="T86" fmla="*/ 7 w 33"/>
                <a:gd name="T87" fmla="*/ 31 h 33"/>
                <a:gd name="T88" fmla="*/ 5 w 33"/>
                <a:gd name="T89" fmla="*/ 31 h 33"/>
                <a:gd name="T90" fmla="*/ 4 w 33"/>
                <a:gd name="T91" fmla="*/ 31 h 33"/>
                <a:gd name="T92" fmla="*/ 2 w 33"/>
                <a:gd name="T93" fmla="*/ 31 h 33"/>
                <a:gd name="T94" fmla="*/ 1 w 33"/>
                <a:gd name="T95" fmla="*/ 30 h 33"/>
                <a:gd name="T96" fmla="*/ 0 w 33"/>
                <a:gd name="T97" fmla="*/ 29 h 33"/>
                <a:gd name="T98" fmla="*/ 0 w 33"/>
                <a:gd name="T99" fmla="*/ 28 h 33"/>
                <a:gd name="T100" fmla="*/ 0 w 33"/>
                <a:gd name="T101" fmla="*/ 26 h 33"/>
                <a:gd name="T102" fmla="*/ 0 w 33"/>
                <a:gd name="T103" fmla="*/ 25 h 33"/>
                <a:gd name="T104" fmla="*/ 0 w 33"/>
                <a:gd name="T105" fmla="*/ 23 h 33"/>
                <a:gd name="T106" fmla="*/ 0 w 33"/>
                <a:gd name="T107" fmla="*/ 20 h 33"/>
                <a:gd name="T108" fmla="*/ 0 w 33"/>
                <a:gd name="T109" fmla="*/ 17 h 33"/>
                <a:gd name="T110" fmla="*/ 1 w 33"/>
                <a:gd name="T111" fmla="*/ 14 h 33"/>
                <a:gd name="T112" fmla="*/ 1 w 33"/>
                <a:gd name="T113" fmla="*/ 11 h 33"/>
                <a:gd name="T114" fmla="*/ 2 w 33"/>
                <a:gd name="T115" fmla="*/ 8 h 33"/>
                <a:gd name="T116" fmla="*/ 2 w 33"/>
                <a:gd name="T117" fmla="*/ 6 h 33"/>
                <a:gd name="T118" fmla="*/ 2 w 33"/>
                <a:gd name="T119" fmla="*/ 4 h 33"/>
                <a:gd name="T120" fmla="*/ 2 w 33"/>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33"/>
                <a:gd name="T185" fmla="*/ 33 w 33"/>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33">
                  <a:moveTo>
                    <a:pt x="2" y="4"/>
                  </a:moveTo>
                  <a:lnTo>
                    <a:pt x="3" y="2"/>
                  </a:lnTo>
                  <a:lnTo>
                    <a:pt x="5" y="1"/>
                  </a:lnTo>
                  <a:lnTo>
                    <a:pt x="8" y="1"/>
                  </a:lnTo>
                  <a:lnTo>
                    <a:pt x="10" y="0"/>
                  </a:lnTo>
                  <a:lnTo>
                    <a:pt x="14" y="0"/>
                  </a:lnTo>
                  <a:lnTo>
                    <a:pt x="17" y="0"/>
                  </a:lnTo>
                  <a:lnTo>
                    <a:pt x="20" y="0"/>
                  </a:lnTo>
                  <a:lnTo>
                    <a:pt x="23" y="1"/>
                  </a:lnTo>
                  <a:lnTo>
                    <a:pt x="26" y="1"/>
                  </a:lnTo>
                  <a:lnTo>
                    <a:pt x="28" y="1"/>
                  </a:lnTo>
                  <a:lnTo>
                    <a:pt x="29" y="1"/>
                  </a:lnTo>
                  <a:lnTo>
                    <a:pt x="31" y="2"/>
                  </a:lnTo>
                  <a:lnTo>
                    <a:pt x="31" y="3"/>
                  </a:lnTo>
                  <a:lnTo>
                    <a:pt x="32" y="5"/>
                  </a:lnTo>
                  <a:lnTo>
                    <a:pt x="33" y="6"/>
                  </a:lnTo>
                  <a:lnTo>
                    <a:pt x="33" y="8"/>
                  </a:lnTo>
                  <a:lnTo>
                    <a:pt x="33" y="10"/>
                  </a:lnTo>
                  <a:lnTo>
                    <a:pt x="33" y="12"/>
                  </a:lnTo>
                  <a:lnTo>
                    <a:pt x="33" y="14"/>
                  </a:lnTo>
                  <a:lnTo>
                    <a:pt x="33" y="15"/>
                  </a:lnTo>
                  <a:lnTo>
                    <a:pt x="32" y="17"/>
                  </a:lnTo>
                  <a:lnTo>
                    <a:pt x="32" y="18"/>
                  </a:lnTo>
                  <a:lnTo>
                    <a:pt x="32" y="20"/>
                  </a:lnTo>
                  <a:lnTo>
                    <a:pt x="32" y="22"/>
                  </a:lnTo>
                  <a:lnTo>
                    <a:pt x="32" y="24"/>
                  </a:lnTo>
                  <a:lnTo>
                    <a:pt x="32" y="26"/>
                  </a:lnTo>
                  <a:lnTo>
                    <a:pt x="32" y="28"/>
                  </a:lnTo>
                  <a:lnTo>
                    <a:pt x="32" y="29"/>
                  </a:lnTo>
                  <a:lnTo>
                    <a:pt x="31" y="31"/>
                  </a:lnTo>
                  <a:lnTo>
                    <a:pt x="30" y="32"/>
                  </a:lnTo>
                  <a:lnTo>
                    <a:pt x="29" y="33"/>
                  </a:lnTo>
                  <a:lnTo>
                    <a:pt x="27" y="33"/>
                  </a:lnTo>
                  <a:lnTo>
                    <a:pt x="26" y="33"/>
                  </a:lnTo>
                  <a:lnTo>
                    <a:pt x="24" y="33"/>
                  </a:lnTo>
                  <a:lnTo>
                    <a:pt x="22" y="33"/>
                  </a:lnTo>
                  <a:lnTo>
                    <a:pt x="20" y="33"/>
                  </a:lnTo>
                  <a:lnTo>
                    <a:pt x="18" y="32"/>
                  </a:lnTo>
                  <a:lnTo>
                    <a:pt x="16" y="32"/>
                  </a:lnTo>
                  <a:lnTo>
                    <a:pt x="13" y="32"/>
                  </a:lnTo>
                  <a:lnTo>
                    <a:pt x="11" y="32"/>
                  </a:lnTo>
                  <a:lnTo>
                    <a:pt x="8" y="32"/>
                  </a:lnTo>
                  <a:lnTo>
                    <a:pt x="7" y="31"/>
                  </a:lnTo>
                  <a:lnTo>
                    <a:pt x="5" y="31"/>
                  </a:lnTo>
                  <a:lnTo>
                    <a:pt x="4" y="31"/>
                  </a:lnTo>
                  <a:lnTo>
                    <a:pt x="2" y="31"/>
                  </a:lnTo>
                  <a:lnTo>
                    <a:pt x="1" y="30"/>
                  </a:lnTo>
                  <a:lnTo>
                    <a:pt x="0" y="29"/>
                  </a:lnTo>
                  <a:lnTo>
                    <a:pt x="0" y="28"/>
                  </a:lnTo>
                  <a:lnTo>
                    <a:pt x="0" y="26"/>
                  </a:lnTo>
                  <a:lnTo>
                    <a:pt x="0" y="25"/>
                  </a:lnTo>
                  <a:lnTo>
                    <a:pt x="0" y="23"/>
                  </a:lnTo>
                  <a:lnTo>
                    <a:pt x="0" y="20"/>
                  </a:lnTo>
                  <a:lnTo>
                    <a:pt x="0" y="17"/>
                  </a:lnTo>
                  <a:lnTo>
                    <a:pt x="1" y="14"/>
                  </a:lnTo>
                  <a:lnTo>
                    <a:pt x="1" y="11"/>
                  </a:lnTo>
                  <a:lnTo>
                    <a:pt x="2" y="8"/>
                  </a:lnTo>
                  <a:lnTo>
                    <a:pt x="2" y="6"/>
                  </a:lnTo>
                  <a:lnTo>
                    <a:pt x="2" y="4"/>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38"/>
            <p:cNvSpPr>
              <a:spLocks/>
            </p:cNvSpPr>
            <p:nvPr/>
          </p:nvSpPr>
          <p:spPr bwMode="auto">
            <a:xfrm>
              <a:off x="3171" y="2156"/>
              <a:ext cx="33" cy="33"/>
            </a:xfrm>
            <a:custGeom>
              <a:avLst/>
              <a:gdLst>
                <a:gd name="T0" fmla="*/ 2 w 33"/>
                <a:gd name="T1" fmla="*/ 4 h 33"/>
                <a:gd name="T2" fmla="*/ 3 w 33"/>
                <a:gd name="T3" fmla="*/ 2 h 33"/>
                <a:gd name="T4" fmla="*/ 5 w 33"/>
                <a:gd name="T5" fmla="*/ 1 h 33"/>
                <a:gd name="T6" fmla="*/ 8 w 33"/>
                <a:gd name="T7" fmla="*/ 1 h 33"/>
                <a:gd name="T8" fmla="*/ 10 w 33"/>
                <a:gd name="T9" fmla="*/ 0 h 33"/>
                <a:gd name="T10" fmla="*/ 14 w 33"/>
                <a:gd name="T11" fmla="*/ 0 h 33"/>
                <a:gd name="T12" fmla="*/ 17 w 33"/>
                <a:gd name="T13" fmla="*/ 0 h 33"/>
                <a:gd name="T14" fmla="*/ 20 w 33"/>
                <a:gd name="T15" fmla="*/ 0 h 33"/>
                <a:gd name="T16" fmla="*/ 23 w 33"/>
                <a:gd name="T17" fmla="*/ 1 h 33"/>
                <a:gd name="T18" fmla="*/ 26 w 33"/>
                <a:gd name="T19" fmla="*/ 1 h 33"/>
                <a:gd name="T20" fmla="*/ 28 w 33"/>
                <a:gd name="T21" fmla="*/ 1 h 33"/>
                <a:gd name="T22" fmla="*/ 29 w 33"/>
                <a:gd name="T23" fmla="*/ 1 h 33"/>
                <a:gd name="T24" fmla="*/ 31 w 33"/>
                <a:gd name="T25" fmla="*/ 2 h 33"/>
                <a:gd name="T26" fmla="*/ 31 w 33"/>
                <a:gd name="T27" fmla="*/ 3 h 33"/>
                <a:gd name="T28" fmla="*/ 32 w 33"/>
                <a:gd name="T29" fmla="*/ 5 h 33"/>
                <a:gd name="T30" fmla="*/ 33 w 33"/>
                <a:gd name="T31" fmla="*/ 6 h 33"/>
                <a:gd name="T32" fmla="*/ 33 w 33"/>
                <a:gd name="T33" fmla="*/ 8 h 33"/>
                <a:gd name="T34" fmla="*/ 33 w 33"/>
                <a:gd name="T35" fmla="*/ 10 h 33"/>
                <a:gd name="T36" fmla="*/ 33 w 33"/>
                <a:gd name="T37" fmla="*/ 12 h 33"/>
                <a:gd name="T38" fmla="*/ 33 w 33"/>
                <a:gd name="T39" fmla="*/ 14 h 33"/>
                <a:gd name="T40" fmla="*/ 33 w 33"/>
                <a:gd name="T41" fmla="*/ 15 h 33"/>
                <a:gd name="T42" fmla="*/ 32 w 33"/>
                <a:gd name="T43" fmla="*/ 17 h 33"/>
                <a:gd name="T44" fmla="*/ 32 w 33"/>
                <a:gd name="T45" fmla="*/ 18 h 33"/>
                <a:gd name="T46" fmla="*/ 32 w 33"/>
                <a:gd name="T47" fmla="*/ 20 h 33"/>
                <a:gd name="T48" fmla="*/ 32 w 33"/>
                <a:gd name="T49" fmla="*/ 22 h 33"/>
                <a:gd name="T50" fmla="*/ 32 w 33"/>
                <a:gd name="T51" fmla="*/ 24 h 33"/>
                <a:gd name="T52" fmla="*/ 32 w 33"/>
                <a:gd name="T53" fmla="*/ 26 h 33"/>
                <a:gd name="T54" fmla="*/ 32 w 33"/>
                <a:gd name="T55" fmla="*/ 28 h 33"/>
                <a:gd name="T56" fmla="*/ 32 w 33"/>
                <a:gd name="T57" fmla="*/ 29 h 33"/>
                <a:gd name="T58" fmla="*/ 31 w 33"/>
                <a:gd name="T59" fmla="*/ 31 h 33"/>
                <a:gd name="T60" fmla="*/ 31 w 33"/>
                <a:gd name="T61" fmla="*/ 31 h 33"/>
                <a:gd name="T62" fmla="*/ 30 w 33"/>
                <a:gd name="T63" fmla="*/ 32 h 33"/>
                <a:gd name="T64" fmla="*/ 29 w 33"/>
                <a:gd name="T65" fmla="*/ 33 h 33"/>
                <a:gd name="T66" fmla="*/ 27 w 33"/>
                <a:gd name="T67" fmla="*/ 33 h 33"/>
                <a:gd name="T68" fmla="*/ 26 w 33"/>
                <a:gd name="T69" fmla="*/ 33 h 33"/>
                <a:gd name="T70" fmla="*/ 24 w 33"/>
                <a:gd name="T71" fmla="*/ 33 h 33"/>
                <a:gd name="T72" fmla="*/ 22 w 33"/>
                <a:gd name="T73" fmla="*/ 33 h 33"/>
                <a:gd name="T74" fmla="*/ 20 w 33"/>
                <a:gd name="T75" fmla="*/ 33 h 33"/>
                <a:gd name="T76" fmla="*/ 18 w 33"/>
                <a:gd name="T77" fmla="*/ 32 h 33"/>
                <a:gd name="T78" fmla="*/ 16 w 33"/>
                <a:gd name="T79" fmla="*/ 32 h 33"/>
                <a:gd name="T80" fmla="*/ 13 w 33"/>
                <a:gd name="T81" fmla="*/ 32 h 33"/>
                <a:gd name="T82" fmla="*/ 11 w 33"/>
                <a:gd name="T83" fmla="*/ 32 h 33"/>
                <a:gd name="T84" fmla="*/ 8 w 33"/>
                <a:gd name="T85" fmla="*/ 32 h 33"/>
                <a:gd name="T86" fmla="*/ 7 w 33"/>
                <a:gd name="T87" fmla="*/ 31 h 33"/>
                <a:gd name="T88" fmla="*/ 5 w 33"/>
                <a:gd name="T89" fmla="*/ 31 h 33"/>
                <a:gd name="T90" fmla="*/ 4 w 33"/>
                <a:gd name="T91" fmla="*/ 31 h 33"/>
                <a:gd name="T92" fmla="*/ 2 w 33"/>
                <a:gd name="T93" fmla="*/ 31 h 33"/>
                <a:gd name="T94" fmla="*/ 1 w 33"/>
                <a:gd name="T95" fmla="*/ 30 h 33"/>
                <a:gd name="T96" fmla="*/ 0 w 33"/>
                <a:gd name="T97" fmla="*/ 29 h 33"/>
                <a:gd name="T98" fmla="*/ 0 w 33"/>
                <a:gd name="T99" fmla="*/ 28 h 33"/>
                <a:gd name="T100" fmla="*/ 0 w 33"/>
                <a:gd name="T101" fmla="*/ 26 h 33"/>
                <a:gd name="T102" fmla="*/ 0 w 33"/>
                <a:gd name="T103" fmla="*/ 25 h 33"/>
                <a:gd name="T104" fmla="*/ 0 w 33"/>
                <a:gd name="T105" fmla="*/ 23 h 33"/>
                <a:gd name="T106" fmla="*/ 0 w 33"/>
                <a:gd name="T107" fmla="*/ 20 h 33"/>
                <a:gd name="T108" fmla="*/ 0 w 33"/>
                <a:gd name="T109" fmla="*/ 17 h 33"/>
                <a:gd name="T110" fmla="*/ 1 w 33"/>
                <a:gd name="T111" fmla="*/ 14 h 33"/>
                <a:gd name="T112" fmla="*/ 1 w 33"/>
                <a:gd name="T113" fmla="*/ 11 h 33"/>
                <a:gd name="T114" fmla="*/ 2 w 33"/>
                <a:gd name="T115" fmla="*/ 8 h 33"/>
                <a:gd name="T116" fmla="*/ 2 w 33"/>
                <a:gd name="T117" fmla="*/ 6 h 33"/>
                <a:gd name="T118" fmla="*/ 2 w 33"/>
                <a:gd name="T119" fmla="*/ 4 h 33"/>
                <a:gd name="T120" fmla="*/ 2 w 33"/>
                <a:gd name="T121" fmla="*/ 4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
                <a:gd name="T184" fmla="*/ 0 h 33"/>
                <a:gd name="T185" fmla="*/ 33 w 33"/>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 h="33">
                  <a:moveTo>
                    <a:pt x="2" y="4"/>
                  </a:moveTo>
                  <a:lnTo>
                    <a:pt x="3" y="2"/>
                  </a:lnTo>
                  <a:lnTo>
                    <a:pt x="5" y="1"/>
                  </a:lnTo>
                  <a:lnTo>
                    <a:pt x="8" y="1"/>
                  </a:lnTo>
                  <a:lnTo>
                    <a:pt x="10" y="0"/>
                  </a:lnTo>
                  <a:lnTo>
                    <a:pt x="14" y="0"/>
                  </a:lnTo>
                  <a:lnTo>
                    <a:pt x="17" y="0"/>
                  </a:lnTo>
                  <a:lnTo>
                    <a:pt x="20" y="0"/>
                  </a:lnTo>
                  <a:lnTo>
                    <a:pt x="23" y="1"/>
                  </a:lnTo>
                  <a:lnTo>
                    <a:pt x="26" y="1"/>
                  </a:lnTo>
                  <a:lnTo>
                    <a:pt x="28" y="1"/>
                  </a:lnTo>
                  <a:lnTo>
                    <a:pt x="29" y="1"/>
                  </a:lnTo>
                  <a:lnTo>
                    <a:pt x="31" y="2"/>
                  </a:lnTo>
                  <a:lnTo>
                    <a:pt x="31" y="3"/>
                  </a:lnTo>
                  <a:lnTo>
                    <a:pt x="32" y="5"/>
                  </a:lnTo>
                  <a:lnTo>
                    <a:pt x="33" y="6"/>
                  </a:lnTo>
                  <a:lnTo>
                    <a:pt x="33" y="8"/>
                  </a:lnTo>
                  <a:lnTo>
                    <a:pt x="33" y="10"/>
                  </a:lnTo>
                  <a:lnTo>
                    <a:pt x="33" y="12"/>
                  </a:lnTo>
                  <a:lnTo>
                    <a:pt x="33" y="14"/>
                  </a:lnTo>
                  <a:lnTo>
                    <a:pt x="33" y="15"/>
                  </a:lnTo>
                  <a:lnTo>
                    <a:pt x="32" y="17"/>
                  </a:lnTo>
                  <a:lnTo>
                    <a:pt x="32" y="18"/>
                  </a:lnTo>
                  <a:lnTo>
                    <a:pt x="32" y="20"/>
                  </a:lnTo>
                  <a:lnTo>
                    <a:pt x="32" y="22"/>
                  </a:lnTo>
                  <a:lnTo>
                    <a:pt x="32" y="24"/>
                  </a:lnTo>
                  <a:lnTo>
                    <a:pt x="32" y="26"/>
                  </a:lnTo>
                  <a:lnTo>
                    <a:pt x="32" y="28"/>
                  </a:lnTo>
                  <a:lnTo>
                    <a:pt x="32" y="29"/>
                  </a:lnTo>
                  <a:lnTo>
                    <a:pt x="31" y="31"/>
                  </a:lnTo>
                  <a:lnTo>
                    <a:pt x="30" y="32"/>
                  </a:lnTo>
                  <a:lnTo>
                    <a:pt x="29" y="33"/>
                  </a:lnTo>
                  <a:lnTo>
                    <a:pt x="27" y="33"/>
                  </a:lnTo>
                  <a:lnTo>
                    <a:pt x="26" y="33"/>
                  </a:lnTo>
                  <a:lnTo>
                    <a:pt x="24" y="33"/>
                  </a:lnTo>
                  <a:lnTo>
                    <a:pt x="22" y="33"/>
                  </a:lnTo>
                  <a:lnTo>
                    <a:pt x="20" y="33"/>
                  </a:lnTo>
                  <a:lnTo>
                    <a:pt x="18" y="32"/>
                  </a:lnTo>
                  <a:lnTo>
                    <a:pt x="16" y="32"/>
                  </a:lnTo>
                  <a:lnTo>
                    <a:pt x="13" y="32"/>
                  </a:lnTo>
                  <a:lnTo>
                    <a:pt x="11" y="32"/>
                  </a:lnTo>
                  <a:lnTo>
                    <a:pt x="8" y="32"/>
                  </a:lnTo>
                  <a:lnTo>
                    <a:pt x="7" y="31"/>
                  </a:lnTo>
                  <a:lnTo>
                    <a:pt x="5" y="31"/>
                  </a:lnTo>
                  <a:lnTo>
                    <a:pt x="4" y="31"/>
                  </a:lnTo>
                  <a:lnTo>
                    <a:pt x="2" y="31"/>
                  </a:lnTo>
                  <a:lnTo>
                    <a:pt x="1" y="30"/>
                  </a:lnTo>
                  <a:lnTo>
                    <a:pt x="0" y="29"/>
                  </a:lnTo>
                  <a:lnTo>
                    <a:pt x="0" y="28"/>
                  </a:lnTo>
                  <a:lnTo>
                    <a:pt x="0" y="26"/>
                  </a:lnTo>
                  <a:lnTo>
                    <a:pt x="0" y="25"/>
                  </a:lnTo>
                  <a:lnTo>
                    <a:pt x="0" y="23"/>
                  </a:lnTo>
                  <a:lnTo>
                    <a:pt x="0" y="20"/>
                  </a:lnTo>
                  <a:lnTo>
                    <a:pt x="0" y="17"/>
                  </a:lnTo>
                  <a:lnTo>
                    <a:pt x="1" y="14"/>
                  </a:lnTo>
                  <a:lnTo>
                    <a:pt x="1" y="11"/>
                  </a:lnTo>
                  <a:lnTo>
                    <a:pt x="2" y="8"/>
                  </a:lnTo>
                  <a:lnTo>
                    <a:pt x="2" y="6"/>
                  </a:lnTo>
                  <a:lnTo>
                    <a:pt x="2" y="4"/>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39"/>
            <p:cNvSpPr>
              <a:spLocks/>
            </p:cNvSpPr>
            <p:nvPr/>
          </p:nvSpPr>
          <p:spPr bwMode="auto">
            <a:xfrm>
              <a:off x="3160" y="2198"/>
              <a:ext cx="39" cy="34"/>
            </a:xfrm>
            <a:custGeom>
              <a:avLst/>
              <a:gdLst>
                <a:gd name="T0" fmla="*/ 6 w 39"/>
                <a:gd name="T1" fmla="*/ 2 h 34"/>
                <a:gd name="T2" fmla="*/ 7 w 39"/>
                <a:gd name="T3" fmla="*/ 1 h 34"/>
                <a:gd name="T4" fmla="*/ 9 w 39"/>
                <a:gd name="T5" fmla="*/ 0 h 34"/>
                <a:gd name="T6" fmla="*/ 12 w 39"/>
                <a:gd name="T7" fmla="*/ 0 h 34"/>
                <a:gd name="T8" fmla="*/ 15 w 39"/>
                <a:gd name="T9" fmla="*/ 0 h 34"/>
                <a:gd name="T10" fmla="*/ 19 w 39"/>
                <a:gd name="T11" fmla="*/ 0 h 34"/>
                <a:gd name="T12" fmla="*/ 22 w 39"/>
                <a:gd name="T13" fmla="*/ 1 h 34"/>
                <a:gd name="T14" fmla="*/ 27 w 39"/>
                <a:gd name="T15" fmla="*/ 1 h 34"/>
                <a:gd name="T16" fmla="*/ 30 w 39"/>
                <a:gd name="T17" fmla="*/ 2 h 34"/>
                <a:gd name="T18" fmla="*/ 32 w 39"/>
                <a:gd name="T19" fmla="*/ 2 h 34"/>
                <a:gd name="T20" fmla="*/ 35 w 39"/>
                <a:gd name="T21" fmla="*/ 3 h 34"/>
                <a:gd name="T22" fmla="*/ 36 w 39"/>
                <a:gd name="T23" fmla="*/ 4 h 34"/>
                <a:gd name="T24" fmla="*/ 37 w 39"/>
                <a:gd name="T25" fmla="*/ 4 h 34"/>
                <a:gd name="T26" fmla="*/ 38 w 39"/>
                <a:gd name="T27" fmla="*/ 5 h 34"/>
                <a:gd name="T28" fmla="*/ 38 w 39"/>
                <a:gd name="T29" fmla="*/ 7 h 34"/>
                <a:gd name="T30" fmla="*/ 39 w 39"/>
                <a:gd name="T31" fmla="*/ 9 h 34"/>
                <a:gd name="T32" fmla="*/ 39 w 39"/>
                <a:gd name="T33" fmla="*/ 11 h 34"/>
                <a:gd name="T34" fmla="*/ 38 w 39"/>
                <a:gd name="T35" fmla="*/ 13 h 34"/>
                <a:gd name="T36" fmla="*/ 38 w 39"/>
                <a:gd name="T37" fmla="*/ 14 h 34"/>
                <a:gd name="T38" fmla="*/ 38 w 39"/>
                <a:gd name="T39" fmla="*/ 16 h 34"/>
                <a:gd name="T40" fmla="*/ 37 w 39"/>
                <a:gd name="T41" fmla="*/ 18 h 34"/>
                <a:gd name="T42" fmla="*/ 37 w 39"/>
                <a:gd name="T43" fmla="*/ 19 h 34"/>
                <a:gd name="T44" fmla="*/ 37 w 39"/>
                <a:gd name="T45" fmla="*/ 21 h 34"/>
                <a:gd name="T46" fmla="*/ 36 w 39"/>
                <a:gd name="T47" fmla="*/ 22 h 34"/>
                <a:gd name="T48" fmla="*/ 36 w 39"/>
                <a:gd name="T49" fmla="*/ 24 h 34"/>
                <a:gd name="T50" fmla="*/ 36 w 39"/>
                <a:gd name="T51" fmla="*/ 27 h 34"/>
                <a:gd name="T52" fmla="*/ 35 w 39"/>
                <a:gd name="T53" fmla="*/ 28 h 34"/>
                <a:gd name="T54" fmla="*/ 35 w 39"/>
                <a:gd name="T55" fmla="*/ 30 h 34"/>
                <a:gd name="T56" fmla="*/ 34 w 39"/>
                <a:gd name="T57" fmla="*/ 31 h 34"/>
                <a:gd name="T58" fmla="*/ 34 w 39"/>
                <a:gd name="T59" fmla="*/ 33 h 34"/>
                <a:gd name="T60" fmla="*/ 33 w 39"/>
                <a:gd name="T61" fmla="*/ 34 h 34"/>
                <a:gd name="T62" fmla="*/ 32 w 39"/>
                <a:gd name="T63" fmla="*/ 34 h 34"/>
                <a:gd name="T64" fmla="*/ 31 w 39"/>
                <a:gd name="T65" fmla="*/ 34 h 34"/>
                <a:gd name="T66" fmla="*/ 29 w 39"/>
                <a:gd name="T67" fmla="*/ 34 h 34"/>
                <a:gd name="T68" fmla="*/ 27 w 39"/>
                <a:gd name="T69" fmla="*/ 34 h 34"/>
                <a:gd name="T70" fmla="*/ 25 w 39"/>
                <a:gd name="T71" fmla="*/ 34 h 34"/>
                <a:gd name="T72" fmla="*/ 22 w 39"/>
                <a:gd name="T73" fmla="*/ 34 h 34"/>
                <a:gd name="T74" fmla="*/ 20 w 39"/>
                <a:gd name="T75" fmla="*/ 33 h 34"/>
                <a:gd name="T76" fmla="*/ 18 w 39"/>
                <a:gd name="T77" fmla="*/ 32 h 34"/>
                <a:gd name="T78" fmla="*/ 15 w 39"/>
                <a:gd name="T79" fmla="*/ 32 h 34"/>
                <a:gd name="T80" fmla="*/ 13 w 39"/>
                <a:gd name="T81" fmla="*/ 32 h 34"/>
                <a:gd name="T82" fmla="*/ 11 w 39"/>
                <a:gd name="T83" fmla="*/ 31 h 34"/>
                <a:gd name="T84" fmla="*/ 8 w 39"/>
                <a:gd name="T85" fmla="*/ 31 h 34"/>
                <a:gd name="T86" fmla="*/ 6 w 39"/>
                <a:gd name="T87" fmla="*/ 31 h 34"/>
                <a:gd name="T88" fmla="*/ 5 w 39"/>
                <a:gd name="T89" fmla="*/ 30 h 34"/>
                <a:gd name="T90" fmla="*/ 3 w 39"/>
                <a:gd name="T91" fmla="*/ 30 h 34"/>
                <a:gd name="T92" fmla="*/ 2 w 39"/>
                <a:gd name="T93" fmla="*/ 28 h 34"/>
                <a:gd name="T94" fmla="*/ 1 w 39"/>
                <a:gd name="T95" fmla="*/ 28 h 34"/>
                <a:gd name="T96" fmla="*/ 0 w 39"/>
                <a:gd name="T97" fmla="*/ 27 h 34"/>
                <a:gd name="T98" fmla="*/ 0 w 39"/>
                <a:gd name="T99" fmla="*/ 25 h 34"/>
                <a:gd name="T100" fmla="*/ 0 w 39"/>
                <a:gd name="T101" fmla="*/ 25 h 34"/>
                <a:gd name="T102" fmla="*/ 0 w 39"/>
                <a:gd name="T103" fmla="*/ 22 h 34"/>
                <a:gd name="T104" fmla="*/ 1 w 39"/>
                <a:gd name="T105" fmla="*/ 20 h 34"/>
                <a:gd name="T106" fmla="*/ 1 w 39"/>
                <a:gd name="T107" fmla="*/ 18 h 34"/>
                <a:gd name="T108" fmla="*/ 2 w 39"/>
                <a:gd name="T109" fmla="*/ 15 h 34"/>
                <a:gd name="T110" fmla="*/ 3 w 39"/>
                <a:gd name="T111" fmla="*/ 12 h 34"/>
                <a:gd name="T112" fmla="*/ 4 w 39"/>
                <a:gd name="T113" fmla="*/ 9 h 34"/>
                <a:gd name="T114" fmla="*/ 4 w 39"/>
                <a:gd name="T115" fmla="*/ 7 h 34"/>
                <a:gd name="T116" fmla="*/ 5 w 39"/>
                <a:gd name="T117" fmla="*/ 4 h 34"/>
                <a:gd name="T118" fmla="*/ 5 w 39"/>
                <a:gd name="T119" fmla="*/ 3 h 34"/>
                <a:gd name="T120" fmla="*/ 6 w 39"/>
                <a:gd name="T121" fmla="*/ 2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
                <a:gd name="T184" fmla="*/ 0 h 34"/>
                <a:gd name="T185" fmla="*/ 39 w 39"/>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 h="34">
                  <a:moveTo>
                    <a:pt x="6" y="2"/>
                  </a:moveTo>
                  <a:lnTo>
                    <a:pt x="7" y="1"/>
                  </a:lnTo>
                  <a:lnTo>
                    <a:pt x="9" y="0"/>
                  </a:lnTo>
                  <a:lnTo>
                    <a:pt x="12" y="0"/>
                  </a:lnTo>
                  <a:lnTo>
                    <a:pt x="15" y="0"/>
                  </a:lnTo>
                  <a:lnTo>
                    <a:pt x="19" y="0"/>
                  </a:lnTo>
                  <a:lnTo>
                    <a:pt x="22" y="1"/>
                  </a:lnTo>
                  <a:lnTo>
                    <a:pt x="27" y="1"/>
                  </a:lnTo>
                  <a:lnTo>
                    <a:pt x="30" y="2"/>
                  </a:lnTo>
                  <a:lnTo>
                    <a:pt x="32" y="2"/>
                  </a:lnTo>
                  <a:lnTo>
                    <a:pt x="35" y="3"/>
                  </a:lnTo>
                  <a:lnTo>
                    <a:pt x="36" y="4"/>
                  </a:lnTo>
                  <a:lnTo>
                    <a:pt x="37" y="4"/>
                  </a:lnTo>
                  <a:lnTo>
                    <a:pt x="38" y="5"/>
                  </a:lnTo>
                  <a:lnTo>
                    <a:pt x="38" y="7"/>
                  </a:lnTo>
                  <a:lnTo>
                    <a:pt x="39" y="9"/>
                  </a:lnTo>
                  <a:lnTo>
                    <a:pt x="39" y="11"/>
                  </a:lnTo>
                  <a:lnTo>
                    <a:pt x="38" y="13"/>
                  </a:lnTo>
                  <a:lnTo>
                    <a:pt x="38" y="14"/>
                  </a:lnTo>
                  <a:lnTo>
                    <a:pt x="38" y="16"/>
                  </a:lnTo>
                  <a:lnTo>
                    <a:pt x="37" y="18"/>
                  </a:lnTo>
                  <a:lnTo>
                    <a:pt x="37" y="19"/>
                  </a:lnTo>
                  <a:lnTo>
                    <a:pt x="37" y="21"/>
                  </a:lnTo>
                  <a:lnTo>
                    <a:pt x="36" y="22"/>
                  </a:lnTo>
                  <a:lnTo>
                    <a:pt x="36" y="24"/>
                  </a:lnTo>
                  <a:lnTo>
                    <a:pt x="36" y="27"/>
                  </a:lnTo>
                  <a:lnTo>
                    <a:pt x="35" y="28"/>
                  </a:lnTo>
                  <a:lnTo>
                    <a:pt x="35" y="30"/>
                  </a:lnTo>
                  <a:lnTo>
                    <a:pt x="34" y="31"/>
                  </a:lnTo>
                  <a:lnTo>
                    <a:pt x="34" y="33"/>
                  </a:lnTo>
                  <a:lnTo>
                    <a:pt x="33" y="34"/>
                  </a:lnTo>
                  <a:lnTo>
                    <a:pt x="32" y="34"/>
                  </a:lnTo>
                  <a:lnTo>
                    <a:pt x="31" y="34"/>
                  </a:lnTo>
                  <a:lnTo>
                    <a:pt x="29" y="34"/>
                  </a:lnTo>
                  <a:lnTo>
                    <a:pt x="27" y="34"/>
                  </a:lnTo>
                  <a:lnTo>
                    <a:pt x="25" y="34"/>
                  </a:lnTo>
                  <a:lnTo>
                    <a:pt x="22" y="34"/>
                  </a:lnTo>
                  <a:lnTo>
                    <a:pt x="20" y="33"/>
                  </a:lnTo>
                  <a:lnTo>
                    <a:pt x="18" y="32"/>
                  </a:lnTo>
                  <a:lnTo>
                    <a:pt x="15" y="32"/>
                  </a:lnTo>
                  <a:lnTo>
                    <a:pt x="13" y="32"/>
                  </a:lnTo>
                  <a:lnTo>
                    <a:pt x="11" y="31"/>
                  </a:lnTo>
                  <a:lnTo>
                    <a:pt x="8" y="31"/>
                  </a:lnTo>
                  <a:lnTo>
                    <a:pt x="6" y="31"/>
                  </a:lnTo>
                  <a:lnTo>
                    <a:pt x="5" y="30"/>
                  </a:lnTo>
                  <a:lnTo>
                    <a:pt x="3" y="30"/>
                  </a:lnTo>
                  <a:lnTo>
                    <a:pt x="2" y="28"/>
                  </a:lnTo>
                  <a:lnTo>
                    <a:pt x="1" y="28"/>
                  </a:lnTo>
                  <a:lnTo>
                    <a:pt x="0" y="27"/>
                  </a:lnTo>
                  <a:lnTo>
                    <a:pt x="0" y="25"/>
                  </a:lnTo>
                  <a:lnTo>
                    <a:pt x="0" y="22"/>
                  </a:lnTo>
                  <a:lnTo>
                    <a:pt x="1" y="20"/>
                  </a:lnTo>
                  <a:lnTo>
                    <a:pt x="1" y="18"/>
                  </a:lnTo>
                  <a:lnTo>
                    <a:pt x="2" y="15"/>
                  </a:lnTo>
                  <a:lnTo>
                    <a:pt x="3" y="12"/>
                  </a:lnTo>
                  <a:lnTo>
                    <a:pt x="4" y="9"/>
                  </a:lnTo>
                  <a:lnTo>
                    <a:pt x="4" y="7"/>
                  </a:lnTo>
                  <a:lnTo>
                    <a:pt x="5" y="4"/>
                  </a:lnTo>
                  <a:lnTo>
                    <a:pt x="5" y="3"/>
                  </a:lnTo>
                  <a:lnTo>
                    <a:pt x="6"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40"/>
            <p:cNvSpPr>
              <a:spLocks/>
            </p:cNvSpPr>
            <p:nvPr/>
          </p:nvSpPr>
          <p:spPr bwMode="auto">
            <a:xfrm>
              <a:off x="3160" y="2198"/>
              <a:ext cx="39" cy="34"/>
            </a:xfrm>
            <a:custGeom>
              <a:avLst/>
              <a:gdLst>
                <a:gd name="T0" fmla="*/ 6 w 39"/>
                <a:gd name="T1" fmla="*/ 2 h 34"/>
                <a:gd name="T2" fmla="*/ 7 w 39"/>
                <a:gd name="T3" fmla="*/ 1 h 34"/>
                <a:gd name="T4" fmla="*/ 9 w 39"/>
                <a:gd name="T5" fmla="*/ 0 h 34"/>
                <a:gd name="T6" fmla="*/ 12 w 39"/>
                <a:gd name="T7" fmla="*/ 0 h 34"/>
                <a:gd name="T8" fmla="*/ 15 w 39"/>
                <a:gd name="T9" fmla="*/ 0 h 34"/>
                <a:gd name="T10" fmla="*/ 19 w 39"/>
                <a:gd name="T11" fmla="*/ 0 h 34"/>
                <a:gd name="T12" fmla="*/ 22 w 39"/>
                <a:gd name="T13" fmla="*/ 1 h 34"/>
                <a:gd name="T14" fmla="*/ 27 w 39"/>
                <a:gd name="T15" fmla="*/ 1 h 34"/>
                <a:gd name="T16" fmla="*/ 30 w 39"/>
                <a:gd name="T17" fmla="*/ 2 h 34"/>
                <a:gd name="T18" fmla="*/ 32 w 39"/>
                <a:gd name="T19" fmla="*/ 2 h 34"/>
                <a:gd name="T20" fmla="*/ 35 w 39"/>
                <a:gd name="T21" fmla="*/ 3 h 34"/>
                <a:gd name="T22" fmla="*/ 36 w 39"/>
                <a:gd name="T23" fmla="*/ 4 h 34"/>
                <a:gd name="T24" fmla="*/ 37 w 39"/>
                <a:gd name="T25" fmla="*/ 4 h 34"/>
                <a:gd name="T26" fmla="*/ 38 w 39"/>
                <a:gd name="T27" fmla="*/ 5 h 34"/>
                <a:gd name="T28" fmla="*/ 38 w 39"/>
                <a:gd name="T29" fmla="*/ 7 h 34"/>
                <a:gd name="T30" fmla="*/ 39 w 39"/>
                <a:gd name="T31" fmla="*/ 9 h 34"/>
                <a:gd name="T32" fmla="*/ 39 w 39"/>
                <a:gd name="T33" fmla="*/ 11 h 34"/>
                <a:gd name="T34" fmla="*/ 38 w 39"/>
                <a:gd name="T35" fmla="*/ 13 h 34"/>
                <a:gd name="T36" fmla="*/ 38 w 39"/>
                <a:gd name="T37" fmla="*/ 14 h 34"/>
                <a:gd name="T38" fmla="*/ 38 w 39"/>
                <a:gd name="T39" fmla="*/ 16 h 34"/>
                <a:gd name="T40" fmla="*/ 37 w 39"/>
                <a:gd name="T41" fmla="*/ 18 h 34"/>
                <a:gd name="T42" fmla="*/ 37 w 39"/>
                <a:gd name="T43" fmla="*/ 19 h 34"/>
                <a:gd name="T44" fmla="*/ 37 w 39"/>
                <a:gd name="T45" fmla="*/ 21 h 34"/>
                <a:gd name="T46" fmla="*/ 36 w 39"/>
                <a:gd name="T47" fmla="*/ 22 h 34"/>
                <a:gd name="T48" fmla="*/ 36 w 39"/>
                <a:gd name="T49" fmla="*/ 24 h 34"/>
                <a:gd name="T50" fmla="*/ 36 w 39"/>
                <a:gd name="T51" fmla="*/ 27 h 34"/>
                <a:gd name="T52" fmla="*/ 35 w 39"/>
                <a:gd name="T53" fmla="*/ 28 h 34"/>
                <a:gd name="T54" fmla="*/ 35 w 39"/>
                <a:gd name="T55" fmla="*/ 30 h 34"/>
                <a:gd name="T56" fmla="*/ 34 w 39"/>
                <a:gd name="T57" fmla="*/ 31 h 34"/>
                <a:gd name="T58" fmla="*/ 34 w 39"/>
                <a:gd name="T59" fmla="*/ 33 h 34"/>
                <a:gd name="T60" fmla="*/ 33 w 39"/>
                <a:gd name="T61" fmla="*/ 34 h 34"/>
                <a:gd name="T62" fmla="*/ 32 w 39"/>
                <a:gd name="T63" fmla="*/ 34 h 34"/>
                <a:gd name="T64" fmla="*/ 31 w 39"/>
                <a:gd name="T65" fmla="*/ 34 h 34"/>
                <a:gd name="T66" fmla="*/ 29 w 39"/>
                <a:gd name="T67" fmla="*/ 34 h 34"/>
                <a:gd name="T68" fmla="*/ 27 w 39"/>
                <a:gd name="T69" fmla="*/ 34 h 34"/>
                <a:gd name="T70" fmla="*/ 25 w 39"/>
                <a:gd name="T71" fmla="*/ 34 h 34"/>
                <a:gd name="T72" fmla="*/ 22 w 39"/>
                <a:gd name="T73" fmla="*/ 34 h 34"/>
                <a:gd name="T74" fmla="*/ 20 w 39"/>
                <a:gd name="T75" fmla="*/ 33 h 34"/>
                <a:gd name="T76" fmla="*/ 18 w 39"/>
                <a:gd name="T77" fmla="*/ 32 h 34"/>
                <a:gd name="T78" fmla="*/ 15 w 39"/>
                <a:gd name="T79" fmla="*/ 32 h 34"/>
                <a:gd name="T80" fmla="*/ 13 w 39"/>
                <a:gd name="T81" fmla="*/ 32 h 34"/>
                <a:gd name="T82" fmla="*/ 11 w 39"/>
                <a:gd name="T83" fmla="*/ 31 h 34"/>
                <a:gd name="T84" fmla="*/ 8 w 39"/>
                <a:gd name="T85" fmla="*/ 31 h 34"/>
                <a:gd name="T86" fmla="*/ 6 w 39"/>
                <a:gd name="T87" fmla="*/ 31 h 34"/>
                <a:gd name="T88" fmla="*/ 5 w 39"/>
                <a:gd name="T89" fmla="*/ 30 h 34"/>
                <a:gd name="T90" fmla="*/ 3 w 39"/>
                <a:gd name="T91" fmla="*/ 30 h 34"/>
                <a:gd name="T92" fmla="*/ 2 w 39"/>
                <a:gd name="T93" fmla="*/ 28 h 34"/>
                <a:gd name="T94" fmla="*/ 1 w 39"/>
                <a:gd name="T95" fmla="*/ 28 h 34"/>
                <a:gd name="T96" fmla="*/ 0 w 39"/>
                <a:gd name="T97" fmla="*/ 27 h 34"/>
                <a:gd name="T98" fmla="*/ 0 w 39"/>
                <a:gd name="T99" fmla="*/ 25 h 34"/>
                <a:gd name="T100" fmla="*/ 0 w 39"/>
                <a:gd name="T101" fmla="*/ 25 h 34"/>
                <a:gd name="T102" fmla="*/ 0 w 39"/>
                <a:gd name="T103" fmla="*/ 22 h 34"/>
                <a:gd name="T104" fmla="*/ 1 w 39"/>
                <a:gd name="T105" fmla="*/ 20 h 34"/>
                <a:gd name="T106" fmla="*/ 1 w 39"/>
                <a:gd name="T107" fmla="*/ 18 h 34"/>
                <a:gd name="T108" fmla="*/ 2 w 39"/>
                <a:gd name="T109" fmla="*/ 15 h 34"/>
                <a:gd name="T110" fmla="*/ 3 w 39"/>
                <a:gd name="T111" fmla="*/ 12 h 34"/>
                <a:gd name="T112" fmla="*/ 4 w 39"/>
                <a:gd name="T113" fmla="*/ 9 h 34"/>
                <a:gd name="T114" fmla="*/ 4 w 39"/>
                <a:gd name="T115" fmla="*/ 7 h 34"/>
                <a:gd name="T116" fmla="*/ 5 w 39"/>
                <a:gd name="T117" fmla="*/ 4 h 34"/>
                <a:gd name="T118" fmla="*/ 5 w 39"/>
                <a:gd name="T119" fmla="*/ 3 h 34"/>
                <a:gd name="T120" fmla="*/ 6 w 39"/>
                <a:gd name="T121" fmla="*/ 2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
                <a:gd name="T184" fmla="*/ 0 h 34"/>
                <a:gd name="T185" fmla="*/ 39 w 39"/>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 h="34">
                  <a:moveTo>
                    <a:pt x="6" y="2"/>
                  </a:moveTo>
                  <a:lnTo>
                    <a:pt x="7" y="1"/>
                  </a:lnTo>
                  <a:lnTo>
                    <a:pt x="9" y="0"/>
                  </a:lnTo>
                  <a:lnTo>
                    <a:pt x="12" y="0"/>
                  </a:lnTo>
                  <a:lnTo>
                    <a:pt x="15" y="0"/>
                  </a:lnTo>
                  <a:lnTo>
                    <a:pt x="19" y="0"/>
                  </a:lnTo>
                  <a:lnTo>
                    <a:pt x="22" y="1"/>
                  </a:lnTo>
                  <a:lnTo>
                    <a:pt x="27" y="1"/>
                  </a:lnTo>
                  <a:lnTo>
                    <a:pt x="30" y="2"/>
                  </a:lnTo>
                  <a:lnTo>
                    <a:pt x="32" y="2"/>
                  </a:lnTo>
                  <a:lnTo>
                    <a:pt x="35" y="3"/>
                  </a:lnTo>
                  <a:lnTo>
                    <a:pt x="36" y="4"/>
                  </a:lnTo>
                  <a:lnTo>
                    <a:pt x="37" y="4"/>
                  </a:lnTo>
                  <a:lnTo>
                    <a:pt x="38" y="5"/>
                  </a:lnTo>
                  <a:lnTo>
                    <a:pt x="38" y="7"/>
                  </a:lnTo>
                  <a:lnTo>
                    <a:pt x="39" y="9"/>
                  </a:lnTo>
                  <a:lnTo>
                    <a:pt x="39" y="11"/>
                  </a:lnTo>
                  <a:lnTo>
                    <a:pt x="38" y="13"/>
                  </a:lnTo>
                  <a:lnTo>
                    <a:pt x="38" y="14"/>
                  </a:lnTo>
                  <a:lnTo>
                    <a:pt x="38" y="16"/>
                  </a:lnTo>
                  <a:lnTo>
                    <a:pt x="37" y="18"/>
                  </a:lnTo>
                  <a:lnTo>
                    <a:pt x="37" y="19"/>
                  </a:lnTo>
                  <a:lnTo>
                    <a:pt x="37" y="21"/>
                  </a:lnTo>
                  <a:lnTo>
                    <a:pt x="36" y="22"/>
                  </a:lnTo>
                  <a:lnTo>
                    <a:pt x="36" y="24"/>
                  </a:lnTo>
                  <a:lnTo>
                    <a:pt x="36" y="27"/>
                  </a:lnTo>
                  <a:lnTo>
                    <a:pt x="35" y="28"/>
                  </a:lnTo>
                  <a:lnTo>
                    <a:pt x="35" y="30"/>
                  </a:lnTo>
                  <a:lnTo>
                    <a:pt x="34" y="31"/>
                  </a:lnTo>
                  <a:lnTo>
                    <a:pt x="34" y="33"/>
                  </a:lnTo>
                  <a:lnTo>
                    <a:pt x="33" y="34"/>
                  </a:lnTo>
                  <a:lnTo>
                    <a:pt x="32" y="34"/>
                  </a:lnTo>
                  <a:lnTo>
                    <a:pt x="31" y="34"/>
                  </a:lnTo>
                  <a:lnTo>
                    <a:pt x="29" y="34"/>
                  </a:lnTo>
                  <a:lnTo>
                    <a:pt x="27" y="34"/>
                  </a:lnTo>
                  <a:lnTo>
                    <a:pt x="25" y="34"/>
                  </a:lnTo>
                  <a:lnTo>
                    <a:pt x="22" y="34"/>
                  </a:lnTo>
                  <a:lnTo>
                    <a:pt x="20" y="33"/>
                  </a:lnTo>
                  <a:lnTo>
                    <a:pt x="18" y="32"/>
                  </a:lnTo>
                  <a:lnTo>
                    <a:pt x="15" y="32"/>
                  </a:lnTo>
                  <a:lnTo>
                    <a:pt x="13" y="32"/>
                  </a:lnTo>
                  <a:lnTo>
                    <a:pt x="11" y="31"/>
                  </a:lnTo>
                  <a:lnTo>
                    <a:pt x="8" y="31"/>
                  </a:lnTo>
                  <a:lnTo>
                    <a:pt x="6" y="31"/>
                  </a:lnTo>
                  <a:lnTo>
                    <a:pt x="5" y="30"/>
                  </a:lnTo>
                  <a:lnTo>
                    <a:pt x="3" y="30"/>
                  </a:lnTo>
                  <a:lnTo>
                    <a:pt x="2" y="28"/>
                  </a:lnTo>
                  <a:lnTo>
                    <a:pt x="1" y="28"/>
                  </a:lnTo>
                  <a:lnTo>
                    <a:pt x="0" y="27"/>
                  </a:lnTo>
                  <a:lnTo>
                    <a:pt x="0" y="25"/>
                  </a:lnTo>
                  <a:lnTo>
                    <a:pt x="0" y="22"/>
                  </a:lnTo>
                  <a:lnTo>
                    <a:pt x="1" y="20"/>
                  </a:lnTo>
                  <a:lnTo>
                    <a:pt x="1" y="18"/>
                  </a:lnTo>
                  <a:lnTo>
                    <a:pt x="2" y="15"/>
                  </a:lnTo>
                  <a:lnTo>
                    <a:pt x="3" y="12"/>
                  </a:lnTo>
                  <a:lnTo>
                    <a:pt x="4" y="9"/>
                  </a:lnTo>
                  <a:lnTo>
                    <a:pt x="4" y="7"/>
                  </a:lnTo>
                  <a:lnTo>
                    <a:pt x="5" y="4"/>
                  </a:lnTo>
                  <a:lnTo>
                    <a:pt x="5" y="3"/>
                  </a:lnTo>
                  <a:lnTo>
                    <a:pt x="6"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141"/>
            <p:cNvSpPr>
              <a:spLocks/>
            </p:cNvSpPr>
            <p:nvPr/>
          </p:nvSpPr>
          <p:spPr bwMode="auto">
            <a:xfrm>
              <a:off x="3160" y="2198"/>
              <a:ext cx="39" cy="34"/>
            </a:xfrm>
            <a:custGeom>
              <a:avLst/>
              <a:gdLst>
                <a:gd name="T0" fmla="*/ 6 w 39"/>
                <a:gd name="T1" fmla="*/ 2 h 34"/>
                <a:gd name="T2" fmla="*/ 7 w 39"/>
                <a:gd name="T3" fmla="*/ 1 h 34"/>
                <a:gd name="T4" fmla="*/ 9 w 39"/>
                <a:gd name="T5" fmla="*/ 0 h 34"/>
                <a:gd name="T6" fmla="*/ 12 w 39"/>
                <a:gd name="T7" fmla="*/ 0 h 34"/>
                <a:gd name="T8" fmla="*/ 15 w 39"/>
                <a:gd name="T9" fmla="*/ 0 h 34"/>
                <a:gd name="T10" fmla="*/ 19 w 39"/>
                <a:gd name="T11" fmla="*/ 0 h 34"/>
                <a:gd name="T12" fmla="*/ 22 w 39"/>
                <a:gd name="T13" fmla="*/ 1 h 34"/>
                <a:gd name="T14" fmla="*/ 27 w 39"/>
                <a:gd name="T15" fmla="*/ 1 h 34"/>
                <a:gd name="T16" fmla="*/ 30 w 39"/>
                <a:gd name="T17" fmla="*/ 2 h 34"/>
                <a:gd name="T18" fmla="*/ 32 w 39"/>
                <a:gd name="T19" fmla="*/ 2 h 34"/>
                <a:gd name="T20" fmla="*/ 35 w 39"/>
                <a:gd name="T21" fmla="*/ 3 h 34"/>
                <a:gd name="T22" fmla="*/ 36 w 39"/>
                <a:gd name="T23" fmla="*/ 4 h 34"/>
                <a:gd name="T24" fmla="*/ 37 w 39"/>
                <a:gd name="T25" fmla="*/ 4 h 34"/>
                <a:gd name="T26" fmla="*/ 38 w 39"/>
                <a:gd name="T27" fmla="*/ 5 h 34"/>
                <a:gd name="T28" fmla="*/ 38 w 39"/>
                <a:gd name="T29" fmla="*/ 7 h 34"/>
                <a:gd name="T30" fmla="*/ 39 w 39"/>
                <a:gd name="T31" fmla="*/ 9 h 34"/>
                <a:gd name="T32" fmla="*/ 39 w 39"/>
                <a:gd name="T33" fmla="*/ 11 h 34"/>
                <a:gd name="T34" fmla="*/ 38 w 39"/>
                <a:gd name="T35" fmla="*/ 13 h 34"/>
                <a:gd name="T36" fmla="*/ 38 w 39"/>
                <a:gd name="T37" fmla="*/ 14 h 34"/>
                <a:gd name="T38" fmla="*/ 38 w 39"/>
                <a:gd name="T39" fmla="*/ 16 h 34"/>
                <a:gd name="T40" fmla="*/ 37 w 39"/>
                <a:gd name="T41" fmla="*/ 18 h 34"/>
                <a:gd name="T42" fmla="*/ 37 w 39"/>
                <a:gd name="T43" fmla="*/ 19 h 34"/>
                <a:gd name="T44" fmla="*/ 37 w 39"/>
                <a:gd name="T45" fmla="*/ 21 h 34"/>
                <a:gd name="T46" fmla="*/ 36 w 39"/>
                <a:gd name="T47" fmla="*/ 22 h 34"/>
                <a:gd name="T48" fmla="*/ 36 w 39"/>
                <a:gd name="T49" fmla="*/ 24 h 34"/>
                <a:gd name="T50" fmla="*/ 36 w 39"/>
                <a:gd name="T51" fmla="*/ 27 h 34"/>
                <a:gd name="T52" fmla="*/ 35 w 39"/>
                <a:gd name="T53" fmla="*/ 28 h 34"/>
                <a:gd name="T54" fmla="*/ 35 w 39"/>
                <a:gd name="T55" fmla="*/ 30 h 34"/>
                <a:gd name="T56" fmla="*/ 34 w 39"/>
                <a:gd name="T57" fmla="*/ 31 h 34"/>
                <a:gd name="T58" fmla="*/ 34 w 39"/>
                <a:gd name="T59" fmla="*/ 33 h 34"/>
                <a:gd name="T60" fmla="*/ 33 w 39"/>
                <a:gd name="T61" fmla="*/ 34 h 34"/>
                <a:gd name="T62" fmla="*/ 32 w 39"/>
                <a:gd name="T63" fmla="*/ 34 h 34"/>
                <a:gd name="T64" fmla="*/ 31 w 39"/>
                <a:gd name="T65" fmla="*/ 34 h 34"/>
                <a:gd name="T66" fmla="*/ 29 w 39"/>
                <a:gd name="T67" fmla="*/ 34 h 34"/>
                <a:gd name="T68" fmla="*/ 27 w 39"/>
                <a:gd name="T69" fmla="*/ 34 h 34"/>
                <a:gd name="T70" fmla="*/ 25 w 39"/>
                <a:gd name="T71" fmla="*/ 34 h 34"/>
                <a:gd name="T72" fmla="*/ 22 w 39"/>
                <a:gd name="T73" fmla="*/ 34 h 34"/>
                <a:gd name="T74" fmla="*/ 20 w 39"/>
                <a:gd name="T75" fmla="*/ 33 h 34"/>
                <a:gd name="T76" fmla="*/ 18 w 39"/>
                <a:gd name="T77" fmla="*/ 32 h 34"/>
                <a:gd name="T78" fmla="*/ 15 w 39"/>
                <a:gd name="T79" fmla="*/ 32 h 34"/>
                <a:gd name="T80" fmla="*/ 13 w 39"/>
                <a:gd name="T81" fmla="*/ 32 h 34"/>
                <a:gd name="T82" fmla="*/ 11 w 39"/>
                <a:gd name="T83" fmla="*/ 31 h 34"/>
                <a:gd name="T84" fmla="*/ 8 w 39"/>
                <a:gd name="T85" fmla="*/ 31 h 34"/>
                <a:gd name="T86" fmla="*/ 6 w 39"/>
                <a:gd name="T87" fmla="*/ 31 h 34"/>
                <a:gd name="T88" fmla="*/ 5 w 39"/>
                <a:gd name="T89" fmla="*/ 30 h 34"/>
                <a:gd name="T90" fmla="*/ 3 w 39"/>
                <a:gd name="T91" fmla="*/ 30 h 34"/>
                <a:gd name="T92" fmla="*/ 2 w 39"/>
                <a:gd name="T93" fmla="*/ 28 h 34"/>
                <a:gd name="T94" fmla="*/ 1 w 39"/>
                <a:gd name="T95" fmla="*/ 28 h 34"/>
                <a:gd name="T96" fmla="*/ 0 w 39"/>
                <a:gd name="T97" fmla="*/ 27 h 34"/>
                <a:gd name="T98" fmla="*/ 0 w 39"/>
                <a:gd name="T99" fmla="*/ 25 h 34"/>
                <a:gd name="T100" fmla="*/ 0 w 39"/>
                <a:gd name="T101" fmla="*/ 25 h 34"/>
                <a:gd name="T102" fmla="*/ 0 w 39"/>
                <a:gd name="T103" fmla="*/ 22 h 34"/>
                <a:gd name="T104" fmla="*/ 1 w 39"/>
                <a:gd name="T105" fmla="*/ 20 h 34"/>
                <a:gd name="T106" fmla="*/ 1 w 39"/>
                <a:gd name="T107" fmla="*/ 18 h 34"/>
                <a:gd name="T108" fmla="*/ 2 w 39"/>
                <a:gd name="T109" fmla="*/ 15 h 34"/>
                <a:gd name="T110" fmla="*/ 3 w 39"/>
                <a:gd name="T111" fmla="*/ 12 h 34"/>
                <a:gd name="T112" fmla="*/ 4 w 39"/>
                <a:gd name="T113" fmla="*/ 9 h 34"/>
                <a:gd name="T114" fmla="*/ 4 w 39"/>
                <a:gd name="T115" fmla="*/ 7 h 34"/>
                <a:gd name="T116" fmla="*/ 5 w 39"/>
                <a:gd name="T117" fmla="*/ 4 h 34"/>
                <a:gd name="T118" fmla="*/ 5 w 39"/>
                <a:gd name="T119" fmla="*/ 3 h 34"/>
                <a:gd name="T120" fmla="*/ 6 w 39"/>
                <a:gd name="T121" fmla="*/ 2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
                <a:gd name="T184" fmla="*/ 0 h 34"/>
                <a:gd name="T185" fmla="*/ 39 w 39"/>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 h="34">
                  <a:moveTo>
                    <a:pt x="6" y="2"/>
                  </a:moveTo>
                  <a:lnTo>
                    <a:pt x="7" y="1"/>
                  </a:lnTo>
                  <a:lnTo>
                    <a:pt x="9" y="0"/>
                  </a:lnTo>
                  <a:lnTo>
                    <a:pt x="12" y="0"/>
                  </a:lnTo>
                  <a:lnTo>
                    <a:pt x="15" y="0"/>
                  </a:lnTo>
                  <a:lnTo>
                    <a:pt x="19" y="0"/>
                  </a:lnTo>
                  <a:lnTo>
                    <a:pt x="22" y="1"/>
                  </a:lnTo>
                  <a:lnTo>
                    <a:pt x="27" y="1"/>
                  </a:lnTo>
                  <a:lnTo>
                    <a:pt x="30" y="2"/>
                  </a:lnTo>
                  <a:lnTo>
                    <a:pt x="32" y="2"/>
                  </a:lnTo>
                  <a:lnTo>
                    <a:pt x="35" y="3"/>
                  </a:lnTo>
                  <a:lnTo>
                    <a:pt x="36" y="4"/>
                  </a:lnTo>
                  <a:lnTo>
                    <a:pt x="37" y="4"/>
                  </a:lnTo>
                  <a:lnTo>
                    <a:pt x="38" y="5"/>
                  </a:lnTo>
                  <a:lnTo>
                    <a:pt x="38" y="7"/>
                  </a:lnTo>
                  <a:lnTo>
                    <a:pt x="39" y="9"/>
                  </a:lnTo>
                  <a:lnTo>
                    <a:pt x="39" y="11"/>
                  </a:lnTo>
                  <a:lnTo>
                    <a:pt x="38" y="13"/>
                  </a:lnTo>
                  <a:lnTo>
                    <a:pt x="38" y="14"/>
                  </a:lnTo>
                  <a:lnTo>
                    <a:pt x="38" y="16"/>
                  </a:lnTo>
                  <a:lnTo>
                    <a:pt x="37" y="18"/>
                  </a:lnTo>
                  <a:lnTo>
                    <a:pt x="37" y="19"/>
                  </a:lnTo>
                  <a:lnTo>
                    <a:pt x="37" y="21"/>
                  </a:lnTo>
                  <a:lnTo>
                    <a:pt x="36" y="22"/>
                  </a:lnTo>
                  <a:lnTo>
                    <a:pt x="36" y="24"/>
                  </a:lnTo>
                  <a:lnTo>
                    <a:pt x="36" y="27"/>
                  </a:lnTo>
                  <a:lnTo>
                    <a:pt x="35" y="28"/>
                  </a:lnTo>
                  <a:lnTo>
                    <a:pt x="35" y="30"/>
                  </a:lnTo>
                  <a:lnTo>
                    <a:pt x="34" y="31"/>
                  </a:lnTo>
                  <a:lnTo>
                    <a:pt x="34" y="33"/>
                  </a:lnTo>
                  <a:lnTo>
                    <a:pt x="33" y="34"/>
                  </a:lnTo>
                  <a:lnTo>
                    <a:pt x="32" y="34"/>
                  </a:lnTo>
                  <a:lnTo>
                    <a:pt x="31" y="34"/>
                  </a:lnTo>
                  <a:lnTo>
                    <a:pt x="29" y="34"/>
                  </a:lnTo>
                  <a:lnTo>
                    <a:pt x="27" y="34"/>
                  </a:lnTo>
                  <a:lnTo>
                    <a:pt x="25" y="34"/>
                  </a:lnTo>
                  <a:lnTo>
                    <a:pt x="22" y="34"/>
                  </a:lnTo>
                  <a:lnTo>
                    <a:pt x="20" y="33"/>
                  </a:lnTo>
                  <a:lnTo>
                    <a:pt x="18" y="32"/>
                  </a:lnTo>
                  <a:lnTo>
                    <a:pt x="15" y="32"/>
                  </a:lnTo>
                  <a:lnTo>
                    <a:pt x="13" y="32"/>
                  </a:lnTo>
                  <a:lnTo>
                    <a:pt x="11" y="31"/>
                  </a:lnTo>
                  <a:lnTo>
                    <a:pt x="8" y="31"/>
                  </a:lnTo>
                  <a:lnTo>
                    <a:pt x="6" y="31"/>
                  </a:lnTo>
                  <a:lnTo>
                    <a:pt x="5" y="30"/>
                  </a:lnTo>
                  <a:lnTo>
                    <a:pt x="3" y="30"/>
                  </a:lnTo>
                  <a:lnTo>
                    <a:pt x="2" y="28"/>
                  </a:lnTo>
                  <a:lnTo>
                    <a:pt x="1" y="28"/>
                  </a:lnTo>
                  <a:lnTo>
                    <a:pt x="0" y="27"/>
                  </a:lnTo>
                  <a:lnTo>
                    <a:pt x="0" y="25"/>
                  </a:lnTo>
                  <a:lnTo>
                    <a:pt x="0" y="22"/>
                  </a:lnTo>
                  <a:lnTo>
                    <a:pt x="1" y="20"/>
                  </a:lnTo>
                  <a:lnTo>
                    <a:pt x="1" y="18"/>
                  </a:lnTo>
                  <a:lnTo>
                    <a:pt x="2" y="15"/>
                  </a:lnTo>
                  <a:lnTo>
                    <a:pt x="3" y="12"/>
                  </a:lnTo>
                  <a:lnTo>
                    <a:pt x="4" y="9"/>
                  </a:lnTo>
                  <a:lnTo>
                    <a:pt x="4" y="7"/>
                  </a:lnTo>
                  <a:lnTo>
                    <a:pt x="5" y="4"/>
                  </a:lnTo>
                  <a:lnTo>
                    <a:pt x="5" y="3"/>
                  </a:lnTo>
                  <a:lnTo>
                    <a:pt x="6"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142"/>
            <p:cNvSpPr>
              <a:spLocks/>
            </p:cNvSpPr>
            <p:nvPr/>
          </p:nvSpPr>
          <p:spPr bwMode="auto">
            <a:xfrm>
              <a:off x="3146" y="2245"/>
              <a:ext cx="39" cy="36"/>
            </a:xfrm>
            <a:custGeom>
              <a:avLst/>
              <a:gdLst>
                <a:gd name="T0" fmla="*/ 6 w 40"/>
                <a:gd name="T1" fmla="*/ 1 h 36"/>
                <a:gd name="T2" fmla="*/ 8 w 40"/>
                <a:gd name="T3" fmla="*/ 1 h 36"/>
                <a:gd name="T4" fmla="*/ 10 w 40"/>
                <a:gd name="T5" fmla="*/ 0 h 36"/>
                <a:gd name="T6" fmla="*/ 13 w 40"/>
                <a:gd name="T7" fmla="*/ 0 h 36"/>
                <a:gd name="T8" fmla="*/ 16 w 40"/>
                <a:gd name="T9" fmla="*/ 0 h 36"/>
                <a:gd name="T10" fmla="*/ 20 w 40"/>
                <a:gd name="T11" fmla="*/ 1 h 36"/>
                <a:gd name="T12" fmla="*/ 20 w 40"/>
                <a:gd name="T13" fmla="*/ 1 h 36"/>
                <a:gd name="T14" fmla="*/ 20 w 40"/>
                <a:gd name="T15" fmla="*/ 2 h 36"/>
                <a:gd name="T16" fmla="*/ 20 w 40"/>
                <a:gd name="T17" fmla="*/ 3 h 36"/>
                <a:gd name="T18" fmla="*/ 20 w 40"/>
                <a:gd name="T19" fmla="*/ 4 h 36"/>
                <a:gd name="T20" fmla="*/ 20 w 40"/>
                <a:gd name="T21" fmla="*/ 4 h 36"/>
                <a:gd name="T22" fmla="*/ 20 w 40"/>
                <a:gd name="T23" fmla="*/ 4 h 36"/>
                <a:gd name="T24" fmla="*/ 20 w 40"/>
                <a:gd name="T25" fmla="*/ 5 h 36"/>
                <a:gd name="T26" fmla="*/ 20 w 40"/>
                <a:gd name="T27" fmla="*/ 5 h 36"/>
                <a:gd name="T28" fmla="*/ 20 w 40"/>
                <a:gd name="T29" fmla="*/ 7 h 36"/>
                <a:gd name="T30" fmla="*/ 20 w 40"/>
                <a:gd name="T31" fmla="*/ 8 h 36"/>
                <a:gd name="T32" fmla="*/ 20 w 40"/>
                <a:gd name="T33" fmla="*/ 10 h 36"/>
                <a:gd name="T34" fmla="*/ 20 w 40"/>
                <a:gd name="T35" fmla="*/ 11 h 36"/>
                <a:gd name="T36" fmla="*/ 20 w 40"/>
                <a:gd name="T37" fmla="*/ 13 h 36"/>
                <a:gd name="T38" fmla="*/ 20 w 40"/>
                <a:gd name="T39" fmla="*/ 16 h 36"/>
                <a:gd name="T40" fmla="*/ 20 w 40"/>
                <a:gd name="T41" fmla="*/ 19 h 36"/>
                <a:gd name="T42" fmla="*/ 20 w 40"/>
                <a:gd name="T43" fmla="*/ 20 h 36"/>
                <a:gd name="T44" fmla="*/ 20 w 40"/>
                <a:gd name="T45" fmla="*/ 22 h 36"/>
                <a:gd name="T46" fmla="*/ 20 w 40"/>
                <a:gd name="T47" fmla="*/ 23 h 36"/>
                <a:gd name="T48" fmla="*/ 20 w 40"/>
                <a:gd name="T49" fmla="*/ 25 h 36"/>
                <a:gd name="T50" fmla="*/ 20 w 40"/>
                <a:gd name="T51" fmla="*/ 27 h 36"/>
                <a:gd name="T52" fmla="*/ 20 w 40"/>
                <a:gd name="T53" fmla="*/ 29 h 36"/>
                <a:gd name="T54" fmla="*/ 20 w 40"/>
                <a:gd name="T55" fmla="*/ 31 h 36"/>
                <a:gd name="T56" fmla="*/ 20 w 40"/>
                <a:gd name="T57" fmla="*/ 33 h 36"/>
                <a:gd name="T58" fmla="*/ 20 w 40"/>
                <a:gd name="T59" fmla="*/ 34 h 36"/>
                <a:gd name="T60" fmla="*/ 20 w 40"/>
                <a:gd name="T61" fmla="*/ 34 h 36"/>
                <a:gd name="T62" fmla="*/ 20 w 40"/>
                <a:gd name="T63" fmla="*/ 35 h 36"/>
                <a:gd name="T64" fmla="*/ 20 w 40"/>
                <a:gd name="T65" fmla="*/ 36 h 36"/>
                <a:gd name="T66" fmla="*/ 20 w 40"/>
                <a:gd name="T67" fmla="*/ 36 h 36"/>
                <a:gd name="T68" fmla="*/ 20 w 40"/>
                <a:gd name="T69" fmla="*/ 35 h 36"/>
                <a:gd name="T70" fmla="*/ 20 w 40"/>
                <a:gd name="T71" fmla="*/ 34 h 36"/>
                <a:gd name="T72" fmla="*/ 20 w 40"/>
                <a:gd name="T73" fmla="*/ 34 h 36"/>
                <a:gd name="T74" fmla="*/ 19 w 40"/>
                <a:gd name="T75" fmla="*/ 34 h 36"/>
                <a:gd name="T76" fmla="*/ 17 w 40"/>
                <a:gd name="T77" fmla="*/ 33 h 36"/>
                <a:gd name="T78" fmla="*/ 14 w 40"/>
                <a:gd name="T79" fmla="*/ 32 h 36"/>
                <a:gd name="T80" fmla="*/ 12 w 40"/>
                <a:gd name="T81" fmla="*/ 31 h 36"/>
                <a:gd name="T82" fmla="*/ 9 w 40"/>
                <a:gd name="T83" fmla="*/ 31 h 36"/>
                <a:gd name="T84" fmla="*/ 7 w 40"/>
                <a:gd name="T85" fmla="*/ 31 h 36"/>
                <a:gd name="T86" fmla="*/ 6 w 40"/>
                <a:gd name="T87" fmla="*/ 30 h 36"/>
                <a:gd name="T88" fmla="*/ 4 w 40"/>
                <a:gd name="T89" fmla="*/ 29 h 36"/>
                <a:gd name="T90" fmla="*/ 3 w 40"/>
                <a:gd name="T91" fmla="*/ 28 h 36"/>
                <a:gd name="T92" fmla="*/ 1 w 40"/>
                <a:gd name="T93" fmla="*/ 28 h 36"/>
                <a:gd name="T94" fmla="*/ 0 w 40"/>
                <a:gd name="T95" fmla="*/ 27 h 36"/>
                <a:gd name="T96" fmla="*/ 0 w 40"/>
                <a:gd name="T97" fmla="*/ 26 h 36"/>
                <a:gd name="T98" fmla="*/ 0 w 40"/>
                <a:gd name="T99" fmla="*/ 25 h 36"/>
                <a:gd name="T100" fmla="*/ 0 w 40"/>
                <a:gd name="T101" fmla="*/ 23 h 36"/>
                <a:gd name="T102" fmla="*/ 0 w 40"/>
                <a:gd name="T103" fmla="*/ 22 h 36"/>
                <a:gd name="T104" fmla="*/ 0 w 40"/>
                <a:gd name="T105" fmla="*/ 19 h 36"/>
                <a:gd name="T106" fmla="*/ 1 w 40"/>
                <a:gd name="T107" fmla="*/ 17 h 36"/>
                <a:gd name="T108" fmla="*/ 3 w 40"/>
                <a:gd name="T109" fmla="*/ 14 h 36"/>
                <a:gd name="T110" fmla="*/ 3 w 40"/>
                <a:gd name="T111" fmla="*/ 11 h 36"/>
                <a:gd name="T112" fmla="*/ 4 w 40"/>
                <a:gd name="T113" fmla="*/ 8 h 36"/>
                <a:gd name="T114" fmla="*/ 5 w 40"/>
                <a:gd name="T115" fmla="*/ 5 h 36"/>
                <a:gd name="T116" fmla="*/ 6 w 40"/>
                <a:gd name="T117" fmla="*/ 4 h 36"/>
                <a:gd name="T118" fmla="*/ 6 w 40"/>
                <a:gd name="T119" fmla="*/ 2 h 36"/>
                <a:gd name="T120" fmla="*/ 6 w 40"/>
                <a:gd name="T121" fmla="*/ 1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36"/>
                <a:gd name="T185" fmla="*/ 40 w 40"/>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36">
                  <a:moveTo>
                    <a:pt x="6" y="1"/>
                  </a:moveTo>
                  <a:lnTo>
                    <a:pt x="8" y="1"/>
                  </a:lnTo>
                  <a:lnTo>
                    <a:pt x="10" y="0"/>
                  </a:lnTo>
                  <a:lnTo>
                    <a:pt x="13" y="0"/>
                  </a:lnTo>
                  <a:lnTo>
                    <a:pt x="16" y="0"/>
                  </a:lnTo>
                  <a:lnTo>
                    <a:pt x="20" y="1"/>
                  </a:lnTo>
                  <a:lnTo>
                    <a:pt x="24" y="1"/>
                  </a:lnTo>
                  <a:lnTo>
                    <a:pt x="27" y="2"/>
                  </a:lnTo>
                  <a:lnTo>
                    <a:pt x="30" y="3"/>
                  </a:lnTo>
                  <a:lnTo>
                    <a:pt x="33" y="4"/>
                  </a:lnTo>
                  <a:lnTo>
                    <a:pt x="36" y="4"/>
                  </a:lnTo>
                  <a:lnTo>
                    <a:pt x="37" y="4"/>
                  </a:lnTo>
                  <a:lnTo>
                    <a:pt x="38" y="5"/>
                  </a:lnTo>
                  <a:lnTo>
                    <a:pt x="39" y="5"/>
                  </a:lnTo>
                  <a:lnTo>
                    <a:pt x="40" y="7"/>
                  </a:lnTo>
                  <a:lnTo>
                    <a:pt x="40" y="8"/>
                  </a:lnTo>
                  <a:lnTo>
                    <a:pt x="40" y="10"/>
                  </a:lnTo>
                  <a:lnTo>
                    <a:pt x="40" y="11"/>
                  </a:lnTo>
                  <a:lnTo>
                    <a:pt x="39" y="13"/>
                  </a:lnTo>
                  <a:lnTo>
                    <a:pt x="39" y="16"/>
                  </a:lnTo>
                  <a:lnTo>
                    <a:pt x="38" y="19"/>
                  </a:lnTo>
                  <a:lnTo>
                    <a:pt x="36" y="20"/>
                  </a:lnTo>
                  <a:lnTo>
                    <a:pt x="36" y="22"/>
                  </a:lnTo>
                  <a:lnTo>
                    <a:pt x="36" y="23"/>
                  </a:lnTo>
                  <a:lnTo>
                    <a:pt x="36" y="25"/>
                  </a:lnTo>
                  <a:lnTo>
                    <a:pt x="35" y="27"/>
                  </a:lnTo>
                  <a:lnTo>
                    <a:pt x="35" y="29"/>
                  </a:lnTo>
                  <a:lnTo>
                    <a:pt x="34" y="31"/>
                  </a:lnTo>
                  <a:lnTo>
                    <a:pt x="33" y="33"/>
                  </a:lnTo>
                  <a:lnTo>
                    <a:pt x="33" y="34"/>
                  </a:lnTo>
                  <a:lnTo>
                    <a:pt x="32" y="34"/>
                  </a:lnTo>
                  <a:lnTo>
                    <a:pt x="31" y="35"/>
                  </a:lnTo>
                  <a:lnTo>
                    <a:pt x="30" y="36"/>
                  </a:lnTo>
                  <a:lnTo>
                    <a:pt x="28" y="36"/>
                  </a:lnTo>
                  <a:lnTo>
                    <a:pt x="26" y="35"/>
                  </a:lnTo>
                  <a:lnTo>
                    <a:pt x="24" y="34"/>
                  </a:lnTo>
                  <a:lnTo>
                    <a:pt x="22" y="34"/>
                  </a:lnTo>
                  <a:lnTo>
                    <a:pt x="19" y="34"/>
                  </a:lnTo>
                  <a:lnTo>
                    <a:pt x="17" y="33"/>
                  </a:lnTo>
                  <a:lnTo>
                    <a:pt x="14" y="32"/>
                  </a:lnTo>
                  <a:lnTo>
                    <a:pt x="12" y="31"/>
                  </a:lnTo>
                  <a:lnTo>
                    <a:pt x="9" y="31"/>
                  </a:lnTo>
                  <a:lnTo>
                    <a:pt x="7" y="31"/>
                  </a:lnTo>
                  <a:lnTo>
                    <a:pt x="6" y="30"/>
                  </a:lnTo>
                  <a:lnTo>
                    <a:pt x="4" y="29"/>
                  </a:lnTo>
                  <a:lnTo>
                    <a:pt x="3" y="28"/>
                  </a:lnTo>
                  <a:lnTo>
                    <a:pt x="1" y="28"/>
                  </a:lnTo>
                  <a:lnTo>
                    <a:pt x="0" y="27"/>
                  </a:lnTo>
                  <a:lnTo>
                    <a:pt x="0" y="26"/>
                  </a:lnTo>
                  <a:lnTo>
                    <a:pt x="0" y="25"/>
                  </a:lnTo>
                  <a:lnTo>
                    <a:pt x="0" y="23"/>
                  </a:lnTo>
                  <a:lnTo>
                    <a:pt x="0" y="22"/>
                  </a:lnTo>
                  <a:lnTo>
                    <a:pt x="0" y="19"/>
                  </a:lnTo>
                  <a:lnTo>
                    <a:pt x="1" y="17"/>
                  </a:lnTo>
                  <a:lnTo>
                    <a:pt x="3" y="14"/>
                  </a:lnTo>
                  <a:lnTo>
                    <a:pt x="3" y="11"/>
                  </a:lnTo>
                  <a:lnTo>
                    <a:pt x="4" y="8"/>
                  </a:lnTo>
                  <a:lnTo>
                    <a:pt x="5" y="5"/>
                  </a:lnTo>
                  <a:lnTo>
                    <a:pt x="6" y="4"/>
                  </a:lnTo>
                  <a:lnTo>
                    <a:pt x="6" y="2"/>
                  </a:lnTo>
                  <a:lnTo>
                    <a:pt x="6"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43"/>
            <p:cNvSpPr>
              <a:spLocks/>
            </p:cNvSpPr>
            <p:nvPr/>
          </p:nvSpPr>
          <p:spPr bwMode="auto">
            <a:xfrm>
              <a:off x="3146" y="2245"/>
              <a:ext cx="39" cy="36"/>
            </a:xfrm>
            <a:custGeom>
              <a:avLst/>
              <a:gdLst>
                <a:gd name="T0" fmla="*/ 6 w 40"/>
                <a:gd name="T1" fmla="*/ 1 h 36"/>
                <a:gd name="T2" fmla="*/ 8 w 40"/>
                <a:gd name="T3" fmla="*/ 1 h 36"/>
                <a:gd name="T4" fmla="*/ 10 w 40"/>
                <a:gd name="T5" fmla="*/ 0 h 36"/>
                <a:gd name="T6" fmla="*/ 13 w 40"/>
                <a:gd name="T7" fmla="*/ 0 h 36"/>
                <a:gd name="T8" fmla="*/ 16 w 40"/>
                <a:gd name="T9" fmla="*/ 0 h 36"/>
                <a:gd name="T10" fmla="*/ 20 w 40"/>
                <a:gd name="T11" fmla="*/ 1 h 36"/>
                <a:gd name="T12" fmla="*/ 20 w 40"/>
                <a:gd name="T13" fmla="*/ 1 h 36"/>
                <a:gd name="T14" fmla="*/ 20 w 40"/>
                <a:gd name="T15" fmla="*/ 2 h 36"/>
                <a:gd name="T16" fmla="*/ 20 w 40"/>
                <a:gd name="T17" fmla="*/ 3 h 36"/>
                <a:gd name="T18" fmla="*/ 20 w 40"/>
                <a:gd name="T19" fmla="*/ 4 h 36"/>
                <a:gd name="T20" fmla="*/ 20 w 40"/>
                <a:gd name="T21" fmla="*/ 4 h 36"/>
                <a:gd name="T22" fmla="*/ 20 w 40"/>
                <a:gd name="T23" fmla="*/ 4 h 36"/>
                <a:gd name="T24" fmla="*/ 20 w 40"/>
                <a:gd name="T25" fmla="*/ 5 h 36"/>
                <a:gd name="T26" fmla="*/ 20 w 40"/>
                <a:gd name="T27" fmla="*/ 5 h 36"/>
                <a:gd name="T28" fmla="*/ 20 w 40"/>
                <a:gd name="T29" fmla="*/ 7 h 36"/>
                <a:gd name="T30" fmla="*/ 20 w 40"/>
                <a:gd name="T31" fmla="*/ 8 h 36"/>
                <a:gd name="T32" fmla="*/ 20 w 40"/>
                <a:gd name="T33" fmla="*/ 10 h 36"/>
                <a:gd name="T34" fmla="*/ 20 w 40"/>
                <a:gd name="T35" fmla="*/ 11 h 36"/>
                <a:gd name="T36" fmla="*/ 20 w 40"/>
                <a:gd name="T37" fmla="*/ 13 h 36"/>
                <a:gd name="T38" fmla="*/ 20 w 40"/>
                <a:gd name="T39" fmla="*/ 16 h 36"/>
                <a:gd name="T40" fmla="*/ 20 w 40"/>
                <a:gd name="T41" fmla="*/ 19 h 36"/>
                <a:gd name="T42" fmla="*/ 20 w 40"/>
                <a:gd name="T43" fmla="*/ 20 h 36"/>
                <a:gd name="T44" fmla="*/ 20 w 40"/>
                <a:gd name="T45" fmla="*/ 22 h 36"/>
                <a:gd name="T46" fmla="*/ 20 w 40"/>
                <a:gd name="T47" fmla="*/ 23 h 36"/>
                <a:gd name="T48" fmla="*/ 20 w 40"/>
                <a:gd name="T49" fmla="*/ 25 h 36"/>
                <a:gd name="T50" fmla="*/ 20 w 40"/>
                <a:gd name="T51" fmla="*/ 27 h 36"/>
                <a:gd name="T52" fmla="*/ 20 w 40"/>
                <a:gd name="T53" fmla="*/ 29 h 36"/>
                <a:gd name="T54" fmla="*/ 20 w 40"/>
                <a:gd name="T55" fmla="*/ 31 h 36"/>
                <a:gd name="T56" fmla="*/ 20 w 40"/>
                <a:gd name="T57" fmla="*/ 33 h 36"/>
                <a:gd name="T58" fmla="*/ 20 w 40"/>
                <a:gd name="T59" fmla="*/ 34 h 36"/>
                <a:gd name="T60" fmla="*/ 20 w 40"/>
                <a:gd name="T61" fmla="*/ 34 h 36"/>
                <a:gd name="T62" fmla="*/ 20 w 40"/>
                <a:gd name="T63" fmla="*/ 35 h 36"/>
                <a:gd name="T64" fmla="*/ 20 w 40"/>
                <a:gd name="T65" fmla="*/ 36 h 36"/>
                <a:gd name="T66" fmla="*/ 20 w 40"/>
                <a:gd name="T67" fmla="*/ 36 h 36"/>
                <a:gd name="T68" fmla="*/ 20 w 40"/>
                <a:gd name="T69" fmla="*/ 35 h 36"/>
                <a:gd name="T70" fmla="*/ 20 w 40"/>
                <a:gd name="T71" fmla="*/ 34 h 36"/>
                <a:gd name="T72" fmla="*/ 20 w 40"/>
                <a:gd name="T73" fmla="*/ 34 h 36"/>
                <a:gd name="T74" fmla="*/ 19 w 40"/>
                <a:gd name="T75" fmla="*/ 34 h 36"/>
                <a:gd name="T76" fmla="*/ 17 w 40"/>
                <a:gd name="T77" fmla="*/ 33 h 36"/>
                <a:gd name="T78" fmla="*/ 14 w 40"/>
                <a:gd name="T79" fmla="*/ 32 h 36"/>
                <a:gd name="T80" fmla="*/ 12 w 40"/>
                <a:gd name="T81" fmla="*/ 31 h 36"/>
                <a:gd name="T82" fmla="*/ 9 w 40"/>
                <a:gd name="T83" fmla="*/ 31 h 36"/>
                <a:gd name="T84" fmla="*/ 7 w 40"/>
                <a:gd name="T85" fmla="*/ 31 h 36"/>
                <a:gd name="T86" fmla="*/ 6 w 40"/>
                <a:gd name="T87" fmla="*/ 30 h 36"/>
                <a:gd name="T88" fmla="*/ 4 w 40"/>
                <a:gd name="T89" fmla="*/ 29 h 36"/>
                <a:gd name="T90" fmla="*/ 3 w 40"/>
                <a:gd name="T91" fmla="*/ 28 h 36"/>
                <a:gd name="T92" fmla="*/ 1 w 40"/>
                <a:gd name="T93" fmla="*/ 28 h 36"/>
                <a:gd name="T94" fmla="*/ 0 w 40"/>
                <a:gd name="T95" fmla="*/ 27 h 36"/>
                <a:gd name="T96" fmla="*/ 0 w 40"/>
                <a:gd name="T97" fmla="*/ 26 h 36"/>
                <a:gd name="T98" fmla="*/ 0 w 40"/>
                <a:gd name="T99" fmla="*/ 25 h 36"/>
                <a:gd name="T100" fmla="*/ 0 w 40"/>
                <a:gd name="T101" fmla="*/ 23 h 36"/>
                <a:gd name="T102" fmla="*/ 0 w 40"/>
                <a:gd name="T103" fmla="*/ 22 h 36"/>
                <a:gd name="T104" fmla="*/ 0 w 40"/>
                <a:gd name="T105" fmla="*/ 19 h 36"/>
                <a:gd name="T106" fmla="*/ 1 w 40"/>
                <a:gd name="T107" fmla="*/ 17 h 36"/>
                <a:gd name="T108" fmla="*/ 3 w 40"/>
                <a:gd name="T109" fmla="*/ 14 h 36"/>
                <a:gd name="T110" fmla="*/ 3 w 40"/>
                <a:gd name="T111" fmla="*/ 11 h 36"/>
                <a:gd name="T112" fmla="*/ 4 w 40"/>
                <a:gd name="T113" fmla="*/ 8 h 36"/>
                <a:gd name="T114" fmla="*/ 5 w 40"/>
                <a:gd name="T115" fmla="*/ 5 h 36"/>
                <a:gd name="T116" fmla="*/ 6 w 40"/>
                <a:gd name="T117" fmla="*/ 4 h 36"/>
                <a:gd name="T118" fmla="*/ 6 w 40"/>
                <a:gd name="T119" fmla="*/ 2 h 36"/>
                <a:gd name="T120" fmla="*/ 6 w 40"/>
                <a:gd name="T121" fmla="*/ 1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36"/>
                <a:gd name="T185" fmla="*/ 40 w 40"/>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36">
                  <a:moveTo>
                    <a:pt x="6" y="1"/>
                  </a:moveTo>
                  <a:lnTo>
                    <a:pt x="8" y="1"/>
                  </a:lnTo>
                  <a:lnTo>
                    <a:pt x="10" y="0"/>
                  </a:lnTo>
                  <a:lnTo>
                    <a:pt x="13" y="0"/>
                  </a:lnTo>
                  <a:lnTo>
                    <a:pt x="16" y="0"/>
                  </a:lnTo>
                  <a:lnTo>
                    <a:pt x="20" y="1"/>
                  </a:lnTo>
                  <a:lnTo>
                    <a:pt x="24" y="1"/>
                  </a:lnTo>
                  <a:lnTo>
                    <a:pt x="27" y="2"/>
                  </a:lnTo>
                  <a:lnTo>
                    <a:pt x="30" y="3"/>
                  </a:lnTo>
                  <a:lnTo>
                    <a:pt x="33" y="4"/>
                  </a:lnTo>
                  <a:lnTo>
                    <a:pt x="36" y="4"/>
                  </a:lnTo>
                  <a:lnTo>
                    <a:pt x="37" y="4"/>
                  </a:lnTo>
                  <a:lnTo>
                    <a:pt x="38" y="5"/>
                  </a:lnTo>
                  <a:lnTo>
                    <a:pt x="39" y="5"/>
                  </a:lnTo>
                  <a:lnTo>
                    <a:pt x="40" y="7"/>
                  </a:lnTo>
                  <a:lnTo>
                    <a:pt x="40" y="8"/>
                  </a:lnTo>
                  <a:lnTo>
                    <a:pt x="40" y="10"/>
                  </a:lnTo>
                  <a:lnTo>
                    <a:pt x="40" y="11"/>
                  </a:lnTo>
                  <a:lnTo>
                    <a:pt x="39" y="13"/>
                  </a:lnTo>
                  <a:lnTo>
                    <a:pt x="39" y="16"/>
                  </a:lnTo>
                  <a:lnTo>
                    <a:pt x="38" y="19"/>
                  </a:lnTo>
                  <a:lnTo>
                    <a:pt x="36" y="20"/>
                  </a:lnTo>
                  <a:lnTo>
                    <a:pt x="36" y="22"/>
                  </a:lnTo>
                  <a:lnTo>
                    <a:pt x="36" y="23"/>
                  </a:lnTo>
                  <a:lnTo>
                    <a:pt x="36" y="25"/>
                  </a:lnTo>
                  <a:lnTo>
                    <a:pt x="35" y="27"/>
                  </a:lnTo>
                  <a:lnTo>
                    <a:pt x="35" y="29"/>
                  </a:lnTo>
                  <a:lnTo>
                    <a:pt x="34" y="31"/>
                  </a:lnTo>
                  <a:lnTo>
                    <a:pt x="33" y="33"/>
                  </a:lnTo>
                  <a:lnTo>
                    <a:pt x="33" y="34"/>
                  </a:lnTo>
                  <a:lnTo>
                    <a:pt x="32" y="34"/>
                  </a:lnTo>
                  <a:lnTo>
                    <a:pt x="31" y="35"/>
                  </a:lnTo>
                  <a:lnTo>
                    <a:pt x="30" y="36"/>
                  </a:lnTo>
                  <a:lnTo>
                    <a:pt x="28" y="36"/>
                  </a:lnTo>
                  <a:lnTo>
                    <a:pt x="26" y="35"/>
                  </a:lnTo>
                  <a:lnTo>
                    <a:pt x="24" y="34"/>
                  </a:lnTo>
                  <a:lnTo>
                    <a:pt x="22" y="34"/>
                  </a:lnTo>
                  <a:lnTo>
                    <a:pt x="19" y="34"/>
                  </a:lnTo>
                  <a:lnTo>
                    <a:pt x="17" y="33"/>
                  </a:lnTo>
                  <a:lnTo>
                    <a:pt x="14" y="32"/>
                  </a:lnTo>
                  <a:lnTo>
                    <a:pt x="12" y="31"/>
                  </a:lnTo>
                  <a:lnTo>
                    <a:pt x="9" y="31"/>
                  </a:lnTo>
                  <a:lnTo>
                    <a:pt x="7" y="31"/>
                  </a:lnTo>
                  <a:lnTo>
                    <a:pt x="6" y="30"/>
                  </a:lnTo>
                  <a:lnTo>
                    <a:pt x="4" y="29"/>
                  </a:lnTo>
                  <a:lnTo>
                    <a:pt x="3" y="28"/>
                  </a:lnTo>
                  <a:lnTo>
                    <a:pt x="1" y="28"/>
                  </a:lnTo>
                  <a:lnTo>
                    <a:pt x="0" y="27"/>
                  </a:lnTo>
                  <a:lnTo>
                    <a:pt x="0" y="26"/>
                  </a:lnTo>
                  <a:lnTo>
                    <a:pt x="0" y="25"/>
                  </a:lnTo>
                  <a:lnTo>
                    <a:pt x="0" y="23"/>
                  </a:lnTo>
                  <a:lnTo>
                    <a:pt x="0" y="22"/>
                  </a:lnTo>
                  <a:lnTo>
                    <a:pt x="0" y="19"/>
                  </a:lnTo>
                  <a:lnTo>
                    <a:pt x="1" y="17"/>
                  </a:lnTo>
                  <a:lnTo>
                    <a:pt x="3" y="14"/>
                  </a:lnTo>
                  <a:lnTo>
                    <a:pt x="3" y="11"/>
                  </a:lnTo>
                  <a:lnTo>
                    <a:pt x="4" y="8"/>
                  </a:lnTo>
                  <a:lnTo>
                    <a:pt x="5" y="5"/>
                  </a:lnTo>
                  <a:lnTo>
                    <a:pt x="6" y="4"/>
                  </a:lnTo>
                  <a:lnTo>
                    <a:pt x="6" y="2"/>
                  </a:lnTo>
                  <a:lnTo>
                    <a:pt x="6"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144"/>
            <p:cNvSpPr>
              <a:spLocks/>
            </p:cNvSpPr>
            <p:nvPr/>
          </p:nvSpPr>
          <p:spPr bwMode="auto">
            <a:xfrm>
              <a:off x="3146" y="2245"/>
              <a:ext cx="39" cy="36"/>
            </a:xfrm>
            <a:custGeom>
              <a:avLst/>
              <a:gdLst>
                <a:gd name="T0" fmla="*/ 6 w 40"/>
                <a:gd name="T1" fmla="*/ 1 h 36"/>
                <a:gd name="T2" fmla="*/ 8 w 40"/>
                <a:gd name="T3" fmla="*/ 1 h 36"/>
                <a:gd name="T4" fmla="*/ 10 w 40"/>
                <a:gd name="T5" fmla="*/ 0 h 36"/>
                <a:gd name="T6" fmla="*/ 13 w 40"/>
                <a:gd name="T7" fmla="*/ 0 h 36"/>
                <a:gd name="T8" fmla="*/ 16 w 40"/>
                <a:gd name="T9" fmla="*/ 0 h 36"/>
                <a:gd name="T10" fmla="*/ 20 w 40"/>
                <a:gd name="T11" fmla="*/ 1 h 36"/>
                <a:gd name="T12" fmla="*/ 20 w 40"/>
                <a:gd name="T13" fmla="*/ 1 h 36"/>
                <a:gd name="T14" fmla="*/ 20 w 40"/>
                <a:gd name="T15" fmla="*/ 2 h 36"/>
                <a:gd name="T16" fmla="*/ 20 w 40"/>
                <a:gd name="T17" fmla="*/ 3 h 36"/>
                <a:gd name="T18" fmla="*/ 20 w 40"/>
                <a:gd name="T19" fmla="*/ 4 h 36"/>
                <a:gd name="T20" fmla="*/ 20 w 40"/>
                <a:gd name="T21" fmla="*/ 4 h 36"/>
                <a:gd name="T22" fmla="*/ 20 w 40"/>
                <a:gd name="T23" fmla="*/ 4 h 36"/>
                <a:gd name="T24" fmla="*/ 20 w 40"/>
                <a:gd name="T25" fmla="*/ 5 h 36"/>
                <a:gd name="T26" fmla="*/ 20 w 40"/>
                <a:gd name="T27" fmla="*/ 5 h 36"/>
                <a:gd name="T28" fmla="*/ 20 w 40"/>
                <a:gd name="T29" fmla="*/ 7 h 36"/>
                <a:gd name="T30" fmla="*/ 20 w 40"/>
                <a:gd name="T31" fmla="*/ 8 h 36"/>
                <a:gd name="T32" fmla="*/ 20 w 40"/>
                <a:gd name="T33" fmla="*/ 10 h 36"/>
                <a:gd name="T34" fmla="*/ 20 w 40"/>
                <a:gd name="T35" fmla="*/ 11 h 36"/>
                <a:gd name="T36" fmla="*/ 20 w 40"/>
                <a:gd name="T37" fmla="*/ 13 h 36"/>
                <a:gd name="T38" fmla="*/ 20 w 40"/>
                <a:gd name="T39" fmla="*/ 16 h 36"/>
                <a:gd name="T40" fmla="*/ 20 w 40"/>
                <a:gd name="T41" fmla="*/ 19 h 36"/>
                <a:gd name="T42" fmla="*/ 20 w 40"/>
                <a:gd name="T43" fmla="*/ 20 h 36"/>
                <a:gd name="T44" fmla="*/ 20 w 40"/>
                <a:gd name="T45" fmla="*/ 22 h 36"/>
                <a:gd name="T46" fmla="*/ 20 w 40"/>
                <a:gd name="T47" fmla="*/ 23 h 36"/>
                <a:gd name="T48" fmla="*/ 20 w 40"/>
                <a:gd name="T49" fmla="*/ 25 h 36"/>
                <a:gd name="T50" fmla="*/ 20 w 40"/>
                <a:gd name="T51" fmla="*/ 27 h 36"/>
                <a:gd name="T52" fmla="*/ 20 w 40"/>
                <a:gd name="T53" fmla="*/ 29 h 36"/>
                <a:gd name="T54" fmla="*/ 20 w 40"/>
                <a:gd name="T55" fmla="*/ 31 h 36"/>
                <a:gd name="T56" fmla="*/ 20 w 40"/>
                <a:gd name="T57" fmla="*/ 33 h 36"/>
                <a:gd name="T58" fmla="*/ 20 w 40"/>
                <a:gd name="T59" fmla="*/ 34 h 36"/>
                <a:gd name="T60" fmla="*/ 20 w 40"/>
                <a:gd name="T61" fmla="*/ 34 h 36"/>
                <a:gd name="T62" fmla="*/ 20 w 40"/>
                <a:gd name="T63" fmla="*/ 35 h 36"/>
                <a:gd name="T64" fmla="*/ 20 w 40"/>
                <a:gd name="T65" fmla="*/ 36 h 36"/>
                <a:gd name="T66" fmla="*/ 20 w 40"/>
                <a:gd name="T67" fmla="*/ 36 h 36"/>
                <a:gd name="T68" fmla="*/ 20 w 40"/>
                <a:gd name="T69" fmla="*/ 35 h 36"/>
                <a:gd name="T70" fmla="*/ 20 w 40"/>
                <a:gd name="T71" fmla="*/ 34 h 36"/>
                <a:gd name="T72" fmla="*/ 20 w 40"/>
                <a:gd name="T73" fmla="*/ 34 h 36"/>
                <a:gd name="T74" fmla="*/ 19 w 40"/>
                <a:gd name="T75" fmla="*/ 34 h 36"/>
                <a:gd name="T76" fmla="*/ 17 w 40"/>
                <a:gd name="T77" fmla="*/ 33 h 36"/>
                <a:gd name="T78" fmla="*/ 14 w 40"/>
                <a:gd name="T79" fmla="*/ 32 h 36"/>
                <a:gd name="T80" fmla="*/ 12 w 40"/>
                <a:gd name="T81" fmla="*/ 31 h 36"/>
                <a:gd name="T82" fmla="*/ 9 w 40"/>
                <a:gd name="T83" fmla="*/ 31 h 36"/>
                <a:gd name="T84" fmla="*/ 7 w 40"/>
                <a:gd name="T85" fmla="*/ 31 h 36"/>
                <a:gd name="T86" fmla="*/ 6 w 40"/>
                <a:gd name="T87" fmla="*/ 30 h 36"/>
                <a:gd name="T88" fmla="*/ 4 w 40"/>
                <a:gd name="T89" fmla="*/ 29 h 36"/>
                <a:gd name="T90" fmla="*/ 3 w 40"/>
                <a:gd name="T91" fmla="*/ 28 h 36"/>
                <a:gd name="T92" fmla="*/ 1 w 40"/>
                <a:gd name="T93" fmla="*/ 28 h 36"/>
                <a:gd name="T94" fmla="*/ 0 w 40"/>
                <a:gd name="T95" fmla="*/ 27 h 36"/>
                <a:gd name="T96" fmla="*/ 0 w 40"/>
                <a:gd name="T97" fmla="*/ 26 h 36"/>
                <a:gd name="T98" fmla="*/ 0 w 40"/>
                <a:gd name="T99" fmla="*/ 25 h 36"/>
                <a:gd name="T100" fmla="*/ 0 w 40"/>
                <a:gd name="T101" fmla="*/ 23 h 36"/>
                <a:gd name="T102" fmla="*/ 0 w 40"/>
                <a:gd name="T103" fmla="*/ 22 h 36"/>
                <a:gd name="T104" fmla="*/ 0 w 40"/>
                <a:gd name="T105" fmla="*/ 19 h 36"/>
                <a:gd name="T106" fmla="*/ 1 w 40"/>
                <a:gd name="T107" fmla="*/ 17 h 36"/>
                <a:gd name="T108" fmla="*/ 3 w 40"/>
                <a:gd name="T109" fmla="*/ 14 h 36"/>
                <a:gd name="T110" fmla="*/ 3 w 40"/>
                <a:gd name="T111" fmla="*/ 11 h 36"/>
                <a:gd name="T112" fmla="*/ 4 w 40"/>
                <a:gd name="T113" fmla="*/ 8 h 36"/>
                <a:gd name="T114" fmla="*/ 5 w 40"/>
                <a:gd name="T115" fmla="*/ 5 h 36"/>
                <a:gd name="T116" fmla="*/ 6 w 40"/>
                <a:gd name="T117" fmla="*/ 4 h 36"/>
                <a:gd name="T118" fmla="*/ 6 w 40"/>
                <a:gd name="T119" fmla="*/ 2 h 36"/>
                <a:gd name="T120" fmla="*/ 6 w 40"/>
                <a:gd name="T121" fmla="*/ 1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36"/>
                <a:gd name="T185" fmla="*/ 40 w 40"/>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36">
                  <a:moveTo>
                    <a:pt x="6" y="1"/>
                  </a:moveTo>
                  <a:lnTo>
                    <a:pt x="8" y="1"/>
                  </a:lnTo>
                  <a:lnTo>
                    <a:pt x="10" y="0"/>
                  </a:lnTo>
                  <a:lnTo>
                    <a:pt x="13" y="0"/>
                  </a:lnTo>
                  <a:lnTo>
                    <a:pt x="16" y="0"/>
                  </a:lnTo>
                  <a:lnTo>
                    <a:pt x="20" y="1"/>
                  </a:lnTo>
                  <a:lnTo>
                    <a:pt x="24" y="1"/>
                  </a:lnTo>
                  <a:lnTo>
                    <a:pt x="27" y="2"/>
                  </a:lnTo>
                  <a:lnTo>
                    <a:pt x="30" y="3"/>
                  </a:lnTo>
                  <a:lnTo>
                    <a:pt x="33" y="4"/>
                  </a:lnTo>
                  <a:lnTo>
                    <a:pt x="36" y="4"/>
                  </a:lnTo>
                  <a:lnTo>
                    <a:pt x="37" y="4"/>
                  </a:lnTo>
                  <a:lnTo>
                    <a:pt x="38" y="5"/>
                  </a:lnTo>
                  <a:lnTo>
                    <a:pt x="39" y="5"/>
                  </a:lnTo>
                  <a:lnTo>
                    <a:pt x="40" y="7"/>
                  </a:lnTo>
                  <a:lnTo>
                    <a:pt x="40" y="8"/>
                  </a:lnTo>
                  <a:lnTo>
                    <a:pt x="40" y="10"/>
                  </a:lnTo>
                  <a:lnTo>
                    <a:pt x="40" y="11"/>
                  </a:lnTo>
                  <a:lnTo>
                    <a:pt x="39" y="13"/>
                  </a:lnTo>
                  <a:lnTo>
                    <a:pt x="39" y="16"/>
                  </a:lnTo>
                  <a:lnTo>
                    <a:pt x="38" y="19"/>
                  </a:lnTo>
                  <a:lnTo>
                    <a:pt x="36" y="20"/>
                  </a:lnTo>
                  <a:lnTo>
                    <a:pt x="36" y="22"/>
                  </a:lnTo>
                  <a:lnTo>
                    <a:pt x="36" y="23"/>
                  </a:lnTo>
                  <a:lnTo>
                    <a:pt x="36" y="25"/>
                  </a:lnTo>
                  <a:lnTo>
                    <a:pt x="35" y="27"/>
                  </a:lnTo>
                  <a:lnTo>
                    <a:pt x="35" y="29"/>
                  </a:lnTo>
                  <a:lnTo>
                    <a:pt x="34" y="31"/>
                  </a:lnTo>
                  <a:lnTo>
                    <a:pt x="33" y="33"/>
                  </a:lnTo>
                  <a:lnTo>
                    <a:pt x="33" y="34"/>
                  </a:lnTo>
                  <a:lnTo>
                    <a:pt x="32" y="34"/>
                  </a:lnTo>
                  <a:lnTo>
                    <a:pt x="31" y="35"/>
                  </a:lnTo>
                  <a:lnTo>
                    <a:pt x="30" y="36"/>
                  </a:lnTo>
                  <a:lnTo>
                    <a:pt x="28" y="36"/>
                  </a:lnTo>
                  <a:lnTo>
                    <a:pt x="26" y="35"/>
                  </a:lnTo>
                  <a:lnTo>
                    <a:pt x="24" y="34"/>
                  </a:lnTo>
                  <a:lnTo>
                    <a:pt x="22" y="34"/>
                  </a:lnTo>
                  <a:lnTo>
                    <a:pt x="19" y="34"/>
                  </a:lnTo>
                  <a:lnTo>
                    <a:pt x="17" y="33"/>
                  </a:lnTo>
                  <a:lnTo>
                    <a:pt x="14" y="32"/>
                  </a:lnTo>
                  <a:lnTo>
                    <a:pt x="12" y="31"/>
                  </a:lnTo>
                  <a:lnTo>
                    <a:pt x="9" y="31"/>
                  </a:lnTo>
                  <a:lnTo>
                    <a:pt x="7" y="31"/>
                  </a:lnTo>
                  <a:lnTo>
                    <a:pt x="6" y="30"/>
                  </a:lnTo>
                  <a:lnTo>
                    <a:pt x="4" y="29"/>
                  </a:lnTo>
                  <a:lnTo>
                    <a:pt x="3" y="28"/>
                  </a:lnTo>
                  <a:lnTo>
                    <a:pt x="1" y="28"/>
                  </a:lnTo>
                  <a:lnTo>
                    <a:pt x="0" y="27"/>
                  </a:lnTo>
                  <a:lnTo>
                    <a:pt x="0" y="26"/>
                  </a:lnTo>
                  <a:lnTo>
                    <a:pt x="0" y="25"/>
                  </a:lnTo>
                  <a:lnTo>
                    <a:pt x="0" y="23"/>
                  </a:lnTo>
                  <a:lnTo>
                    <a:pt x="0" y="22"/>
                  </a:lnTo>
                  <a:lnTo>
                    <a:pt x="0" y="19"/>
                  </a:lnTo>
                  <a:lnTo>
                    <a:pt x="1" y="17"/>
                  </a:lnTo>
                  <a:lnTo>
                    <a:pt x="3" y="14"/>
                  </a:lnTo>
                  <a:lnTo>
                    <a:pt x="3" y="11"/>
                  </a:lnTo>
                  <a:lnTo>
                    <a:pt x="4" y="8"/>
                  </a:lnTo>
                  <a:lnTo>
                    <a:pt x="5" y="5"/>
                  </a:lnTo>
                  <a:lnTo>
                    <a:pt x="6" y="4"/>
                  </a:lnTo>
                  <a:lnTo>
                    <a:pt x="6" y="2"/>
                  </a:lnTo>
                  <a:lnTo>
                    <a:pt x="6"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145"/>
            <p:cNvSpPr>
              <a:spLocks/>
            </p:cNvSpPr>
            <p:nvPr/>
          </p:nvSpPr>
          <p:spPr bwMode="auto">
            <a:xfrm>
              <a:off x="3122" y="2292"/>
              <a:ext cx="47" cy="46"/>
            </a:xfrm>
            <a:custGeom>
              <a:avLst/>
              <a:gdLst>
                <a:gd name="T0" fmla="*/ 12 w 47"/>
                <a:gd name="T1" fmla="*/ 1 h 46"/>
                <a:gd name="T2" fmla="*/ 14 w 47"/>
                <a:gd name="T3" fmla="*/ 0 h 46"/>
                <a:gd name="T4" fmla="*/ 16 w 47"/>
                <a:gd name="T5" fmla="*/ 0 h 46"/>
                <a:gd name="T6" fmla="*/ 19 w 47"/>
                <a:gd name="T7" fmla="*/ 0 h 46"/>
                <a:gd name="T8" fmla="*/ 22 w 47"/>
                <a:gd name="T9" fmla="*/ 0 h 46"/>
                <a:gd name="T10" fmla="*/ 26 w 47"/>
                <a:gd name="T11" fmla="*/ 1 h 46"/>
                <a:gd name="T12" fmla="*/ 30 w 47"/>
                <a:gd name="T13" fmla="*/ 1 h 46"/>
                <a:gd name="T14" fmla="*/ 33 w 47"/>
                <a:gd name="T15" fmla="*/ 3 h 46"/>
                <a:gd name="T16" fmla="*/ 36 w 47"/>
                <a:gd name="T17" fmla="*/ 4 h 46"/>
                <a:gd name="T18" fmla="*/ 39 w 47"/>
                <a:gd name="T19" fmla="*/ 4 h 46"/>
                <a:gd name="T20" fmla="*/ 41 w 47"/>
                <a:gd name="T21" fmla="*/ 5 h 46"/>
                <a:gd name="T22" fmla="*/ 42 w 47"/>
                <a:gd name="T23" fmla="*/ 6 h 46"/>
                <a:gd name="T24" fmla="*/ 44 w 47"/>
                <a:gd name="T25" fmla="*/ 6 h 46"/>
                <a:gd name="T26" fmla="*/ 45 w 47"/>
                <a:gd name="T27" fmla="*/ 7 h 46"/>
                <a:gd name="T28" fmla="*/ 46 w 47"/>
                <a:gd name="T29" fmla="*/ 7 h 46"/>
                <a:gd name="T30" fmla="*/ 47 w 47"/>
                <a:gd name="T31" fmla="*/ 9 h 46"/>
                <a:gd name="T32" fmla="*/ 47 w 47"/>
                <a:gd name="T33" fmla="*/ 10 h 46"/>
                <a:gd name="T34" fmla="*/ 47 w 47"/>
                <a:gd name="T35" fmla="*/ 11 h 46"/>
                <a:gd name="T36" fmla="*/ 46 w 47"/>
                <a:gd name="T37" fmla="*/ 14 h 46"/>
                <a:gd name="T38" fmla="*/ 45 w 47"/>
                <a:gd name="T39" fmla="*/ 16 h 46"/>
                <a:gd name="T40" fmla="*/ 43 w 47"/>
                <a:gd name="T41" fmla="*/ 20 h 46"/>
                <a:gd name="T42" fmla="*/ 42 w 47"/>
                <a:gd name="T43" fmla="*/ 22 h 46"/>
                <a:gd name="T44" fmla="*/ 41 w 47"/>
                <a:gd name="T45" fmla="*/ 24 h 46"/>
                <a:gd name="T46" fmla="*/ 41 w 47"/>
                <a:gd name="T47" fmla="*/ 27 h 46"/>
                <a:gd name="T48" fmla="*/ 40 w 47"/>
                <a:gd name="T49" fmla="*/ 30 h 46"/>
                <a:gd name="T50" fmla="*/ 39 w 47"/>
                <a:gd name="T51" fmla="*/ 33 h 46"/>
                <a:gd name="T52" fmla="*/ 38 w 47"/>
                <a:gd name="T53" fmla="*/ 37 h 46"/>
                <a:gd name="T54" fmla="*/ 37 w 47"/>
                <a:gd name="T55" fmla="*/ 40 h 46"/>
                <a:gd name="T56" fmla="*/ 36 w 47"/>
                <a:gd name="T57" fmla="*/ 43 h 46"/>
                <a:gd name="T58" fmla="*/ 35 w 47"/>
                <a:gd name="T59" fmla="*/ 44 h 46"/>
                <a:gd name="T60" fmla="*/ 34 w 47"/>
                <a:gd name="T61" fmla="*/ 46 h 46"/>
                <a:gd name="T62" fmla="*/ 33 w 47"/>
                <a:gd name="T63" fmla="*/ 46 h 46"/>
                <a:gd name="T64" fmla="*/ 31 w 47"/>
                <a:gd name="T65" fmla="*/ 46 h 46"/>
                <a:gd name="T66" fmla="*/ 30 w 47"/>
                <a:gd name="T67" fmla="*/ 46 h 46"/>
                <a:gd name="T68" fmla="*/ 27 w 47"/>
                <a:gd name="T69" fmla="*/ 46 h 46"/>
                <a:gd name="T70" fmla="*/ 25 w 47"/>
                <a:gd name="T71" fmla="*/ 46 h 46"/>
                <a:gd name="T72" fmla="*/ 22 w 47"/>
                <a:gd name="T73" fmla="*/ 45 h 46"/>
                <a:gd name="T74" fmla="*/ 20 w 47"/>
                <a:gd name="T75" fmla="*/ 44 h 46"/>
                <a:gd name="T76" fmla="*/ 17 w 47"/>
                <a:gd name="T77" fmla="*/ 44 h 46"/>
                <a:gd name="T78" fmla="*/ 15 w 47"/>
                <a:gd name="T79" fmla="*/ 43 h 46"/>
                <a:gd name="T80" fmla="*/ 12 w 47"/>
                <a:gd name="T81" fmla="*/ 43 h 46"/>
                <a:gd name="T82" fmla="*/ 10 w 47"/>
                <a:gd name="T83" fmla="*/ 43 h 46"/>
                <a:gd name="T84" fmla="*/ 8 w 47"/>
                <a:gd name="T85" fmla="*/ 42 h 46"/>
                <a:gd name="T86" fmla="*/ 6 w 47"/>
                <a:gd name="T87" fmla="*/ 42 h 46"/>
                <a:gd name="T88" fmla="*/ 4 w 47"/>
                <a:gd name="T89" fmla="*/ 40 h 46"/>
                <a:gd name="T90" fmla="*/ 3 w 47"/>
                <a:gd name="T91" fmla="*/ 40 h 46"/>
                <a:gd name="T92" fmla="*/ 2 w 47"/>
                <a:gd name="T93" fmla="*/ 39 h 46"/>
                <a:gd name="T94" fmla="*/ 0 w 47"/>
                <a:gd name="T95" fmla="*/ 38 h 46"/>
                <a:gd name="T96" fmla="*/ 0 w 47"/>
                <a:gd name="T97" fmla="*/ 37 h 46"/>
                <a:gd name="T98" fmla="*/ 0 w 47"/>
                <a:gd name="T99" fmla="*/ 36 h 46"/>
                <a:gd name="T100" fmla="*/ 0 w 47"/>
                <a:gd name="T101" fmla="*/ 34 h 46"/>
                <a:gd name="T102" fmla="*/ 0 w 47"/>
                <a:gd name="T103" fmla="*/ 33 h 46"/>
                <a:gd name="T104" fmla="*/ 1 w 47"/>
                <a:gd name="T105" fmla="*/ 30 h 46"/>
                <a:gd name="T106" fmla="*/ 3 w 47"/>
                <a:gd name="T107" fmla="*/ 25 h 46"/>
                <a:gd name="T108" fmla="*/ 5 w 47"/>
                <a:gd name="T109" fmla="*/ 21 h 46"/>
                <a:gd name="T110" fmla="*/ 6 w 47"/>
                <a:gd name="T111" fmla="*/ 16 h 46"/>
                <a:gd name="T112" fmla="*/ 9 w 47"/>
                <a:gd name="T113" fmla="*/ 11 h 46"/>
                <a:gd name="T114" fmla="*/ 10 w 47"/>
                <a:gd name="T115" fmla="*/ 7 h 46"/>
                <a:gd name="T116" fmla="*/ 12 w 47"/>
                <a:gd name="T117" fmla="*/ 4 h 46"/>
                <a:gd name="T118" fmla="*/ 12 w 47"/>
                <a:gd name="T119" fmla="*/ 2 h 46"/>
                <a:gd name="T120" fmla="*/ 12 w 47"/>
                <a:gd name="T121" fmla="*/ 1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46"/>
                <a:gd name="T185" fmla="*/ 47 w 47"/>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46">
                  <a:moveTo>
                    <a:pt x="12" y="1"/>
                  </a:moveTo>
                  <a:lnTo>
                    <a:pt x="14" y="0"/>
                  </a:lnTo>
                  <a:lnTo>
                    <a:pt x="16" y="0"/>
                  </a:lnTo>
                  <a:lnTo>
                    <a:pt x="19" y="0"/>
                  </a:lnTo>
                  <a:lnTo>
                    <a:pt x="22" y="0"/>
                  </a:lnTo>
                  <a:lnTo>
                    <a:pt x="26" y="1"/>
                  </a:lnTo>
                  <a:lnTo>
                    <a:pt x="30" y="1"/>
                  </a:lnTo>
                  <a:lnTo>
                    <a:pt x="33" y="3"/>
                  </a:lnTo>
                  <a:lnTo>
                    <a:pt x="36" y="4"/>
                  </a:lnTo>
                  <a:lnTo>
                    <a:pt x="39" y="4"/>
                  </a:lnTo>
                  <a:lnTo>
                    <a:pt x="41" y="5"/>
                  </a:lnTo>
                  <a:lnTo>
                    <a:pt x="42" y="6"/>
                  </a:lnTo>
                  <a:lnTo>
                    <a:pt x="44" y="6"/>
                  </a:lnTo>
                  <a:lnTo>
                    <a:pt x="45" y="7"/>
                  </a:lnTo>
                  <a:lnTo>
                    <a:pt x="46" y="7"/>
                  </a:lnTo>
                  <a:lnTo>
                    <a:pt x="47" y="9"/>
                  </a:lnTo>
                  <a:lnTo>
                    <a:pt x="47" y="10"/>
                  </a:lnTo>
                  <a:lnTo>
                    <a:pt x="47" y="11"/>
                  </a:lnTo>
                  <a:lnTo>
                    <a:pt x="46" y="14"/>
                  </a:lnTo>
                  <a:lnTo>
                    <a:pt x="45" y="16"/>
                  </a:lnTo>
                  <a:lnTo>
                    <a:pt x="43" y="20"/>
                  </a:lnTo>
                  <a:lnTo>
                    <a:pt x="42" y="22"/>
                  </a:lnTo>
                  <a:lnTo>
                    <a:pt x="41" y="24"/>
                  </a:lnTo>
                  <a:lnTo>
                    <a:pt x="41" y="27"/>
                  </a:lnTo>
                  <a:lnTo>
                    <a:pt x="40" y="30"/>
                  </a:lnTo>
                  <a:lnTo>
                    <a:pt x="39" y="33"/>
                  </a:lnTo>
                  <a:lnTo>
                    <a:pt x="38" y="37"/>
                  </a:lnTo>
                  <a:lnTo>
                    <a:pt x="37" y="40"/>
                  </a:lnTo>
                  <a:lnTo>
                    <a:pt x="36" y="43"/>
                  </a:lnTo>
                  <a:lnTo>
                    <a:pt x="35" y="44"/>
                  </a:lnTo>
                  <a:lnTo>
                    <a:pt x="34" y="46"/>
                  </a:lnTo>
                  <a:lnTo>
                    <a:pt x="33" y="46"/>
                  </a:lnTo>
                  <a:lnTo>
                    <a:pt x="31" y="46"/>
                  </a:lnTo>
                  <a:lnTo>
                    <a:pt x="30" y="46"/>
                  </a:lnTo>
                  <a:lnTo>
                    <a:pt x="27" y="46"/>
                  </a:lnTo>
                  <a:lnTo>
                    <a:pt x="25" y="46"/>
                  </a:lnTo>
                  <a:lnTo>
                    <a:pt x="22" y="45"/>
                  </a:lnTo>
                  <a:lnTo>
                    <a:pt x="20" y="44"/>
                  </a:lnTo>
                  <a:lnTo>
                    <a:pt x="17" y="44"/>
                  </a:lnTo>
                  <a:lnTo>
                    <a:pt x="15" y="43"/>
                  </a:lnTo>
                  <a:lnTo>
                    <a:pt x="12" y="43"/>
                  </a:lnTo>
                  <a:lnTo>
                    <a:pt x="10" y="43"/>
                  </a:lnTo>
                  <a:lnTo>
                    <a:pt x="8" y="42"/>
                  </a:lnTo>
                  <a:lnTo>
                    <a:pt x="6" y="42"/>
                  </a:lnTo>
                  <a:lnTo>
                    <a:pt x="4" y="40"/>
                  </a:lnTo>
                  <a:lnTo>
                    <a:pt x="3" y="40"/>
                  </a:lnTo>
                  <a:lnTo>
                    <a:pt x="2" y="39"/>
                  </a:lnTo>
                  <a:lnTo>
                    <a:pt x="0" y="38"/>
                  </a:lnTo>
                  <a:lnTo>
                    <a:pt x="0" y="37"/>
                  </a:lnTo>
                  <a:lnTo>
                    <a:pt x="0" y="36"/>
                  </a:lnTo>
                  <a:lnTo>
                    <a:pt x="0" y="34"/>
                  </a:lnTo>
                  <a:lnTo>
                    <a:pt x="0" y="33"/>
                  </a:lnTo>
                  <a:lnTo>
                    <a:pt x="1" y="30"/>
                  </a:lnTo>
                  <a:lnTo>
                    <a:pt x="3" y="25"/>
                  </a:lnTo>
                  <a:lnTo>
                    <a:pt x="5" y="21"/>
                  </a:lnTo>
                  <a:lnTo>
                    <a:pt x="6" y="16"/>
                  </a:lnTo>
                  <a:lnTo>
                    <a:pt x="9" y="11"/>
                  </a:lnTo>
                  <a:lnTo>
                    <a:pt x="10" y="7"/>
                  </a:lnTo>
                  <a:lnTo>
                    <a:pt x="12" y="4"/>
                  </a:lnTo>
                  <a:lnTo>
                    <a:pt x="12" y="2"/>
                  </a:lnTo>
                  <a:lnTo>
                    <a:pt x="12"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46"/>
            <p:cNvSpPr>
              <a:spLocks/>
            </p:cNvSpPr>
            <p:nvPr/>
          </p:nvSpPr>
          <p:spPr bwMode="auto">
            <a:xfrm>
              <a:off x="3122" y="2292"/>
              <a:ext cx="47" cy="46"/>
            </a:xfrm>
            <a:custGeom>
              <a:avLst/>
              <a:gdLst>
                <a:gd name="T0" fmla="*/ 12 w 47"/>
                <a:gd name="T1" fmla="*/ 1 h 46"/>
                <a:gd name="T2" fmla="*/ 14 w 47"/>
                <a:gd name="T3" fmla="*/ 0 h 46"/>
                <a:gd name="T4" fmla="*/ 16 w 47"/>
                <a:gd name="T5" fmla="*/ 0 h 46"/>
                <a:gd name="T6" fmla="*/ 19 w 47"/>
                <a:gd name="T7" fmla="*/ 0 h 46"/>
                <a:gd name="T8" fmla="*/ 22 w 47"/>
                <a:gd name="T9" fmla="*/ 0 h 46"/>
                <a:gd name="T10" fmla="*/ 26 w 47"/>
                <a:gd name="T11" fmla="*/ 1 h 46"/>
                <a:gd name="T12" fmla="*/ 30 w 47"/>
                <a:gd name="T13" fmla="*/ 1 h 46"/>
                <a:gd name="T14" fmla="*/ 33 w 47"/>
                <a:gd name="T15" fmla="*/ 3 h 46"/>
                <a:gd name="T16" fmla="*/ 36 w 47"/>
                <a:gd name="T17" fmla="*/ 4 h 46"/>
                <a:gd name="T18" fmla="*/ 39 w 47"/>
                <a:gd name="T19" fmla="*/ 4 h 46"/>
                <a:gd name="T20" fmla="*/ 41 w 47"/>
                <a:gd name="T21" fmla="*/ 5 h 46"/>
                <a:gd name="T22" fmla="*/ 42 w 47"/>
                <a:gd name="T23" fmla="*/ 6 h 46"/>
                <a:gd name="T24" fmla="*/ 44 w 47"/>
                <a:gd name="T25" fmla="*/ 6 h 46"/>
                <a:gd name="T26" fmla="*/ 45 w 47"/>
                <a:gd name="T27" fmla="*/ 7 h 46"/>
                <a:gd name="T28" fmla="*/ 46 w 47"/>
                <a:gd name="T29" fmla="*/ 7 h 46"/>
                <a:gd name="T30" fmla="*/ 47 w 47"/>
                <a:gd name="T31" fmla="*/ 9 h 46"/>
                <a:gd name="T32" fmla="*/ 47 w 47"/>
                <a:gd name="T33" fmla="*/ 10 h 46"/>
                <a:gd name="T34" fmla="*/ 47 w 47"/>
                <a:gd name="T35" fmla="*/ 11 h 46"/>
                <a:gd name="T36" fmla="*/ 46 w 47"/>
                <a:gd name="T37" fmla="*/ 14 h 46"/>
                <a:gd name="T38" fmla="*/ 45 w 47"/>
                <a:gd name="T39" fmla="*/ 16 h 46"/>
                <a:gd name="T40" fmla="*/ 43 w 47"/>
                <a:gd name="T41" fmla="*/ 20 h 46"/>
                <a:gd name="T42" fmla="*/ 42 w 47"/>
                <a:gd name="T43" fmla="*/ 22 h 46"/>
                <a:gd name="T44" fmla="*/ 41 w 47"/>
                <a:gd name="T45" fmla="*/ 24 h 46"/>
                <a:gd name="T46" fmla="*/ 41 w 47"/>
                <a:gd name="T47" fmla="*/ 27 h 46"/>
                <a:gd name="T48" fmla="*/ 40 w 47"/>
                <a:gd name="T49" fmla="*/ 30 h 46"/>
                <a:gd name="T50" fmla="*/ 39 w 47"/>
                <a:gd name="T51" fmla="*/ 33 h 46"/>
                <a:gd name="T52" fmla="*/ 38 w 47"/>
                <a:gd name="T53" fmla="*/ 37 h 46"/>
                <a:gd name="T54" fmla="*/ 37 w 47"/>
                <a:gd name="T55" fmla="*/ 40 h 46"/>
                <a:gd name="T56" fmla="*/ 36 w 47"/>
                <a:gd name="T57" fmla="*/ 43 h 46"/>
                <a:gd name="T58" fmla="*/ 35 w 47"/>
                <a:gd name="T59" fmla="*/ 44 h 46"/>
                <a:gd name="T60" fmla="*/ 34 w 47"/>
                <a:gd name="T61" fmla="*/ 46 h 46"/>
                <a:gd name="T62" fmla="*/ 33 w 47"/>
                <a:gd name="T63" fmla="*/ 46 h 46"/>
                <a:gd name="T64" fmla="*/ 31 w 47"/>
                <a:gd name="T65" fmla="*/ 46 h 46"/>
                <a:gd name="T66" fmla="*/ 30 w 47"/>
                <a:gd name="T67" fmla="*/ 46 h 46"/>
                <a:gd name="T68" fmla="*/ 27 w 47"/>
                <a:gd name="T69" fmla="*/ 46 h 46"/>
                <a:gd name="T70" fmla="*/ 25 w 47"/>
                <a:gd name="T71" fmla="*/ 46 h 46"/>
                <a:gd name="T72" fmla="*/ 22 w 47"/>
                <a:gd name="T73" fmla="*/ 45 h 46"/>
                <a:gd name="T74" fmla="*/ 20 w 47"/>
                <a:gd name="T75" fmla="*/ 44 h 46"/>
                <a:gd name="T76" fmla="*/ 17 w 47"/>
                <a:gd name="T77" fmla="*/ 44 h 46"/>
                <a:gd name="T78" fmla="*/ 15 w 47"/>
                <a:gd name="T79" fmla="*/ 43 h 46"/>
                <a:gd name="T80" fmla="*/ 12 w 47"/>
                <a:gd name="T81" fmla="*/ 43 h 46"/>
                <a:gd name="T82" fmla="*/ 10 w 47"/>
                <a:gd name="T83" fmla="*/ 43 h 46"/>
                <a:gd name="T84" fmla="*/ 8 w 47"/>
                <a:gd name="T85" fmla="*/ 42 h 46"/>
                <a:gd name="T86" fmla="*/ 6 w 47"/>
                <a:gd name="T87" fmla="*/ 42 h 46"/>
                <a:gd name="T88" fmla="*/ 4 w 47"/>
                <a:gd name="T89" fmla="*/ 40 h 46"/>
                <a:gd name="T90" fmla="*/ 3 w 47"/>
                <a:gd name="T91" fmla="*/ 40 h 46"/>
                <a:gd name="T92" fmla="*/ 2 w 47"/>
                <a:gd name="T93" fmla="*/ 39 h 46"/>
                <a:gd name="T94" fmla="*/ 0 w 47"/>
                <a:gd name="T95" fmla="*/ 38 h 46"/>
                <a:gd name="T96" fmla="*/ 0 w 47"/>
                <a:gd name="T97" fmla="*/ 37 h 46"/>
                <a:gd name="T98" fmla="*/ 0 w 47"/>
                <a:gd name="T99" fmla="*/ 36 h 46"/>
                <a:gd name="T100" fmla="*/ 0 w 47"/>
                <a:gd name="T101" fmla="*/ 34 h 46"/>
                <a:gd name="T102" fmla="*/ 0 w 47"/>
                <a:gd name="T103" fmla="*/ 33 h 46"/>
                <a:gd name="T104" fmla="*/ 1 w 47"/>
                <a:gd name="T105" fmla="*/ 30 h 46"/>
                <a:gd name="T106" fmla="*/ 3 w 47"/>
                <a:gd name="T107" fmla="*/ 25 h 46"/>
                <a:gd name="T108" fmla="*/ 5 w 47"/>
                <a:gd name="T109" fmla="*/ 21 h 46"/>
                <a:gd name="T110" fmla="*/ 6 w 47"/>
                <a:gd name="T111" fmla="*/ 16 h 46"/>
                <a:gd name="T112" fmla="*/ 9 w 47"/>
                <a:gd name="T113" fmla="*/ 11 h 46"/>
                <a:gd name="T114" fmla="*/ 10 w 47"/>
                <a:gd name="T115" fmla="*/ 7 h 46"/>
                <a:gd name="T116" fmla="*/ 12 w 47"/>
                <a:gd name="T117" fmla="*/ 4 h 46"/>
                <a:gd name="T118" fmla="*/ 12 w 47"/>
                <a:gd name="T119" fmla="*/ 2 h 46"/>
                <a:gd name="T120" fmla="*/ 12 w 47"/>
                <a:gd name="T121" fmla="*/ 1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46"/>
                <a:gd name="T185" fmla="*/ 47 w 47"/>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46">
                  <a:moveTo>
                    <a:pt x="12" y="1"/>
                  </a:moveTo>
                  <a:lnTo>
                    <a:pt x="14" y="0"/>
                  </a:lnTo>
                  <a:lnTo>
                    <a:pt x="16" y="0"/>
                  </a:lnTo>
                  <a:lnTo>
                    <a:pt x="19" y="0"/>
                  </a:lnTo>
                  <a:lnTo>
                    <a:pt x="22" y="0"/>
                  </a:lnTo>
                  <a:lnTo>
                    <a:pt x="26" y="1"/>
                  </a:lnTo>
                  <a:lnTo>
                    <a:pt x="30" y="1"/>
                  </a:lnTo>
                  <a:lnTo>
                    <a:pt x="33" y="3"/>
                  </a:lnTo>
                  <a:lnTo>
                    <a:pt x="36" y="4"/>
                  </a:lnTo>
                  <a:lnTo>
                    <a:pt x="39" y="4"/>
                  </a:lnTo>
                  <a:lnTo>
                    <a:pt x="41" y="5"/>
                  </a:lnTo>
                  <a:lnTo>
                    <a:pt x="42" y="6"/>
                  </a:lnTo>
                  <a:lnTo>
                    <a:pt x="44" y="6"/>
                  </a:lnTo>
                  <a:lnTo>
                    <a:pt x="45" y="7"/>
                  </a:lnTo>
                  <a:lnTo>
                    <a:pt x="46" y="7"/>
                  </a:lnTo>
                  <a:lnTo>
                    <a:pt x="47" y="9"/>
                  </a:lnTo>
                  <a:lnTo>
                    <a:pt x="47" y="10"/>
                  </a:lnTo>
                  <a:lnTo>
                    <a:pt x="47" y="11"/>
                  </a:lnTo>
                  <a:lnTo>
                    <a:pt x="46" y="14"/>
                  </a:lnTo>
                  <a:lnTo>
                    <a:pt x="45" y="16"/>
                  </a:lnTo>
                  <a:lnTo>
                    <a:pt x="43" y="20"/>
                  </a:lnTo>
                  <a:lnTo>
                    <a:pt x="42" y="22"/>
                  </a:lnTo>
                  <a:lnTo>
                    <a:pt x="41" y="24"/>
                  </a:lnTo>
                  <a:lnTo>
                    <a:pt x="41" y="27"/>
                  </a:lnTo>
                  <a:lnTo>
                    <a:pt x="40" y="30"/>
                  </a:lnTo>
                  <a:lnTo>
                    <a:pt x="39" y="33"/>
                  </a:lnTo>
                  <a:lnTo>
                    <a:pt x="38" y="37"/>
                  </a:lnTo>
                  <a:lnTo>
                    <a:pt x="37" y="40"/>
                  </a:lnTo>
                  <a:lnTo>
                    <a:pt x="36" y="43"/>
                  </a:lnTo>
                  <a:lnTo>
                    <a:pt x="35" y="44"/>
                  </a:lnTo>
                  <a:lnTo>
                    <a:pt x="34" y="46"/>
                  </a:lnTo>
                  <a:lnTo>
                    <a:pt x="33" y="46"/>
                  </a:lnTo>
                  <a:lnTo>
                    <a:pt x="31" y="46"/>
                  </a:lnTo>
                  <a:lnTo>
                    <a:pt x="30" y="46"/>
                  </a:lnTo>
                  <a:lnTo>
                    <a:pt x="27" y="46"/>
                  </a:lnTo>
                  <a:lnTo>
                    <a:pt x="25" y="46"/>
                  </a:lnTo>
                  <a:lnTo>
                    <a:pt x="22" y="45"/>
                  </a:lnTo>
                  <a:lnTo>
                    <a:pt x="20" y="44"/>
                  </a:lnTo>
                  <a:lnTo>
                    <a:pt x="17" y="44"/>
                  </a:lnTo>
                  <a:lnTo>
                    <a:pt x="15" y="43"/>
                  </a:lnTo>
                  <a:lnTo>
                    <a:pt x="12" y="43"/>
                  </a:lnTo>
                  <a:lnTo>
                    <a:pt x="10" y="43"/>
                  </a:lnTo>
                  <a:lnTo>
                    <a:pt x="8" y="42"/>
                  </a:lnTo>
                  <a:lnTo>
                    <a:pt x="6" y="42"/>
                  </a:lnTo>
                  <a:lnTo>
                    <a:pt x="4" y="40"/>
                  </a:lnTo>
                  <a:lnTo>
                    <a:pt x="3" y="40"/>
                  </a:lnTo>
                  <a:lnTo>
                    <a:pt x="2" y="39"/>
                  </a:lnTo>
                  <a:lnTo>
                    <a:pt x="0" y="38"/>
                  </a:lnTo>
                  <a:lnTo>
                    <a:pt x="0" y="37"/>
                  </a:lnTo>
                  <a:lnTo>
                    <a:pt x="0" y="36"/>
                  </a:lnTo>
                  <a:lnTo>
                    <a:pt x="0" y="34"/>
                  </a:lnTo>
                  <a:lnTo>
                    <a:pt x="0" y="33"/>
                  </a:lnTo>
                  <a:lnTo>
                    <a:pt x="1" y="30"/>
                  </a:lnTo>
                  <a:lnTo>
                    <a:pt x="3" y="25"/>
                  </a:lnTo>
                  <a:lnTo>
                    <a:pt x="5" y="21"/>
                  </a:lnTo>
                  <a:lnTo>
                    <a:pt x="6" y="16"/>
                  </a:lnTo>
                  <a:lnTo>
                    <a:pt x="9" y="11"/>
                  </a:lnTo>
                  <a:lnTo>
                    <a:pt x="10" y="7"/>
                  </a:lnTo>
                  <a:lnTo>
                    <a:pt x="12" y="4"/>
                  </a:lnTo>
                  <a:lnTo>
                    <a:pt x="12" y="2"/>
                  </a:lnTo>
                  <a:lnTo>
                    <a:pt x="12"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147"/>
            <p:cNvSpPr>
              <a:spLocks/>
            </p:cNvSpPr>
            <p:nvPr/>
          </p:nvSpPr>
          <p:spPr bwMode="auto">
            <a:xfrm>
              <a:off x="3122" y="2292"/>
              <a:ext cx="47" cy="46"/>
            </a:xfrm>
            <a:custGeom>
              <a:avLst/>
              <a:gdLst>
                <a:gd name="T0" fmla="*/ 12 w 47"/>
                <a:gd name="T1" fmla="*/ 1 h 46"/>
                <a:gd name="T2" fmla="*/ 14 w 47"/>
                <a:gd name="T3" fmla="*/ 0 h 46"/>
                <a:gd name="T4" fmla="*/ 16 w 47"/>
                <a:gd name="T5" fmla="*/ 0 h 46"/>
                <a:gd name="T6" fmla="*/ 19 w 47"/>
                <a:gd name="T7" fmla="*/ 0 h 46"/>
                <a:gd name="T8" fmla="*/ 22 w 47"/>
                <a:gd name="T9" fmla="*/ 0 h 46"/>
                <a:gd name="T10" fmla="*/ 26 w 47"/>
                <a:gd name="T11" fmla="*/ 1 h 46"/>
                <a:gd name="T12" fmla="*/ 30 w 47"/>
                <a:gd name="T13" fmla="*/ 1 h 46"/>
                <a:gd name="T14" fmla="*/ 33 w 47"/>
                <a:gd name="T15" fmla="*/ 3 h 46"/>
                <a:gd name="T16" fmla="*/ 36 w 47"/>
                <a:gd name="T17" fmla="*/ 4 h 46"/>
                <a:gd name="T18" fmla="*/ 39 w 47"/>
                <a:gd name="T19" fmla="*/ 4 h 46"/>
                <a:gd name="T20" fmla="*/ 41 w 47"/>
                <a:gd name="T21" fmla="*/ 5 h 46"/>
                <a:gd name="T22" fmla="*/ 42 w 47"/>
                <a:gd name="T23" fmla="*/ 6 h 46"/>
                <a:gd name="T24" fmla="*/ 44 w 47"/>
                <a:gd name="T25" fmla="*/ 6 h 46"/>
                <a:gd name="T26" fmla="*/ 45 w 47"/>
                <a:gd name="T27" fmla="*/ 7 h 46"/>
                <a:gd name="T28" fmla="*/ 46 w 47"/>
                <a:gd name="T29" fmla="*/ 7 h 46"/>
                <a:gd name="T30" fmla="*/ 47 w 47"/>
                <a:gd name="T31" fmla="*/ 9 h 46"/>
                <a:gd name="T32" fmla="*/ 47 w 47"/>
                <a:gd name="T33" fmla="*/ 10 h 46"/>
                <a:gd name="T34" fmla="*/ 47 w 47"/>
                <a:gd name="T35" fmla="*/ 11 h 46"/>
                <a:gd name="T36" fmla="*/ 46 w 47"/>
                <a:gd name="T37" fmla="*/ 14 h 46"/>
                <a:gd name="T38" fmla="*/ 45 w 47"/>
                <a:gd name="T39" fmla="*/ 16 h 46"/>
                <a:gd name="T40" fmla="*/ 43 w 47"/>
                <a:gd name="T41" fmla="*/ 20 h 46"/>
                <a:gd name="T42" fmla="*/ 42 w 47"/>
                <a:gd name="T43" fmla="*/ 22 h 46"/>
                <a:gd name="T44" fmla="*/ 41 w 47"/>
                <a:gd name="T45" fmla="*/ 24 h 46"/>
                <a:gd name="T46" fmla="*/ 41 w 47"/>
                <a:gd name="T47" fmla="*/ 27 h 46"/>
                <a:gd name="T48" fmla="*/ 40 w 47"/>
                <a:gd name="T49" fmla="*/ 30 h 46"/>
                <a:gd name="T50" fmla="*/ 39 w 47"/>
                <a:gd name="T51" fmla="*/ 33 h 46"/>
                <a:gd name="T52" fmla="*/ 38 w 47"/>
                <a:gd name="T53" fmla="*/ 37 h 46"/>
                <a:gd name="T54" fmla="*/ 37 w 47"/>
                <a:gd name="T55" fmla="*/ 40 h 46"/>
                <a:gd name="T56" fmla="*/ 36 w 47"/>
                <a:gd name="T57" fmla="*/ 43 h 46"/>
                <a:gd name="T58" fmla="*/ 35 w 47"/>
                <a:gd name="T59" fmla="*/ 44 h 46"/>
                <a:gd name="T60" fmla="*/ 34 w 47"/>
                <a:gd name="T61" fmla="*/ 46 h 46"/>
                <a:gd name="T62" fmla="*/ 33 w 47"/>
                <a:gd name="T63" fmla="*/ 46 h 46"/>
                <a:gd name="T64" fmla="*/ 31 w 47"/>
                <a:gd name="T65" fmla="*/ 46 h 46"/>
                <a:gd name="T66" fmla="*/ 30 w 47"/>
                <a:gd name="T67" fmla="*/ 46 h 46"/>
                <a:gd name="T68" fmla="*/ 27 w 47"/>
                <a:gd name="T69" fmla="*/ 46 h 46"/>
                <a:gd name="T70" fmla="*/ 25 w 47"/>
                <a:gd name="T71" fmla="*/ 46 h 46"/>
                <a:gd name="T72" fmla="*/ 22 w 47"/>
                <a:gd name="T73" fmla="*/ 45 h 46"/>
                <a:gd name="T74" fmla="*/ 20 w 47"/>
                <a:gd name="T75" fmla="*/ 44 h 46"/>
                <a:gd name="T76" fmla="*/ 17 w 47"/>
                <a:gd name="T77" fmla="*/ 44 h 46"/>
                <a:gd name="T78" fmla="*/ 15 w 47"/>
                <a:gd name="T79" fmla="*/ 43 h 46"/>
                <a:gd name="T80" fmla="*/ 12 w 47"/>
                <a:gd name="T81" fmla="*/ 43 h 46"/>
                <a:gd name="T82" fmla="*/ 10 w 47"/>
                <a:gd name="T83" fmla="*/ 43 h 46"/>
                <a:gd name="T84" fmla="*/ 8 w 47"/>
                <a:gd name="T85" fmla="*/ 42 h 46"/>
                <a:gd name="T86" fmla="*/ 6 w 47"/>
                <a:gd name="T87" fmla="*/ 42 h 46"/>
                <a:gd name="T88" fmla="*/ 4 w 47"/>
                <a:gd name="T89" fmla="*/ 40 h 46"/>
                <a:gd name="T90" fmla="*/ 3 w 47"/>
                <a:gd name="T91" fmla="*/ 40 h 46"/>
                <a:gd name="T92" fmla="*/ 2 w 47"/>
                <a:gd name="T93" fmla="*/ 39 h 46"/>
                <a:gd name="T94" fmla="*/ 0 w 47"/>
                <a:gd name="T95" fmla="*/ 38 h 46"/>
                <a:gd name="T96" fmla="*/ 0 w 47"/>
                <a:gd name="T97" fmla="*/ 37 h 46"/>
                <a:gd name="T98" fmla="*/ 0 w 47"/>
                <a:gd name="T99" fmla="*/ 36 h 46"/>
                <a:gd name="T100" fmla="*/ 0 w 47"/>
                <a:gd name="T101" fmla="*/ 34 h 46"/>
                <a:gd name="T102" fmla="*/ 0 w 47"/>
                <a:gd name="T103" fmla="*/ 33 h 46"/>
                <a:gd name="T104" fmla="*/ 1 w 47"/>
                <a:gd name="T105" fmla="*/ 30 h 46"/>
                <a:gd name="T106" fmla="*/ 3 w 47"/>
                <a:gd name="T107" fmla="*/ 25 h 46"/>
                <a:gd name="T108" fmla="*/ 5 w 47"/>
                <a:gd name="T109" fmla="*/ 21 h 46"/>
                <a:gd name="T110" fmla="*/ 6 w 47"/>
                <a:gd name="T111" fmla="*/ 16 h 46"/>
                <a:gd name="T112" fmla="*/ 9 w 47"/>
                <a:gd name="T113" fmla="*/ 11 h 46"/>
                <a:gd name="T114" fmla="*/ 10 w 47"/>
                <a:gd name="T115" fmla="*/ 7 h 46"/>
                <a:gd name="T116" fmla="*/ 12 w 47"/>
                <a:gd name="T117" fmla="*/ 4 h 46"/>
                <a:gd name="T118" fmla="*/ 12 w 47"/>
                <a:gd name="T119" fmla="*/ 2 h 46"/>
                <a:gd name="T120" fmla="*/ 12 w 47"/>
                <a:gd name="T121" fmla="*/ 1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46"/>
                <a:gd name="T185" fmla="*/ 47 w 47"/>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46">
                  <a:moveTo>
                    <a:pt x="12" y="1"/>
                  </a:moveTo>
                  <a:lnTo>
                    <a:pt x="14" y="0"/>
                  </a:lnTo>
                  <a:lnTo>
                    <a:pt x="16" y="0"/>
                  </a:lnTo>
                  <a:lnTo>
                    <a:pt x="19" y="0"/>
                  </a:lnTo>
                  <a:lnTo>
                    <a:pt x="22" y="0"/>
                  </a:lnTo>
                  <a:lnTo>
                    <a:pt x="26" y="1"/>
                  </a:lnTo>
                  <a:lnTo>
                    <a:pt x="30" y="1"/>
                  </a:lnTo>
                  <a:lnTo>
                    <a:pt x="33" y="3"/>
                  </a:lnTo>
                  <a:lnTo>
                    <a:pt x="36" y="4"/>
                  </a:lnTo>
                  <a:lnTo>
                    <a:pt x="39" y="4"/>
                  </a:lnTo>
                  <a:lnTo>
                    <a:pt x="41" y="5"/>
                  </a:lnTo>
                  <a:lnTo>
                    <a:pt x="42" y="6"/>
                  </a:lnTo>
                  <a:lnTo>
                    <a:pt x="44" y="6"/>
                  </a:lnTo>
                  <a:lnTo>
                    <a:pt x="45" y="7"/>
                  </a:lnTo>
                  <a:lnTo>
                    <a:pt x="46" y="7"/>
                  </a:lnTo>
                  <a:lnTo>
                    <a:pt x="47" y="9"/>
                  </a:lnTo>
                  <a:lnTo>
                    <a:pt x="47" y="10"/>
                  </a:lnTo>
                  <a:lnTo>
                    <a:pt x="47" y="11"/>
                  </a:lnTo>
                  <a:lnTo>
                    <a:pt x="46" y="14"/>
                  </a:lnTo>
                  <a:lnTo>
                    <a:pt x="45" y="16"/>
                  </a:lnTo>
                  <a:lnTo>
                    <a:pt x="43" y="20"/>
                  </a:lnTo>
                  <a:lnTo>
                    <a:pt x="42" y="22"/>
                  </a:lnTo>
                  <a:lnTo>
                    <a:pt x="41" y="24"/>
                  </a:lnTo>
                  <a:lnTo>
                    <a:pt x="41" y="27"/>
                  </a:lnTo>
                  <a:lnTo>
                    <a:pt x="40" y="30"/>
                  </a:lnTo>
                  <a:lnTo>
                    <a:pt x="39" y="33"/>
                  </a:lnTo>
                  <a:lnTo>
                    <a:pt x="38" y="37"/>
                  </a:lnTo>
                  <a:lnTo>
                    <a:pt x="37" y="40"/>
                  </a:lnTo>
                  <a:lnTo>
                    <a:pt x="36" y="43"/>
                  </a:lnTo>
                  <a:lnTo>
                    <a:pt x="35" y="44"/>
                  </a:lnTo>
                  <a:lnTo>
                    <a:pt x="34" y="46"/>
                  </a:lnTo>
                  <a:lnTo>
                    <a:pt x="33" y="46"/>
                  </a:lnTo>
                  <a:lnTo>
                    <a:pt x="31" y="46"/>
                  </a:lnTo>
                  <a:lnTo>
                    <a:pt x="30" y="46"/>
                  </a:lnTo>
                  <a:lnTo>
                    <a:pt x="27" y="46"/>
                  </a:lnTo>
                  <a:lnTo>
                    <a:pt x="25" y="46"/>
                  </a:lnTo>
                  <a:lnTo>
                    <a:pt x="22" y="45"/>
                  </a:lnTo>
                  <a:lnTo>
                    <a:pt x="20" y="44"/>
                  </a:lnTo>
                  <a:lnTo>
                    <a:pt x="17" y="44"/>
                  </a:lnTo>
                  <a:lnTo>
                    <a:pt x="15" y="43"/>
                  </a:lnTo>
                  <a:lnTo>
                    <a:pt x="12" y="43"/>
                  </a:lnTo>
                  <a:lnTo>
                    <a:pt x="10" y="43"/>
                  </a:lnTo>
                  <a:lnTo>
                    <a:pt x="8" y="42"/>
                  </a:lnTo>
                  <a:lnTo>
                    <a:pt x="6" y="42"/>
                  </a:lnTo>
                  <a:lnTo>
                    <a:pt x="4" y="40"/>
                  </a:lnTo>
                  <a:lnTo>
                    <a:pt x="3" y="40"/>
                  </a:lnTo>
                  <a:lnTo>
                    <a:pt x="2" y="39"/>
                  </a:lnTo>
                  <a:lnTo>
                    <a:pt x="0" y="38"/>
                  </a:lnTo>
                  <a:lnTo>
                    <a:pt x="0" y="37"/>
                  </a:lnTo>
                  <a:lnTo>
                    <a:pt x="0" y="36"/>
                  </a:lnTo>
                  <a:lnTo>
                    <a:pt x="0" y="34"/>
                  </a:lnTo>
                  <a:lnTo>
                    <a:pt x="0" y="33"/>
                  </a:lnTo>
                  <a:lnTo>
                    <a:pt x="1" y="30"/>
                  </a:lnTo>
                  <a:lnTo>
                    <a:pt x="3" y="25"/>
                  </a:lnTo>
                  <a:lnTo>
                    <a:pt x="5" y="21"/>
                  </a:lnTo>
                  <a:lnTo>
                    <a:pt x="6" y="16"/>
                  </a:lnTo>
                  <a:lnTo>
                    <a:pt x="9" y="11"/>
                  </a:lnTo>
                  <a:lnTo>
                    <a:pt x="10" y="7"/>
                  </a:lnTo>
                  <a:lnTo>
                    <a:pt x="12" y="4"/>
                  </a:lnTo>
                  <a:lnTo>
                    <a:pt x="12" y="2"/>
                  </a:lnTo>
                  <a:lnTo>
                    <a:pt x="12"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148"/>
            <p:cNvSpPr>
              <a:spLocks/>
            </p:cNvSpPr>
            <p:nvPr/>
          </p:nvSpPr>
          <p:spPr bwMode="auto">
            <a:xfrm>
              <a:off x="3103" y="2346"/>
              <a:ext cx="48" cy="45"/>
            </a:xfrm>
            <a:custGeom>
              <a:avLst/>
              <a:gdLst>
                <a:gd name="T0" fmla="*/ 10 w 48"/>
                <a:gd name="T1" fmla="*/ 1 h 45"/>
                <a:gd name="T2" fmla="*/ 11 w 48"/>
                <a:gd name="T3" fmla="*/ 1 h 45"/>
                <a:gd name="T4" fmla="*/ 13 w 48"/>
                <a:gd name="T5" fmla="*/ 0 h 45"/>
                <a:gd name="T6" fmla="*/ 16 w 48"/>
                <a:gd name="T7" fmla="*/ 0 h 45"/>
                <a:gd name="T8" fmla="*/ 21 w 48"/>
                <a:gd name="T9" fmla="*/ 1 h 45"/>
                <a:gd name="T10" fmla="*/ 25 w 48"/>
                <a:gd name="T11" fmla="*/ 1 h 45"/>
                <a:gd name="T12" fmla="*/ 28 w 48"/>
                <a:gd name="T13" fmla="*/ 2 h 45"/>
                <a:gd name="T14" fmla="*/ 32 w 48"/>
                <a:gd name="T15" fmla="*/ 3 h 45"/>
                <a:gd name="T16" fmla="*/ 36 w 48"/>
                <a:gd name="T17" fmla="*/ 3 h 45"/>
                <a:gd name="T18" fmla="*/ 40 w 48"/>
                <a:gd name="T19" fmla="*/ 4 h 45"/>
                <a:gd name="T20" fmla="*/ 41 w 48"/>
                <a:gd name="T21" fmla="*/ 5 h 45"/>
                <a:gd name="T22" fmla="*/ 43 w 48"/>
                <a:gd name="T23" fmla="*/ 5 h 45"/>
                <a:gd name="T24" fmla="*/ 45 w 48"/>
                <a:gd name="T25" fmla="*/ 5 h 45"/>
                <a:gd name="T26" fmla="*/ 46 w 48"/>
                <a:gd name="T27" fmla="*/ 6 h 45"/>
                <a:gd name="T28" fmla="*/ 47 w 48"/>
                <a:gd name="T29" fmla="*/ 6 h 45"/>
                <a:gd name="T30" fmla="*/ 48 w 48"/>
                <a:gd name="T31" fmla="*/ 7 h 45"/>
                <a:gd name="T32" fmla="*/ 48 w 48"/>
                <a:gd name="T33" fmla="*/ 9 h 45"/>
                <a:gd name="T34" fmla="*/ 48 w 48"/>
                <a:gd name="T35" fmla="*/ 11 h 45"/>
                <a:gd name="T36" fmla="*/ 47 w 48"/>
                <a:gd name="T37" fmla="*/ 13 h 45"/>
                <a:gd name="T38" fmla="*/ 47 w 48"/>
                <a:gd name="T39" fmla="*/ 16 h 45"/>
                <a:gd name="T40" fmla="*/ 46 w 48"/>
                <a:gd name="T41" fmla="*/ 19 h 45"/>
                <a:gd name="T42" fmla="*/ 45 w 48"/>
                <a:gd name="T43" fmla="*/ 21 h 45"/>
                <a:gd name="T44" fmla="*/ 44 w 48"/>
                <a:gd name="T45" fmla="*/ 23 h 45"/>
                <a:gd name="T46" fmla="*/ 43 w 48"/>
                <a:gd name="T47" fmla="*/ 26 h 45"/>
                <a:gd name="T48" fmla="*/ 43 w 48"/>
                <a:gd name="T49" fmla="*/ 29 h 45"/>
                <a:gd name="T50" fmla="*/ 43 w 48"/>
                <a:gd name="T51" fmla="*/ 32 h 45"/>
                <a:gd name="T52" fmla="*/ 42 w 48"/>
                <a:gd name="T53" fmla="*/ 35 h 45"/>
                <a:gd name="T54" fmla="*/ 41 w 48"/>
                <a:gd name="T55" fmla="*/ 38 h 45"/>
                <a:gd name="T56" fmla="*/ 40 w 48"/>
                <a:gd name="T57" fmla="*/ 41 h 45"/>
                <a:gd name="T58" fmla="*/ 40 w 48"/>
                <a:gd name="T59" fmla="*/ 42 h 45"/>
                <a:gd name="T60" fmla="*/ 39 w 48"/>
                <a:gd name="T61" fmla="*/ 44 h 45"/>
                <a:gd name="T62" fmla="*/ 38 w 48"/>
                <a:gd name="T63" fmla="*/ 45 h 45"/>
                <a:gd name="T64" fmla="*/ 37 w 48"/>
                <a:gd name="T65" fmla="*/ 45 h 45"/>
                <a:gd name="T66" fmla="*/ 34 w 48"/>
                <a:gd name="T67" fmla="*/ 45 h 45"/>
                <a:gd name="T68" fmla="*/ 31 w 48"/>
                <a:gd name="T69" fmla="*/ 44 h 45"/>
                <a:gd name="T70" fmla="*/ 28 w 48"/>
                <a:gd name="T71" fmla="*/ 44 h 45"/>
                <a:gd name="T72" fmla="*/ 25 w 48"/>
                <a:gd name="T73" fmla="*/ 42 h 45"/>
                <a:gd name="T74" fmla="*/ 22 w 48"/>
                <a:gd name="T75" fmla="*/ 42 h 45"/>
                <a:gd name="T76" fmla="*/ 19 w 48"/>
                <a:gd name="T77" fmla="*/ 42 h 45"/>
                <a:gd name="T78" fmla="*/ 16 w 48"/>
                <a:gd name="T79" fmla="*/ 41 h 45"/>
                <a:gd name="T80" fmla="*/ 13 w 48"/>
                <a:gd name="T81" fmla="*/ 41 h 45"/>
                <a:gd name="T82" fmla="*/ 11 w 48"/>
                <a:gd name="T83" fmla="*/ 41 h 45"/>
                <a:gd name="T84" fmla="*/ 9 w 48"/>
                <a:gd name="T85" fmla="*/ 40 h 45"/>
                <a:gd name="T86" fmla="*/ 8 w 48"/>
                <a:gd name="T87" fmla="*/ 40 h 45"/>
                <a:gd name="T88" fmla="*/ 5 w 48"/>
                <a:gd name="T89" fmla="*/ 39 h 45"/>
                <a:gd name="T90" fmla="*/ 4 w 48"/>
                <a:gd name="T91" fmla="*/ 39 h 45"/>
                <a:gd name="T92" fmla="*/ 3 w 48"/>
                <a:gd name="T93" fmla="*/ 38 h 45"/>
                <a:gd name="T94" fmla="*/ 2 w 48"/>
                <a:gd name="T95" fmla="*/ 38 h 45"/>
                <a:gd name="T96" fmla="*/ 1 w 48"/>
                <a:gd name="T97" fmla="*/ 36 h 45"/>
                <a:gd name="T98" fmla="*/ 0 w 48"/>
                <a:gd name="T99" fmla="*/ 35 h 45"/>
                <a:gd name="T100" fmla="*/ 0 w 48"/>
                <a:gd name="T101" fmla="*/ 34 h 45"/>
                <a:gd name="T102" fmla="*/ 1 w 48"/>
                <a:gd name="T103" fmla="*/ 32 h 45"/>
                <a:gd name="T104" fmla="*/ 2 w 48"/>
                <a:gd name="T105" fmla="*/ 29 h 45"/>
                <a:gd name="T106" fmla="*/ 3 w 48"/>
                <a:gd name="T107" fmla="*/ 25 h 45"/>
                <a:gd name="T108" fmla="*/ 4 w 48"/>
                <a:gd name="T109" fmla="*/ 21 h 45"/>
                <a:gd name="T110" fmla="*/ 5 w 48"/>
                <a:gd name="T111" fmla="*/ 16 h 45"/>
                <a:gd name="T112" fmla="*/ 7 w 48"/>
                <a:gd name="T113" fmla="*/ 12 h 45"/>
                <a:gd name="T114" fmla="*/ 8 w 48"/>
                <a:gd name="T115" fmla="*/ 8 h 45"/>
                <a:gd name="T116" fmla="*/ 9 w 48"/>
                <a:gd name="T117" fmla="*/ 4 h 45"/>
                <a:gd name="T118" fmla="*/ 10 w 48"/>
                <a:gd name="T119" fmla="*/ 2 h 45"/>
                <a:gd name="T120" fmla="*/ 10 w 48"/>
                <a:gd name="T121" fmla="*/ 1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45"/>
                <a:gd name="T185" fmla="*/ 48 w 48"/>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45">
                  <a:moveTo>
                    <a:pt x="10" y="1"/>
                  </a:moveTo>
                  <a:lnTo>
                    <a:pt x="11" y="1"/>
                  </a:lnTo>
                  <a:lnTo>
                    <a:pt x="13" y="0"/>
                  </a:lnTo>
                  <a:lnTo>
                    <a:pt x="16" y="0"/>
                  </a:lnTo>
                  <a:lnTo>
                    <a:pt x="21" y="1"/>
                  </a:lnTo>
                  <a:lnTo>
                    <a:pt x="25" y="1"/>
                  </a:lnTo>
                  <a:lnTo>
                    <a:pt x="28" y="2"/>
                  </a:lnTo>
                  <a:lnTo>
                    <a:pt x="32" y="3"/>
                  </a:lnTo>
                  <a:lnTo>
                    <a:pt x="36" y="3"/>
                  </a:lnTo>
                  <a:lnTo>
                    <a:pt x="40" y="4"/>
                  </a:lnTo>
                  <a:lnTo>
                    <a:pt x="41" y="5"/>
                  </a:lnTo>
                  <a:lnTo>
                    <a:pt x="43" y="5"/>
                  </a:lnTo>
                  <a:lnTo>
                    <a:pt x="45" y="5"/>
                  </a:lnTo>
                  <a:lnTo>
                    <a:pt x="46" y="6"/>
                  </a:lnTo>
                  <a:lnTo>
                    <a:pt x="47" y="6"/>
                  </a:lnTo>
                  <a:lnTo>
                    <a:pt x="48" y="7"/>
                  </a:lnTo>
                  <a:lnTo>
                    <a:pt x="48" y="9"/>
                  </a:lnTo>
                  <a:lnTo>
                    <a:pt x="48" y="11"/>
                  </a:lnTo>
                  <a:lnTo>
                    <a:pt x="47" y="13"/>
                  </a:lnTo>
                  <a:lnTo>
                    <a:pt x="47" y="16"/>
                  </a:lnTo>
                  <a:lnTo>
                    <a:pt x="46" y="19"/>
                  </a:lnTo>
                  <a:lnTo>
                    <a:pt x="45" y="21"/>
                  </a:lnTo>
                  <a:lnTo>
                    <a:pt x="44" y="23"/>
                  </a:lnTo>
                  <a:lnTo>
                    <a:pt x="43" y="26"/>
                  </a:lnTo>
                  <a:lnTo>
                    <a:pt x="43" y="29"/>
                  </a:lnTo>
                  <a:lnTo>
                    <a:pt x="43" y="32"/>
                  </a:lnTo>
                  <a:lnTo>
                    <a:pt x="42" y="35"/>
                  </a:lnTo>
                  <a:lnTo>
                    <a:pt x="41" y="38"/>
                  </a:lnTo>
                  <a:lnTo>
                    <a:pt x="40" y="41"/>
                  </a:lnTo>
                  <a:lnTo>
                    <a:pt x="40" y="42"/>
                  </a:lnTo>
                  <a:lnTo>
                    <a:pt x="39" y="44"/>
                  </a:lnTo>
                  <a:lnTo>
                    <a:pt x="38" y="45"/>
                  </a:lnTo>
                  <a:lnTo>
                    <a:pt x="37" y="45"/>
                  </a:lnTo>
                  <a:lnTo>
                    <a:pt x="34" y="45"/>
                  </a:lnTo>
                  <a:lnTo>
                    <a:pt x="31" y="44"/>
                  </a:lnTo>
                  <a:lnTo>
                    <a:pt x="28" y="44"/>
                  </a:lnTo>
                  <a:lnTo>
                    <a:pt x="25" y="42"/>
                  </a:lnTo>
                  <a:lnTo>
                    <a:pt x="22" y="42"/>
                  </a:lnTo>
                  <a:lnTo>
                    <a:pt x="19" y="42"/>
                  </a:lnTo>
                  <a:lnTo>
                    <a:pt x="16" y="41"/>
                  </a:lnTo>
                  <a:lnTo>
                    <a:pt x="13" y="41"/>
                  </a:lnTo>
                  <a:lnTo>
                    <a:pt x="11" y="41"/>
                  </a:lnTo>
                  <a:lnTo>
                    <a:pt x="9" y="40"/>
                  </a:lnTo>
                  <a:lnTo>
                    <a:pt x="8" y="40"/>
                  </a:lnTo>
                  <a:lnTo>
                    <a:pt x="5" y="39"/>
                  </a:lnTo>
                  <a:lnTo>
                    <a:pt x="4" y="39"/>
                  </a:lnTo>
                  <a:lnTo>
                    <a:pt x="3" y="38"/>
                  </a:lnTo>
                  <a:lnTo>
                    <a:pt x="2" y="38"/>
                  </a:lnTo>
                  <a:lnTo>
                    <a:pt x="1" y="36"/>
                  </a:lnTo>
                  <a:lnTo>
                    <a:pt x="0" y="35"/>
                  </a:lnTo>
                  <a:lnTo>
                    <a:pt x="0" y="34"/>
                  </a:lnTo>
                  <a:lnTo>
                    <a:pt x="1" y="32"/>
                  </a:lnTo>
                  <a:lnTo>
                    <a:pt x="2" y="29"/>
                  </a:lnTo>
                  <a:lnTo>
                    <a:pt x="3" y="25"/>
                  </a:lnTo>
                  <a:lnTo>
                    <a:pt x="4" y="21"/>
                  </a:lnTo>
                  <a:lnTo>
                    <a:pt x="5" y="16"/>
                  </a:lnTo>
                  <a:lnTo>
                    <a:pt x="7" y="12"/>
                  </a:lnTo>
                  <a:lnTo>
                    <a:pt x="8" y="8"/>
                  </a:lnTo>
                  <a:lnTo>
                    <a:pt x="9" y="4"/>
                  </a:lnTo>
                  <a:lnTo>
                    <a:pt x="10" y="2"/>
                  </a:lnTo>
                  <a:lnTo>
                    <a:pt x="10"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49"/>
            <p:cNvSpPr>
              <a:spLocks/>
            </p:cNvSpPr>
            <p:nvPr/>
          </p:nvSpPr>
          <p:spPr bwMode="auto">
            <a:xfrm>
              <a:off x="3103" y="2346"/>
              <a:ext cx="48" cy="45"/>
            </a:xfrm>
            <a:custGeom>
              <a:avLst/>
              <a:gdLst>
                <a:gd name="T0" fmla="*/ 10 w 48"/>
                <a:gd name="T1" fmla="*/ 1 h 45"/>
                <a:gd name="T2" fmla="*/ 11 w 48"/>
                <a:gd name="T3" fmla="*/ 1 h 45"/>
                <a:gd name="T4" fmla="*/ 13 w 48"/>
                <a:gd name="T5" fmla="*/ 0 h 45"/>
                <a:gd name="T6" fmla="*/ 16 w 48"/>
                <a:gd name="T7" fmla="*/ 0 h 45"/>
                <a:gd name="T8" fmla="*/ 21 w 48"/>
                <a:gd name="T9" fmla="*/ 1 h 45"/>
                <a:gd name="T10" fmla="*/ 25 w 48"/>
                <a:gd name="T11" fmla="*/ 1 h 45"/>
                <a:gd name="T12" fmla="*/ 28 w 48"/>
                <a:gd name="T13" fmla="*/ 2 h 45"/>
                <a:gd name="T14" fmla="*/ 32 w 48"/>
                <a:gd name="T15" fmla="*/ 3 h 45"/>
                <a:gd name="T16" fmla="*/ 36 w 48"/>
                <a:gd name="T17" fmla="*/ 3 h 45"/>
                <a:gd name="T18" fmla="*/ 40 w 48"/>
                <a:gd name="T19" fmla="*/ 4 h 45"/>
                <a:gd name="T20" fmla="*/ 41 w 48"/>
                <a:gd name="T21" fmla="*/ 5 h 45"/>
                <a:gd name="T22" fmla="*/ 43 w 48"/>
                <a:gd name="T23" fmla="*/ 5 h 45"/>
                <a:gd name="T24" fmla="*/ 45 w 48"/>
                <a:gd name="T25" fmla="*/ 5 h 45"/>
                <a:gd name="T26" fmla="*/ 46 w 48"/>
                <a:gd name="T27" fmla="*/ 6 h 45"/>
                <a:gd name="T28" fmla="*/ 47 w 48"/>
                <a:gd name="T29" fmla="*/ 6 h 45"/>
                <a:gd name="T30" fmla="*/ 48 w 48"/>
                <a:gd name="T31" fmla="*/ 7 h 45"/>
                <a:gd name="T32" fmla="*/ 48 w 48"/>
                <a:gd name="T33" fmla="*/ 9 h 45"/>
                <a:gd name="T34" fmla="*/ 48 w 48"/>
                <a:gd name="T35" fmla="*/ 11 h 45"/>
                <a:gd name="T36" fmla="*/ 47 w 48"/>
                <a:gd name="T37" fmla="*/ 13 h 45"/>
                <a:gd name="T38" fmla="*/ 47 w 48"/>
                <a:gd name="T39" fmla="*/ 16 h 45"/>
                <a:gd name="T40" fmla="*/ 46 w 48"/>
                <a:gd name="T41" fmla="*/ 19 h 45"/>
                <a:gd name="T42" fmla="*/ 45 w 48"/>
                <a:gd name="T43" fmla="*/ 21 h 45"/>
                <a:gd name="T44" fmla="*/ 44 w 48"/>
                <a:gd name="T45" fmla="*/ 23 h 45"/>
                <a:gd name="T46" fmla="*/ 43 w 48"/>
                <a:gd name="T47" fmla="*/ 26 h 45"/>
                <a:gd name="T48" fmla="*/ 43 w 48"/>
                <a:gd name="T49" fmla="*/ 29 h 45"/>
                <a:gd name="T50" fmla="*/ 43 w 48"/>
                <a:gd name="T51" fmla="*/ 32 h 45"/>
                <a:gd name="T52" fmla="*/ 42 w 48"/>
                <a:gd name="T53" fmla="*/ 35 h 45"/>
                <a:gd name="T54" fmla="*/ 41 w 48"/>
                <a:gd name="T55" fmla="*/ 38 h 45"/>
                <a:gd name="T56" fmla="*/ 40 w 48"/>
                <a:gd name="T57" fmla="*/ 41 h 45"/>
                <a:gd name="T58" fmla="*/ 40 w 48"/>
                <a:gd name="T59" fmla="*/ 42 h 45"/>
                <a:gd name="T60" fmla="*/ 39 w 48"/>
                <a:gd name="T61" fmla="*/ 44 h 45"/>
                <a:gd name="T62" fmla="*/ 38 w 48"/>
                <a:gd name="T63" fmla="*/ 45 h 45"/>
                <a:gd name="T64" fmla="*/ 37 w 48"/>
                <a:gd name="T65" fmla="*/ 45 h 45"/>
                <a:gd name="T66" fmla="*/ 34 w 48"/>
                <a:gd name="T67" fmla="*/ 45 h 45"/>
                <a:gd name="T68" fmla="*/ 31 w 48"/>
                <a:gd name="T69" fmla="*/ 44 h 45"/>
                <a:gd name="T70" fmla="*/ 28 w 48"/>
                <a:gd name="T71" fmla="*/ 44 h 45"/>
                <a:gd name="T72" fmla="*/ 25 w 48"/>
                <a:gd name="T73" fmla="*/ 42 h 45"/>
                <a:gd name="T74" fmla="*/ 22 w 48"/>
                <a:gd name="T75" fmla="*/ 42 h 45"/>
                <a:gd name="T76" fmla="*/ 19 w 48"/>
                <a:gd name="T77" fmla="*/ 42 h 45"/>
                <a:gd name="T78" fmla="*/ 16 w 48"/>
                <a:gd name="T79" fmla="*/ 41 h 45"/>
                <a:gd name="T80" fmla="*/ 13 w 48"/>
                <a:gd name="T81" fmla="*/ 41 h 45"/>
                <a:gd name="T82" fmla="*/ 11 w 48"/>
                <a:gd name="T83" fmla="*/ 41 h 45"/>
                <a:gd name="T84" fmla="*/ 9 w 48"/>
                <a:gd name="T85" fmla="*/ 40 h 45"/>
                <a:gd name="T86" fmla="*/ 8 w 48"/>
                <a:gd name="T87" fmla="*/ 40 h 45"/>
                <a:gd name="T88" fmla="*/ 5 w 48"/>
                <a:gd name="T89" fmla="*/ 39 h 45"/>
                <a:gd name="T90" fmla="*/ 4 w 48"/>
                <a:gd name="T91" fmla="*/ 39 h 45"/>
                <a:gd name="T92" fmla="*/ 3 w 48"/>
                <a:gd name="T93" fmla="*/ 38 h 45"/>
                <a:gd name="T94" fmla="*/ 2 w 48"/>
                <a:gd name="T95" fmla="*/ 38 h 45"/>
                <a:gd name="T96" fmla="*/ 1 w 48"/>
                <a:gd name="T97" fmla="*/ 36 h 45"/>
                <a:gd name="T98" fmla="*/ 0 w 48"/>
                <a:gd name="T99" fmla="*/ 35 h 45"/>
                <a:gd name="T100" fmla="*/ 0 w 48"/>
                <a:gd name="T101" fmla="*/ 34 h 45"/>
                <a:gd name="T102" fmla="*/ 1 w 48"/>
                <a:gd name="T103" fmla="*/ 32 h 45"/>
                <a:gd name="T104" fmla="*/ 2 w 48"/>
                <a:gd name="T105" fmla="*/ 29 h 45"/>
                <a:gd name="T106" fmla="*/ 3 w 48"/>
                <a:gd name="T107" fmla="*/ 25 h 45"/>
                <a:gd name="T108" fmla="*/ 4 w 48"/>
                <a:gd name="T109" fmla="*/ 21 h 45"/>
                <a:gd name="T110" fmla="*/ 5 w 48"/>
                <a:gd name="T111" fmla="*/ 16 h 45"/>
                <a:gd name="T112" fmla="*/ 7 w 48"/>
                <a:gd name="T113" fmla="*/ 12 h 45"/>
                <a:gd name="T114" fmla="*/ 8 w 48"/>
                <a:gd name="T115" fmla="*/ 8 h 45"/>
                <a:gd name="T116" fmla="*/ 9 w 48"/>
                <a:gd name="T117" fmla="*/ 4 h 45"/>
                <a:gd name="T118" fmla="*/ 10 w 48"/>
                <a:gd name="T119" fmla="*/ 2 h 45"/>
                <a:gd name="T120" fmla="*/ 10 w 48"/>
                <a:gd name="T121" fmla="*/ 1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45"/>
                <a:gd name="T185" fmla="*/ 48 w 48"/>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45">
                  <a:moveTo>
                    <a:pt x="10" y="1"/>
                  </a:moveTo>
                  <a:lnTo>
                    <a:pt x="11" y="1"/>
                  </a:lnTo>
                  <a:lnTo>
                    <a:pt x="13" y="0"/>
                  </a:lnTo>
                  <a:lnTo>
                    <a:pt x="16" y="0"/>
                  </a:lnTo>
                  <a:lnTo>
                    <a:pt x="21" y="1"/>
                  </a:lnTo>
                  <a:lnTo>
                    <a:pt x="25" y="1"/>
                  </a:lnTo>
                  <a:lnTo>
                    <a:pt x="28" y="2"/>
                  </a:lnTo>
                  <a:lnTo>
                    <a:pt x="32" y="3"/>
                  </a:lnTo>
                  <a:lnTo>
                    <a:pt x="36" y="3"/>
                  </a:lnTo>
                  <a:lnTo>
                    <a:pt x="40" y="4"/>
                  </a:lnTo>
                  <a:lnTo>
                    <a:pt x="41" y="5"/>
                  </a:lnTo>
                  <a:lnTo>
                    <a:pt x="43" y="5"/>
                  </a:lnTo>
                  <a:lnTo>
                    <a:pt x="45" y="5"/>
                  </a:lnTo>
                  <a:lnTo>
                    <a:pt x="46" y="6"/>
                  </a:lnTo>
                  <a:lnTo>
                    <a:pt x="47" y="6"/>
                  </a:lnTo>
                  <a:lnTo>
                    <a:pt x="48" y="7"/>
                  </a:lnTo>
                  <a:lnTo>
                    <a:pt x="48" y="9"/>
                  </a:lnTo>
                  <a:lnTo>
                    <a:pt x="48" y="11"/>
                  </a:lnTo>
                  <a:lnTo>
                    <a:pt x="47" y="13"/>
                  </a:lnTo>
                  <a:lnTo>
                    <a:pt x="47" y="16"/>
                  </a:lnTo>
                  <a:lnTo>
                    <a:pt x="46" y="19"/>
                  </a:lnTo>
                  <a:lnTo>
                    <a:pt x="45" y="21"/>
                  </a:lnTo>
                  <a:lnTo>
                    <a:pt x="44" y="23"/>
                  </a:lnTo>
                  <a:lnTo>
                    <a:pt x="43" y="26"/>
                  </a:lnTo>
                  <a:lnTo>
                    <a:pt x="43" y="29"/>
                  </a:lnTo>
                  <a:lnTo>
                    <a:pt x="43" y="32"/>
                  </a:lnTo>
                  <a:lnTo>
                    <a:pt x="42" y="35"/>
                  </a:lnTo>
                  <a:lnTo>
                    <a:pt x="41" y="38"/>
                  </a:lnTo>
                  <a:lnTo>
                    <a:pt x="40" y="41"/>
                  </a:lnTo>
                  <a:lnTo>
                    <a:pt x="40" y="42"/>
                  </a:lnTo>
                  <a:lnTo>
                    <a:pt x="39" y="44"/>
                  </a:lnTo>
                  <a:lnTo>
                    <a:pt x="38" y="45"/>
                  </a:lnTo>
                  <a:lnTo>
                    <a:pt x="37" y="45"/>
                  </a:lnTo>
                  <a:lnTo>
                    <a:pt x="34" y="45"/>
                  </a:lnTo>
                  <a:lnTo>
                    <a:pt x="31" y="44"/>
                  </a:lnTo>
                  <a:lnTo>
                    <a:pt x="28" y="44"/>
                  </a:lnTo>
                  <a:lnTo>
                    <a:pt x="25" y="42"/>
                  </a:lnTo>
                  <a:lnTo>
                    <a:pt x="22" y="42"/>
                  </a:lnTo>
                  <a:lnTo>
                    <a:pt x="19" y="42"/>
                  </a:lnTo>
                  <a:lnTo>
                    <a:pt x="16" y="41"/>
                  </a:lnTo>
                  <a:lnTo>
                    <a:pt x="13" y="41"/>
                  </a:lnTo>
                  <a:lnTo>
                    <a:pt x="11" y="41"/>
                  </a:lnTo>
                  <a:lnTo>
                    <a:pt x="9" y="40"/>
                  </a:lnTo>
                  <a:lnTo>
                    <a:pt x="8" y="40"/>
                  </a:lnTo>
                  <a:lnTo>
                    <a:pt x="5" y="39"/>
                  </a:lnTo>
                  <a:lnTo>
                    <a:pt x="4" y="39"/>
                  </a:lnTo>
                  <a:lnTo>
                    <a:pt x="3" y="38"/>
                  </a:lnTo>
                  <a:lnTo>
                    <a:pt x="2" y="38"/>
                  </a:lnTo>
                  <a:lnTo>
                    <a:pt x="1" y="36"/>
                  </a:lnTo>
                  <a:lnTo>
                    <a:pt x="0" y="35"/>
                  </a:lnTo>
                  <a:lnTo>
                    <a:pt x="0" y="34"/>
                  </a:lnTo>
                  <a:lnTo>
                    <a:pt x="1" y="32"/>
                  </a:lnTo>
                  <a:lnTo>
                    <a:pt x="2" y="29"/>
                  </a:lnTo>
                  <a:lnTo>
                    <a:pt x="3" y="25"/>
                  </a:lnTo>
                  <a:lnTo>
                    <a:pt x="4" y="21"/>
                  </a:lnTo>
                  <a:lnTo>
                    <a:pt x="5" y="16"/>
                  </a:lnTo>
                  <a:lnTo>
                    <a:pt x="7" y="12"/>
                  </a:lnTo>
                  <a:lnTo>
                    <a:pt x="8" y="8"/>
                  </a:lnTo>
                  <a:lnTo>
                    <a:pt x="9" y="4"/>
                  </a:lnTo>
                  <a:lnTo>
                    <a:pt x="10" y="2"/>
                  </a:lnTo>
                  <a:lnTo>
                    <a:pt x="10"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150"/>
            <p:cNvSpPr>
              <a:spLocks/>
            </p:cNvSpPr>
            <p:nvPr/>
          </p:nvSpPr>
          <p:spPr bwMode="auto">
            <a:xfrm>
              <a:off x="3103" y="2346"/>
              <a:ext cx="48" cy="45"/>
            </a:xfrm>
            <a:custGeom>
              <a:avLst/>
              <a:gdLst>
                <a:gd name="T0" fmla="*/ 10 w 48"/>
                <a:gd name="T1" fmla="*/ 1 h 45"/>
                <a:gd name="T2" fmla="*/ 11 w 48"/>
                <a:gd name="T3" fmla="*/ 1 h 45"/>
                <a:gd name="T4" fmla="*/ 13 w 48"/>
                <a:gd name="T5" fmla="*/ 0 h 45"/>
                <a:gd name="T6" fmla="*/ 16 w 48"/>
                <a:gd name="T7" fmla="*/ 0 h 45"/>
                <a:gd name="T8" fmla="*/ 21 w 48"/>
                <a:gd name="T9" fmla="*/ 1 h 45"/>
                <a:gd name="T10" fmla="*/ 25 w 48"/>
                <a:gd name="T11" fmla="*/ 1 h 45"/>
                <a:gd name="T12" fmla="*/ 28 w 48"/>
                <a:gd name="T13" fmla="*/ 2 h 45"/>
                <a:gd name="T14" fmla="*/ 32 w 48"/>
                <a:gd name="T15" fmla="*/ 3 h 45"/>
                <a:gd name="T16" fmla="*/ 36 w 48"/>
                <a:gd name="T17" fmla="*/ 3 h 45"/>
                <a:gd name="T18" fmla="*/ 40 w 48"/>
                <a:gd name="T19" fmla="*/ 4 h 45"/>
                <a:gd name="T20" fmla="*/ 41 w 48"/>
                <a:gd name="T21" fmla="*/ 5 h 45"/>
                <a:gd name="T22" fmla="*/ 43 w 48"/>
                <a:gd name="T23" fmla="*/ 5 h 45"/>
                <a:gd name="T24" fmla="*/ 45 w 48"/>
                <a:gd name="T25" fmla="*/ 5 h 45"/>
                <a:gd name="T26" fmla="*/ 46 w 48"/>
                <a:gd name="T27" fmla="*/ 6 h 45"/>
                <a:gd name="T28" fmla="*/ 47 w 48"/>
                <a:gd name="T29" fmla="*/ 6 h 45"/>
                <a:gd name="T30" fmla="*/ 48 w 48"/>
                <a:gd name="T31" fmla="*/ 7 h 45"/>
                <a:gd name="T32" fmla="*/ 48 w 48"/>
                <a:gd name="T33" fmla="*/ 9 h 45"/>
                <a:gd name="T34" fmla="*/ 48 w 48"/>
                <a:gd name="T35" fmla="*/ 11 h 45"/>
                <a:gd name="T36" fmla="*/ 47 w 48"/>
                <a:gd name="T37" fmla="*/ 13 h 45"/>
                <a:gd name="T38" fmla="*/ 47 w 48"/>
                <a:gd name="T39" fmla="*/ 16 h 45"/>
                <a:gd name="T40" fmla="*/ 46 w 48"/>
                <a:gd name="T41" fmla="*/ 19 h 45"/>
                <a:gd name="T42" fmla="*/ 45 w 48"/>
                <a:gd name="T43" fmla="*/ 21 h 45"/>
                <a:gd name="T44" fmla="*/ 44 w 48"/>
                <a:gd name="T45" fmla="*/ 23 h 45"/>
                <a:gd name="T46" fmla="*/ 43 w 48"/>
                <a:gd name="T47" fmla="*/ 26 h 45"/>
                <a:gd name="T48" fmla="*/ 43 w 48"/>
                <a:gd name="T49" fmla="*/ 29 h 45"/>
                <a:gd name="T50" fmla="*/ 43 w 48"/>
                <a:gd name="T51" fmla="*/ 32 h 45"/>
                <a:gd name="T52" fmla="*/ 42 w 48"/>
                <a:gd name="T53" fmla="*/ 35 h 45"/>
                <a:gd name="T54" fmla="*/ 41 w 48"/>
                <a:gd name="T55" fmla="*/ 38 h 45"/>
                <a:gd name="T56" fmla="*/ 40 w 48"/>
                <a:gd name="T57" fmla="*/ 41 h 45"/>
                <a:gd name="T58" fmla="*/ 40 w 48"/>
                <a:gd name="T59" fmla="*/ 42 h 45"/>
                <a:gd name="T60" fmla="*/ 39 w 48"/>
                <a:gd name="T61" fmla="*/ 44 h 45"/>
                <a:gd name="T62" fmla="*/ 38 w 48"/>
                <a:gd name="T63" fmla="*/ 45 h 45"/>
                <a:gd name="T64" fmla="*/ 37 w 48"/>
                <a:gd name="T65" fmla="*/ 45 h 45"/>
                <a:gd name="T66" fmla="*/ 34 w 48"/>
                <a:gd name="T67" fmla="*/ 45 h 45"/>
                <a:gd name="T68" fmla="*/ 31 w 48"/>
                <a:gd name="T69" fmla="*/ 44 h 45"/>
                <a:gd name="T70" fmla="*/ 28 w 48"/>
                <a:gd name="T71" fmla="*/ 44 h 45"/>
                <a:gd name="T72" fmla="*/ 25 w 48"/>
                <a:gd name="T73" fmla="*/ 42 h 45"/>
                <a:gd name="T74" fmla="*/ 22 w 48"/>
                <a:gd name="T75" fmla="*/ 42 h 45"/>
                <a:gd name="T76" fmla="*/ 19 w 48"/>
                <a:gd name="T77" fmla="*/ 42 h 45"/>
                <a:gd name="T78" fmla="*/ 16 w 48"/>
                <a:gd name="T79" fmla="*/ 41 h 45"/>
                <a:gd name="T80" fmla="*/ 13 w 48"/>
                <a:gd name="T81" fmla="*/ 41 h 45"/>
                <a:gd name="T82" fmla="*/ 11 w 48"/>
                <a:gd name="T83" fmla="*/ 41 h 45"/>
                <a:gd name="T84" fmla="*/ 9 w 48"/>
                <a:gd name="T85" fmla="*/ 40 h 45"/>
                <a:gd name="T86" fmla="*/ 8 w 48"/>
                <a:gd name="T87" fmla="*/ 40 h 45"/>
                <a:gd name="T88" fmla="*/ 5 w 48"/>
                <a:gd name="T89" fmla="*/ 39 h 45"/>
                <a:gd name="T90" fmla="*/ 4 w 48"/>
                <a:gd name="T91" fmla="*/ 39 h 45"/>
                <a:gd name="T92" fmla="*/ 3 w 48"/>
                <a:gd name="T93" fmla="*/ 38 h 45"/>
                <a:gd name="T94" fmla="*/ 2 w 48"/>
                <a:gd name="T95" fmla="*/ 38 h 45"/>
                <a:gd name="T96" fmla="*/ 1 w 48"/>
                <a:gd name="T97" fmla="*/ 36 h 45"/>
                <a:gd name="T98" fmla="*/ 0 w 48"/>
                <a:gd name="T99" fmla="*/ 35 h 45"/>
                <a:gd name="T100" fmla="*/ 0 w 48"/>
                <a:gd name="T101" fmla="*/ 34 h 45"/>
                <a:gd name="T102" fmla="*/ 1 w 48"/>
                <a:gd name="T103" fmla="*/ 32 h 45"/>
                <a:gd name="T104" fmla="*/ 2 w 48"/>
                <a:gd name="T105" fmla="*/ 29 h 45"/>
                <a:gd name="T106" fmla="*/ 3 w 48"/>
                <a:gd name="T107" fmla="*/ 25 h 45"/>
                <a:gd name="T108" fmla="*/ 4 w 48"/>
                <a:gd name="T109" fmla="*/ 21 h 45"/>
                <a:gd name="T110" fmla="*/ 5 w 48"/>
                <a:gd name="T111" fmla="*/ 16 h 45"/>
                <a:gd name="T112" fmla="*/ 7 w 48"/>
                <a:gd name="T113" fmla="*/ 12 h 45"/>
                <a:gd name="T114" fmla="*/ 8 w 48"/>
                <a:gd name="T115" fmla="*/ 8 h 45"/>
                <a:gd name="T116" fmla="*/ 9 w 48"/>
                <a:gd name="T117" fmla="*/ 4 h 45"/>
                <a:gd name="T118" fmla="*/ 10 w 48"/>
                <a:gd name="T119" fmla="*/ 2 h 45"/>
                <a:gd name="T120" fmla="*/ 10 w 48"/>
                <a:gd name="T121" fmla="*/ 1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45"/>
                <a:gd name="T185" fmla="*/ 48 w 48"/>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45">
                  <a:moveTo>
                    <a:pt x="10" y="1"/>
                  </a:moveTo>
                  <a:lnTo>
                    <a:pt x="11" y="1"/>
                  </a:lnTo>
                  <a:lnTo>
                    <a:pt x="13" y="0"/>
                  </a:lnTo>
                  <a:lnTo>
                    <a:pt x="16" y="0"/>
                  </a:lnTo>
                  <a:lnTo>
                    <a:pt x="21" y="1"/>
                  </a:lnTo>
                  <a:lnTo>
                    <a:pt x="25" y="1"/>
                  </a:lnTo>
                  <a:lnTo>
                    <a:pt x="28" y="2"/>
                  </a:lnTo>
                  <a:lnTo>
                    <a:pt x="32" y="3"/>
                  </a:lnTo>
                  <a:lnTo>
                    <a:pt x="36" y="3"/>
                  </a:lnTo>
                  <a:lnTo>
                    <a:pt x="40" y="4"/>
                  </a:lnTo>
                  <a:lnTo>
                    <a:pt x="41" y="5"/>
                  </a:lnTo>
                  <a:lnTo>
                    <a:pt x="43" y="5"/>
                  </a:lnTo>
                  <a:lnTo>
                    <a:pt x="45" y="5"/>
                  </a:lnTo>
                  <a:lnTo>
                    <a:pt x="46" y="6"/>
                  </a:lnTo>
                  <a:lnTo>
                    <a:pt x="47" y="6"/>
                  </a:lnTo>
                  <a:lnTo>
                    <a:pt x="48" y="7"/>
                  </a:lnTo>
                  <a:lnTo>
                    <a:pt x="48" y="9"/>
                  </a:lnTo>
                  <a:lnTo>
                    <a:pt x="48" y="11"/>
                  </a:lnTo>
                  <a:lnTo>
                    <a:pt x="47" y="13"/>
                  </a:lnTo>
                  <a:lnTo>
                    <a:pt x="47" y="16"/>
                  </a:lnTo>
                  <a:lnTo>
                    <a:pt x="46" y="19"/>
                  </a:lnTo>
                  <a:lnTo>
                    <a:pt x="45" y="21"/>
                  </a:lnTo>
                  <a:lnTo>
                    <a:pt x="44" y="23"/>
                  </a:lnTo>
                  <a:lnTo>
                    <a:pt x="43" y="26"/>
                  </a:lnTo>
                  <a:lnTo>
                    <a:pt x="43" y="29"/>
                  </a:lnTo>
                  <a:lnTo>
                    <a:pt x="43" y="32"/>
                  </a:lnTo>
                  <a:lnTo>
                    <a:pt x="42" y="35"/>
                  </a:lnTo>
                  <a:lnTo>
                    <a:pt x="41" y="38"/>
                  </a:lnTo>
                  <a:lnTo>
                    <a:pt x="40" y="41"/>
                  </a:lnTo>
                  <a:lnTo>
                    <a:pt x="40" y="42"/>
                  </a:lnTo>
                  <a:lnTo>
                    <a:pt x="39" y="44"/>
                  </a:lnTo>
                  <a:lnTo>
                    <a:pt x="38" y="45"/>
                  </a:lnTo>
                  <a:lnTo>
                    <a:pt x="37" y="45"/>
                  </a:lnTo>
                  <a:lnTo>
                    <a:pt x="34" y="45"/>
                  </a:lnTo>
                  <a:lnTo>
                    <a:pt x="31" y="44"/>
                  </a:lnTo>
                  <a:lnTo>
                    <a:pt x="28" y="44"/>
                  </a:lnTo>
                  <a:lnTo>
                    <a:pt x="25" y="42"/>
                  </a:lnTo>
                  <a:lnTo>
                    <a:pt x="22" y="42"/>
                  </a:lnTo>
                  <a:lnTo>
                    <a:pt x="19" y="42"/>
                  </a:lnTo>
                  <a:lnTo>
                    <a:pt x="16" y="41"/>
                  </a:lnTo>
                  <a:lnTo>
                    <a:pt x="13" y="41"/>
                  </a:lnTo>
                  <a:lnTo>
                    <a:pt x="11" y="41"/>
                  </a:lnTo>
                  <a:lnTo>
                    <a:pt x="9" y="40"/>
                  </a:lnTo>
                  <a:lnTo>
                    <a:pt x="8" y="40"/>
                  </a:lnTo>
                  <a:lnTo>
                    <a:pt x="5" y="39"/>
                  </a:lnTo>
                  <a:lnTo>
                    <a:pt x="4" y="39"/>
                  </a:lnTo>
                  <a:lnTo>
                    <a:pt x="3" y="38"/>
                  </a:lnTo>
                  <a:lnTo>
                    <a:pt x="2" y="38"/>
                  </a:lnTo>
                  <a:lnTo>
                    <a:pt x="1" y="36"/>
                  </a:lnTo>
                  <a:lnTo>
                    <a:pt x="0" y="35"/>
                  </a:lnTo>
                  <a:lnTo>
                    <a:pt x="0" y="34"/>
                  </a:lnTo>
                  <a:lnTo>
                    <a:pt x="1" y="32"/>
                  </a:lnTo>
                  <a:lnTo>
                    <a:pt x="2" y="29"/>
                  </a:lnTo>
                  <a:lnTo>
                    <a:pt x="3" y="25"/>
                  </a:lnTo>
                  <a:lnTo>
                    <a:pt x="4" y="21"/>
                  </a:lnTo>
                  <a:lnTo>
                    <a:pt x="5" y="16"/>
                  </a:lnTo>
                  <a:lnTo>
                    <a:pt x="7" y="12"/>
                  </a:lnTo>
                  <a:lnTo>
                    <a:pt x="8" y="8"/>
                  </a:lnTo>
                  <a:lnTo>
                    <a:pt x="9" y="4"/>
                  </a:lnTo>
                  <a:lnTo>
                    <a:pt x="10" y="2"/>
                  </a:lnTo>
                  <a:lnTo>
                    <a:pt x="10"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151"/>
            <p:cNvSpPr>
              <a:spLocks/>
            </p:cNvSpPr>
            <p:nvPr/>
          </p:nvSpPr>
          <p:spPr bwMode="auto">
            <a:xfrm>
              <a:off x="3086" y="2399"/>
              <a:ext cx="52" cy="44"/>
            </a:xfrm>
            <a:custGeom>
              <a:avLst/>
              <a:gdLst>
                <a:gd name="T0" fmla="*/ 10 w 52"/>
                <a:gd name="T1" fmla="*/ 1 h 44"/>
                <a:gd name="T2" fmla="*/ 11 w 52"/>
                <a:gd name="T3" fmla="*/ 1 h 44"/>
                <a:gd name="T4" fmla="*/ 13 w 52"/>
                <a:gd name="T5" fmla="*/ 0 h 44"/>
                <a:gd name="T6" fmla="*/ 17 w 52"/>
                <a:gd name="T7" fmla="*/ 0 h 44"/>
                <a:gd name="T8" fmla="*/ 21 w 52"/>
                <a:gd name="T9" fmla="*/ 1 h 44"/>
                <a:gd name="T10" fmla="*/ 25 w 52"/>
                <a:gd name="T11" fmla="*/ 1 h 44"/>
                <a:gd name="T12" fmla="*/ 29 w 52"/>
                <a:gd name="T13" fmla="*/ 2 h 44"/>
                <a:gd name="T14" fmla="*/ 33 w 52"/>
                <a:gd name="T15" fmla="*/ 3 h 44"/>
                <a:gd name="T16" fmla="*/ 38 w 52"/>
                <a:gd name="T17" fmla="*/ 3 h 44"/>
                <a:gd name="T18" fmla="*/ 41 w 52"/>
                <a:gd name="T19" fmla="*/ 4 h 44"/>
                <a:gd name="T20" fmla="*/ 43 w 52"/>
                <a:gd name="T21" fmla="*/ 5 h 44"/>
                <a:gd name="T22" fmla="*/ 45 w 52"/>
                <a:gd name="T23" fmla="*/ 5 h 44"/>
                <a:gd name="T24" fmla="*/ 48 w 52"/>
                <a:gd name="T25" fmla="*/ 5 h 44"/>
                <a:gd name="T26" fmla="*/ 50 w 52"/>
                <a:gd name="T27" fmla="*/ 6 h 44"/>
                <a:gd name="T28" fmla="*/ 51 w 52"/>
                <a:gd name="T29" fmla="*/ 6 h 44"/>
                <a:gd name="T30" fmla="*/ 52 w 52"/>
                <a:gd name="T31" fmla="*/ 8 h 44"/>
                <a:gd name="T32" fmla="*/ 52 w 52"/>
                <a:gd name="T33" fmla="*/ 9 h 44"/>
                <a:gd name="T34" fmla="*/ 52 w 52"/>
                <a:gd name="T35" fmla="*/ 11 h 44"/>
                <a:gd name="T36" fmla="*/ 51 w 52"/>
                <a:gd name="T37" fmla="*/ 13 h 44"/>
                <a:gd name="T38" fmla="*/ 51 w 52"/>
                <a:gd name="T39" fmla="*/ 16 h 44"/>
                <a:gd name="T40" fmla="*/ 49 w 52"/>
                <a:gd name="T41" fmla="*/ 20 h 44"/>
                <a:gd name="T42" fmla="*/ 48 w 52"/>
                <a:gd name="T43" fmla="*/ 21 h 44"/>
                <a:gd name="T44" fmla="*/ 48 w 52"/>
                <a:gd name="T45" fmla="*/ 23 h 44"/>
                <a:gd name="T46" fmla="*/ 47 w 52"/>
                <a:gd name="T47" fmla="*/ 26 h 44"/>
                <a:gd name="T48" fmla="*/ 47 w 52"/>
                <a:gd name="T49" fmla="*/ 29 h 44"/>
                <a:gd name="T50" fmla="*/ 46 w 52"/>
                <a:gd name="T51" fmla="*/ 32 h 44"/>
                <a:gd name="T52" fmla="*/ 45 w 52"/>
                <a:gd name="T53" fmla="*/ 35 h 44"/>
                <a:gd name="T54" fmla="*/ 45 w 52"/>
                <a:gd name="T55" fmla="*/ 38 h 44"/>
                <a:gd name="T56" fmla="*/ 44 w 52"/>
                <a:gd name="T57" fmla="*/ 41 h 44"/>
                <a:gd name="T58" fmla="*/ 43 w 52"/>
                <a:gd name="T59" fmla="*/ 42 h 44"/>
                <a:gd name="T60" fmla="*/ 42 w 52"/>
                <a:gd name="T61" fmla="*/ 44 h 44"/>
                <a:gd name="T62" fmla="*/ 41 w 52"/>
                <a:gd name="T63" fmla="*/ 44 h 44"/>
                <a:gd name="T64" fmla="*/ 39 w 52"/>
                <a:gd name="T65" fmla="*/ 44 h 44"/>
                <a:gd name="T66" fmla="*/ 36 w 52"/>
                <a:gd name="T67" fmla="*/ 44 h 44"/>
                <a:gd name="T68" fmla="*/ 33 w 52"/>
                <a:gd name="T69" fmla="*/ 43 h 44"/>
                <a:gd name="T70" fmla="*/ 30 w 52"/>
                <a:gd name="T71" fmla="*/ 42 h 44"/>
                <a:gd name="T72" fmla="*/ 28 w 52"/>
                <a:gd name="T73" fmla="*/ 42 h 44"/>
                <a:gd name="T74" fmla="*/ 24 w 52"/>
                <a:gd name="T75" fmla="*/ 41 h 44"/>
                <a:gd name="T76" fmla="*/ 20 w 52"/>
                <a:gd name="T77" fmla="*/ 39 h 44"/>
                <a:gd name="T78" fmla="*/ 17 w 52"/>
                <a:gd name="T79" fmla="*/ 39 h 44"/>
                <a:gd name="T80" fmla="*/ 15 w 52"/>
                <a:gd name="T81" fmla="*/ 39 h 44"/>
                <a:gd name="T82" fmla="*/ 13 w 52"/>
                <a:gd name="T83" fmla="*/ 39 h 44"/>
                <a:gd name="T84" fmla="*/ 10 w 52"/>
                <a:gd name="T85" fmla="*/ 38 h 44"/>
                <a:gd name="T86" fmla="*/ 8 w 52"/>
                <a:gd name="T87" fmla="*/ 38 h 44"/>
                <a:gd name="T88" fmla="*/ 6 w 52"/>
                <a:gd name="T89" fmla="*/ 38 h 44"/>
                <a:gd name="T90" fmla="*/ 4 w 52"/>
                <a:gd name="T91" fmla="*/ 37 h 44"/>
                <a:gd name="T92" fmla="*/ 3 w 52"/>
                <a:gd name="T93" fmla="*/ 36 h 44"/>
                <a:gd name="T94" fmla="*/ 1 w 52"/>
                <a:gd name="T95" fmla="*/ 36 h 44"/>
                <a:gd name="T96" fmla="*/ 1 w 52"/>
                <a:gd name="T97" fmla="*/ 35 h 44"/>
                <a:gd name="T98" fmla="*/ 0 w 52"/>
                <a:gd name="T99" fmla="*/ 34 h 44"/>
                <a:gd name="T100" fmla="*/ 0 w 52"/>
                <a:gd name="T101" fmla="*/ 32 h 44"/>
                <a:gd name="T102" fmla="*/ 0 w 52"/>
                <a:gd name="T103" fmla="*/ 30 h 44"/>
                <a:gd name="T104" fmla="*/ 1 w 52"/>
                <a:gd name="T105" fmla="*/ 27 h 44"/>
                <a:gd name="T106" fmla="*/ 2 w 52"/>
                <a:gd name="T107" fmla="*/ 23 h 44"/>
                <a:gd name="T108" fmla="*/ 4 w 52"/>
                <a:gd name="T109" fmla="*/ 19 h 44"/>
                <a:gd name="T110" fmla="*/ 5 w 52"/>
                <a:gd name="T111" fmla="*/ 15 h 44"/>
                <a:gd name="T112" fmla="*/ 7 w 52"/>
                <a:gd name="T113" fmla="*/ 11 h 44"/>
                <a:gd name="T114" fmla="*/ 7 w 52"/>
                <a:gd name="T115" fmla="*/ 7 h 44"/>
                <a:gd name="T116" fmla="*/ 9 w 52"/>
                <a:gd name="T117" fmla="*/ 4 h 44"/>
                <a:gd name="T118" fmla="*/ 10 w 52"/>
                <a:gd name="T119" fmla="*/ 2 h 44"/>
                <a:gd name="T120" fmla="*/ 10 w 52"/>
                <a:gd name="T121" fmla="*/ 1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44"/>
                <a:gd name="T185" fmla="*/ 52 w 52"/>
                <a:gd name="T186" fmla="*/ 44 h 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44">
                  <a:moveTo>
                    <a:pt x="10" y="1"/>
                  </a:moveTo>
                  <a:lnTo>
                    <a:pt x="11" y="1"/>
                  </a:lnTo>
                  <a:lnTo>
                    <a:pt x="13" y="0"/>
                  </a:lnTo>
                  <a:lnTo>
                    <a:pt x="17" y="0"/>
                  </a:lnTo>
                  <a:lnTo>
                    <a:pt x="21" y="1"/>
                  </a:lnTo>
                  <a:lnTo>
                    <a:pt x="25" y="1"/>
                  </a:lnTo>
                  <a:lnTo>
                    <a:pt x="29" y="2"/>
                  </a:lnTo>
                  <a:lnTo>
                    <a:pt x="33" y="3"/>
                  </a:lnTo>
                  <a:lnTo>
                    <a:pt x="38" y="3"/>
                  </a:lnTo>
                  <a:lnTo>
                    <a:pt x="41" y="4"/>
                  </a:lnTo>
                  <a:lnTo>
                    <a:pt x="43" y="5"/>
                  </a:lnTo>
                  <a:lnTo>
                    <a:pt x="45" y="5"/>
                  </a:lnTo>
                  <a:lnTo>
                    <a:pt x="48" y="5"/>
                  </a:lnTo>
                  <a:lnTo>
                    <a:pt x="50" y="6"/>
                  </a:lnTo>
                  <a:lnTo>
                    <a:pt x="51" y="6"/>
                  </a:lnTo>
                  <a:lnTo>
                    <a:pt x="52" y="8"/>
                  </a:lnTo>
                  <a:lnTo>
                    <a:pt x="52" y="9"/>
                  </a:lnTo>
                  <a:lnTo>
                    <a:pt x="52" y="11"/>
                  </a:lnTo>
                  <a:lnTo>
                    <a:pt x="51" y="13"/>
                  </a:lnTo>
                  <a:lnTo>
                    <a:pt x="51" y="16"/>
                  </a:lnTo>
                  <a:lnTo>
                    <a:pt x="49" y="20"/>
                  </a:lnTo>
                  <a:lnTo>
                    <a:pt x="48" y="21"/>
                  </a:lnTo>
                  <a:lnTo>
                    <a:pt x="48" y="23"/>
                  </a:lnTo>
                  <a:lnTo>
                    <a:pt x="47" y="26"/>
                  </a:lnTo>
                  <a:lnTo>
                    <a:pt x="47" y="29"/>
                  </a:lnTo>
                  <a:lnTo>
                    <a:pt x="46" y="32"/>
                  </a:lnTo>
                  <a:lnTo>
                    <a:pt x="45" y="35"/>
                  </a:lnTo>
                  <a:lnTo>
                    <a:pt x="45" y="38"/>
                  </a:lnTo>
                  <a:lnTo>
                    <a:pt x="44" y="41"/>
                  </a:lnTo>
                  <a:lnTo>
                    <a:pt x="43" y="42"/>
                  </a:lnTo>
                  <a:lnTo>
                    <a:pt x="42" y="44"/>
                  </a:lnTo>
                  <a:lnTo>
                    <a:pt x="41" y="44"/>
                  </a:lnTo>
                  <a:lnTo>
                    <a:pt x="39" y="44"/>
                  </a:lnTo>
                  <a:lnTo>
                    <a:pt x="36" y="44"/>
                  </a:lnTo>
                  <a:lnTo>
                    <a:pt x="33" y="43"/>
                  </a:lnTo>
                  <a:lnTo>
                    <a:pt x="30" y="42"/>
                  </a:lnTo>
                  <a:lnTo>
                    <a:pt x="28" y="42"/>
                  </a:lnTo>
                  <a:lnTo>
                    <a:pt x="24" y="41"/>
                  </a:lnTo>
                  <a:lnTo>
                    <a:pt x="20" y="39"/>
                  </a:lnTo>
                  <a:lnTo>
                    <a:pt x="17" y="39"/>
                  </a:lnTo>
                  <a:lnTo>
                    <a:pt x="15" y="39"/>
                  </a:lnTo>
                  <a:lnTo>
                    <a:pt x="13" y="39"/>
                  </a:lnTo>
                  <a:lnTo>
                    <a:pt x="10" y="38"/>
                  </a:lnTo>
                  <a:lnTo>
                    <a:pt x="8" y="38"/>
                  </a:lnTo>
                  <a:lnTo>
                    <a:pt x="6" y="38"/>
                  </a:lnTo>
                  <a:lnTo>
                    <a:pt x="4" y="37"/>
                  </a:lnTo>
                  <a:lnTo>
                    <a:pt x="3" y="36"/>
                  </a:lnTo>
                  <a:lnTo>
                    <a:pt x="1" y="36"/>
                  </a:lnTo>
                  <a:lnTo>
                    <a:pt x="1" y="35"/>
                  </a:lnTo>
                  <a:lnTo>
                    <a:pt x="0" y="34"/>
                  </a:lnTo>
                  <a:lnTo>
                    <a:pt x="0" y="32"/>
                  </a:lnTo>
                  <a:lnTo>
                    <a:pt x="0" y="30"/>
                  </a:lnTo>
                  <a:lnTo>
                    <a:pt x="1" y="27"/>
                  </a:lnTo>
                  <a:lnTo>
                    <a:pt x="2" y="23"/>
                  </a:lnTo>
                  <a:lnTo>
                    <a:pt x="4" y="19"/>
                  </a:lnTo>
                  <a:lnTo>
                    <a:pt x="5" y="15"/>
                  </a:lnTo>
                  <a:lnTo>
                    <a:pt x="7" y="11"/>
                  </a:lnTo>
                  <a:lnTo>
                    <a:pt x="7" y="7"/>
                  </a:lnTo>
                  <a:lnTo>
                    <a:pt x="9" y="4"/>
                  </a:lnTo>
                  <a:lnTo>
                    <a:pt x="10" y="2"/>
                  </a:lnTo>
                  <a:lnTo>
                    <a:pt x="10"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52"/>
            <p:cNvSpPr>
              <a:spLocks/>
            </p:cNvSpPr>
            <p:nvPr/>
          </p:nvSpPr>
          <p:spPr bwMode="auto">
            <a:xfrm>
              <a:off x="3086" y="2399"/>
              <a:ext cx="52" cy="44"/>
            </a:xfrm>
            <a:custGeom>
              <a:avLst/>
              <a:gdLst>
                <a:gd name="T0" fmla="*/ 10 w 52"/>
                <a:gd name="T1" fmla="*/ 1 h 44"/>
                <a:gd name="T2" fmla="*/ 11 w 52"/>
                <a:gd name="T3" fmla="*/ 1 h 44"/>
                <a:gd name="T4" fmla="*/ 13 w 52"/>
                <a:gd name="T5" fmla="*/ 0 h 44"/>
                <a:gd name="T6" fmla="*/ 17 w 52"/>
                <a:gd name="T7" fmla="*/ 0 h 44"/>
                <a:gd name="T8" fmla="*/ 21 w 52"/>
                <a:gd name="T9" fmla="*/ 1 h 44"/>
                <a:gd name="T10" fmla="*/ 25 w 52"/>
                <a:gd name="T11" fmla="*/ 1 h 44"/>
                <a:gd name="T12" fmla="*/ 29 w 52"/>
                <a:gd name="T13" fmla="*/ 2 h 44"/>
                <a:gd name="T14" fmla="*/ 33 w 52"/>
                <a:gd name="T15" fmla="*/ 3 h 44"/>
                <a:gd name="T16" fmla="*/ 38 w 52"/>
                <a:gd name="T17" fmla="*/ 3 h 44"/>
                <a:gd name="T18" fmla="*/ 41 w 52"/>
                <a:gd name="T19" fmla="*/ 4 h 44"/>
                <a:gd name="T20" fmla="*/ 43 w 52"/>
                <a:gd name="T21" fmla="*/ 5 h 44"/>
                <a:gd name="T22" fmla="*/ 45 w 52"/>
                <a:gd name="T23" fmla="*/ 5 h 44"/>
                <a:gd name="T24" fmla="*/ 48 w 52"/>
                <a:gd name="T25" fmla="*/ 5 h 44"/>
                <a:gd name="T26" fmla="*/ 50 w 52"/>
                <a:gd name="T27" fmla="*/ 6 h 44"/>
                <a:gd name="T28" fmla="*/ 51 w 52"/>
                <a:gd name="T29" fmla="*/ 6 h 44"/>
                <a:gd name="T30" fmla="*/ 52 w 52"/>
                <a:gd name="T31" fmla="*/ 8 h 44"/>
                <a:gd name="T32" fmla="*/ 52 w 52"/>
                <a:gd name="T33" fmla="*/ 9 h 44"/>
                <a:gd name="T34" fmla="*/ 52 w 52"/>
                <a:gd name="T35" fmla="*/ 11 h 44"/>
                <a:gd name="T36" fmla="*/ 51 w 52"/>
                <a:gd name="T37" fmla="*/ 13 h 44"/>
                <a:gd name="T38" fmla="*/ 51 w 52"/>
                <a:gd name="T39" fmla="*/ 16 h 44"/>
                <a:gd name="T40" fmla="*/ 49 w 52"/>
                <a:gd name="T41" fmla="*/ 20 h 44"/>
                <a:gd name="T42" fmla="*/ 48 w 52"/>
                <a:gd name="T43" fmla="*/ 21 h 44"/>
                <a:gd name="T44" fmla="*/ 48 w 52"/>
                <a:gd name="T45" fmla="*/ 23 h 44"/>
                <a:gd name="T46" fmla="*/ 47 w 52"/>
                <a:gd name="T47" fmla="*/ 26 h 44"/>
                <a:gd name="T48" fmla="*/ 47 w 52"/>
                <a:gd name="T49" fmla="*/ 29 h 44"/>
                <a:gd name="T50" fmla="*/ 46 w 52"/>
                <a:gd name="T51" fmla="*/ 32 h 44"/>
                <a:gd name="T52" fmla="*/ 45 w 52"/>
                <a:gd name="T53" fmla="*/ 35 h 44"/>
                <a:gd name="T54" fmla="*/ 45 w 52"/>
                <a:gd name="T55" fmla="*/ 38 h 44"/>
                <a:gd name="T56" fmla="*/ 44 w 52"/>
                <a:gd name="T57" fmla="*/ 41 h 44"/>
                <a:gd name="T58" fmla="*/ 43 w 52"/>
                <a:gd name="T59" fmla="*/ 42 h 44"/>
                <a:gd name="T60" fmla="*/ 42 w 52"/>
                <a:gd name="T61" fmla="*/ 44 h 44"/>
                <a:gd name="T62" fmla="*/ 41 w 52"/>
                <a:gd name="T63" fmla="*/ 44 h 44"/>
                <a:gd name="T64" fmla="*/ 39 w 52"/>
                <a:gd name="T65" fmla="*/ 44 h 44"/>
                <a:gd name="T66" fmla="*/ 36 w 52"/>
                <a:gd name="T67" fmla="*/ 44 h 44"/>
                <a:gd name="T68" fmla="*/ 33 w 52"/>
                <a:gd name="T69" fmla="*/ 43 h 44"/>
                <a:gd name="T70" fmla="*/ 30 w 52"/>
                <a:gd name="T71" fmla="*/ 42 h 44"/>
                <a:gd name="T72" fmla="*/ 28 w 52"/>
                <a:gd name="T73" fmla="*/ 42 h 44"/>
                <a:gd name="T74" fmla="*/ 24 w 52"/>
                <a:gd name="T75" fmla="*/ 41 h 44"/>
                <a:gd name="T76" fmla="*/ 20 w 52"/>
                <a:gd name="T77" fmla="*/ 39 h 44"/>
                <a:gd name="T78" fmla="*/ 17 w 52"/>
                <a:gd name="T79" fmla="*/ 39 h 44"/>
                <a:gd name="T80" fmla="*/ 15 w 52"/>
                <a:gd name="T81" fmla="*/ 39 h 44"/>
                <a:gd name="T82" fmla="*/ 13 w 52"/>
                <a:gd name="T83" fmla="*/ 39 h 44"/>
                <a:gd name="T84" fmla="*/ 10 w 52"/>
                <a:gd name="T85" fmla="*/ 38 h 44"/>
                <a:gd name="T86" fmla="*/ 8 w 52"/>
                <a:gd name="T87" fmla="*/ 38 h 44"/>
                <a:gd name="T88" fmla="*/ 6 w 52"/>
                <a:gd name="T89" fmla="*/ 38 h 44"/>
                <a:gd name="T90" fmla="*/ 4 w 52"/>
                <a:gd name="T91" fmla="*/ 37 h 44"/>
                <a:gd name="T92" fmla="*/ 3 w 52"/>
                <a:gd name="T93" fmla="*/ 36 h 44"/>
                <a:gd name="T94" fmla="*/ 1 w 52"/>
                <a:gd name="T95" fmla="*/ 36 h 44"/>
                <a:gd name="T96" fmla="*/ 1 w 52"/>
                <a:gd name="T97" fmla="*/ 35 h 44"/>
                <a:gd name="T98" fmla="*/ 0 w 52"/>
                <a:gd name="T99" fmla="*/ 34 h 44"/>
                <a:gd name="T100" fmla="*/ 0 w 52"/>
                <a:gd name="T101" fmla="*/ 32 h 44"/>
                <a:gd name="T102" fmla="*/ 0 w 52"/>
                <a:gd name="T103" fmla="*/ 30 h 44"/>
                <a:gd name="T104" fmla="*/ 1 w 52"/>
                <a:gd name="T105" fmla="*/ 27 h 44"/>
                <a:gd name="T106" fmla="*/ 2 w 52"/>
                <a:gd name="T107" fmla="*/ 23 h 44"/>
                <a:gd name="T108" fmla="*/ 4 w 52"/>
                <a:gd name="T109" fmla="*/ 19 h 44"/>
                <a:gd name="T110" fmla="*/ 5 w 52"/>
                <a:gd name="T111" fmla="*/ 15 h 44"/>
                <a:gd name="T112" fmla="*/ 7 w 52"/>
                <a:gd name="T113" fmla="*/ 11 h 44"/>
                <a:gd name="T114" fmla="*/ 7 w 52"/>
                <a:gd name="T115" fmla="*/ 7 h 44"/>
                <a:gd name="T116" fmla="*/ 9 w 52"/>
                <a:gd name="T117" fmla="*/ 4 h 44"/>
                <a:gd name="T118" fmla="*/ 10 w 52"/>
                <a:gd name="T119" fmla="*/ 2 h 44"/>
                <a:gd name="T120" fmla="*/ 10 w 52"/>
                <a:gd name="T121" fmla="*/ 1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44"/>
                <a:gd name="T185" fmla="*/ 52 w 52"/>
                <a:gd name="T186" fmla="*/ 44 h 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44">
                  <a:moveTo>
                    <a:pt x="10" y="1"/>
                  </a:moveTo>
                  <a:lnTo>
                    <a:pt x="11" y="1"/>
                  </a:lnTo>
                  <a:lnTo>
                    <a:pt x="13" y="0"/>
                  </a:lnTo>
                  <a:lnTo>
                    <a:pt x="17" y="0"/>
                  </a:lnTo>
                  <a:lnTo>
                    <a:pt x="21" y="1"/>
                  </a:lnTo>
                  <a:lnTo>
                    <a:pt x="25" y="1"/>
                  </a:lnTo>
                  <a:lnTo>
                    <a:pt x="29" y="2"/>
                  </a:lnTo>
                  <a:lnTo>
                    <a:pt x="33" y="3"/>
                  </a:lnTo>
                  <a:lnTo>
                    <a:pt x="38" y="3"/>
                  </a:lnTo>
                  <a:lnTo>
                    <a:pt x="41" y="4"/>
                  </a:lnTo>
                  <a:lnTo>
                    <a:pt x="43" y="5"/>
                  </a:lnTo>
                  <a:lnTo>
                    <a:pt x="45" y="5"/>
                  </a:lnTo>
                  <a:lnTo>
                    <a:pt x="48" y="5"/>
                  </a:lnTo>
                  <a:lnTo>
                    <a:pt x="50" y="6"/>
                  </a:lnTo>
                  <a:lnTo>
                    <a:pt x="51" y="6"/>
                  </a:lnTo>
                  <a:lnTo>
                    <a:pt x="52" y="8"/>
                  </a:lnTo>
                  <a:lnTo>
                    <a:pt x="52" y="9"/>
                  </a:lnTo>
                  <a:lnTo>
                    <a:pt x="52" y="11"/>
                  </a:lnTo>
                  <a:lnTo>
                    <a:pt x="51" y="13"/>
                  </a:lnTo>
                  <a:lnTo>
                    <a:pt x="51" y="16"/>
                  </a:lnTo>
                  <a:lnTo>
                    <a:pt x="49" y="20"/>
                  </a:lnTo>
                  <a:lnTo>
                    <a:pt x="48" y="21"/>
                  </a:lnTo>
                  <a:lnTo>
                    <a:pt x="48" y="23"/>
                  </a:lnTo>
                  <a:lnTo>
                    <a:pt x="47" y="26"/>
                  </a:lnTo>
                  <a:lnTo>
                    <a:pt x="47" y="29"/>
                  </a:lnTo>
                  <a:lnTo>
                    <a:pt x="46" y="32"/>
                  </a:lnTo>
                  <a:lnTo>
                    <a:pt x="45" y="35"/>
                  </a:lnTo>
                  <a:lnTo>
                    <a:pt x="45" y="38"/>
                  </a:lnTo>
                  <a:lnTo>
                    <a:pt x="44" y="41"/>
                  </a:lnTo>
                  <a:lnTo>
                    <a:pt x="43" y="42"/>
                  </a:lnTo>
                  <a:lnTo>
                    <a:pt x="42" y="44"/>
                  </a:lnTo>
                  <a:lnTo>
                    <a:pt x="41" y="44"/>
                  </a:lnTo>
                  <a:lnTo>
                    <a:pt x="39" y="44"/>
                  </a:lnTo>
                  <a:lnTo>
                    <a:pt x="36" y="44"/>
                  </a:lnTo>
                  <a:lnTo>
                    <a:pt x="33" y="43"/>
                  </a:lnTo>
                  <a:lnTo>
                    <a:pt x="30" y="42"/>
                  </a:lnTo>
                  <a:lnTo>
                    <a:pt x="28" y="42"/>
                  </a:lnTo>
                  <a:lnTo>
                    <a:pt x="24" y="41"/>
                  </a:lnTo>
                  <a:lnTo>
                    <a:pt x="20" y="39"/>
                  </a:lnTo>
                  <a:lnTo>
                    <a:pt x="17" y="39"/>
                  </a:lnTo>
                  <a:lnTo>
                    <a:pt x="15" y="39"/>
                  </a:lnTo>
                  <a:lnTo>
                    <a:pt x="13" y="39"/>
                  </a:lnTo>
                  <a:lnTo>
                    <a:pt x="10" y="38"/>
                  </a:lnTo>
                  <a:lnTo>
                    <a:pt x="8" y="38"/>
                  </a:lnTo>
                  <a:lnTo>
                    <a:pt x="6" y="38"/>
                  </a:lnTo>
                  <a:lnTo>
                    <a:pt x="4" y="37"/>
                  </a:lnTo>
                  <a:lnTo>
                    <a:pt x="3" y="36"/>
                  </a:lnTo>
                  <a:lnTo>
                    <a:pt x="1" y="36"/>
                  </a:lnTo>
                  <a:lnTo>
                    <a:pt x="1" y="35"/>
                  </a:lnTo>
                  <a:lnTo>
                    <a:pt x="0" y="34"/>
                  </a:lnTo>
                  <a:lnTo>
                    <a:pt x="0" y="32"/>
                  </a:lnTo>
                  <a:lnTo>
                    <a:pt x="0" y="30"/>
                  </a:lnTo>
                  <a:lnTo>
                    <a:pt x="1" y="27"/>
                  </a:lnTo>
                  <a:lnTo>
                    <a:pt x="2" y="23"/>
                  </a:lnTo>
                  <a:lnTo>
                    <a:pt x="4" y="19"/>
                  </a:lnTo>
                  <a:lnTo>
                    <a:pt x="5" y="15"/>
                  </a:lnTo>
                  <a:lnTo>
                    <a:pt x="7" y="11"/>
                  </a:lnTo>
                  <a:lnTo>
                    <a:pt x="7" y="7"/>
                  </a:lnTo>
                  <a:lnTo>
                    <a:pt x="9" y="4"/>
                  </a:lnTo>
                  <a:lnTo>
                    <a:pt x="10" y="2"/>
                  </a:lnTo>
                  <a:lnTo>
                    <a:pt x="10" y="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153"/>
            <p:cNvSpPr>
              <a:spLocks/>
            </p:cNvSpPr>
            <p:nvPr/>
          </p:nvSpPr>
          <p:spPr bwMode="auto">
            <a:xfrm>
              <a:off x="3086" y="2399"/>
              <a:ext cx="52" cy="44"/>
            </a:xfrm>
            <a:custGeom>
              <a:avLst/>
              <a:gdLst>
                <a:gd name="T0" fmla="*/ 10 w 52"/>
                <a:gd name="T1" fmla="*/ 1 h 44"/>
                <a:gd name="T2" fmla="*/ 11 w 52"/>
                <a:gd name="T3" fmla="*/ 1 h 44"/>
                <a:gd name="T4" fmla="*/ 13 w 52"/>
                <a:gd name="T5" fmla="*/ 0 h 44"/>
                <a:gd name="T6" fmla="*/ 17 w 52"/>
                <a:gd name="T7" fmla="*/ 0 h 44"/>
                <a:gd name="T8" fmla="*/ 21 w 52"/>
                <a:gd name="T9" fmla="*/ 1 h 44"/>
                <a:gd name="T10" fmla="*/ 25 w 52"/>
                <a:gd name="T11" fmla="*/ 1 h 44"/>
                <a:gd name="T12" fmla="*/ 29 w 52"/>
                <a:gd name="T13" fmla="*/ 2 h 44"/>
                <a:gd name="T14" fmla="*/ 33 w 52"/>
                <a:gd name="T15" fmla="*/ 3 h 44"/>
                <a:gd name="T16" fmla="*/ 38 w 52"/>
                <a:gd name="T17" fmla="*/ 3 h 44"/>
                <a:gd name="T18" fmla="*/ 41 w 52"/>
                <a:gd name="T19" fmla="*/ 4 h 44"/>
                <a:gd name="T20" fmla="*/ 43 w 52"/>
                <a:gd name="T21" fmla="*/ 5 h 44"/>
                <a:gd name="T22" fmla="*/ 45 w 52"/>
                <a:gd name="T23" fmla="*/ 5 h 44"/>
                <a:gd name="T24" fmla="*/ 48 w 52"/>
                <a:gd name="T25" fmla="*/ 5 h 44"/>
                <a:gd name="T26" fmla="*/ 50 w 52"/>
                <a:gd name="T27" fmla="*/ 6 h 44"/>
                <a:gd name="T28" fmla="*/ 51 w 52"/>
                <a:gd name="T29" fmla="*/ 6 h 44"/>
                <a:gd name="T30" fmla="*/ 52 w 52"/>
                <a:gd name="T31" fmla="*/ 8 h 44"/>
                <a:gd name="T32" fmla="*/ 52 w 52"/>
                <a:gd name="T33" fmla="*/ 9 h 44"/>
                <a:gd name="T34" fmla="*/ 52 w 52"/>
                <a:gd name="T35" fmla="*/ 11 h 44"/>
                <a:gd name="T36" fmla="*/ 51 w 52"/>
                <a:gd name="T37" fmla="*/ 13 h 44"/>
                <a:gd name="T38" fmla="*/ 51 w 52"/>
                <a:gd name="T39" fmla="*/ 16 h 44"/>
                <a:gd name="T40" fmla="*/ 49 w 52"/>
                <a:gd name="T41" fmla="*/ 20 h 44"/>
                <a:gd name="T42" fmla="*/ 48 w 52"/>
                <a:gd name="T43" fmla="*/ 21 h 44"/>
                <a:gd name="T44" fmla="*/ 48 w 52"/>
                <a:gd name="T45" fmla="*/ 23 h 44"/>
                <a:gd name="T46" fmla="*/ 47 w 52"/>
                <a:gd name="T47" fmla="*/ 26 h 44"/>
                <a:gd name="T48" fmla="*/ 47 w 52"/>
                <a:gd name="T49" fmla="*/ 29 h 44"/>
                <a:gd name="T50" fmla="*/ 46 w 52"/>
                <a:gd name="T51" fmla="*/ 32 h 44"/>
                <a:gd name="T52" fmla="*/ 45 w 52"/>
                <a:gd name="T53" fmla="*/ 35 h 44"/>
                <a:gd name="T54" fmla="*/ 45 w 52"/>
                <a:gd name="T55" fmla="*/ 38 h 44"/>
                <a:gd name="T56" fmla="*/ 44 w 52"/>
                <a:gd name="T57" fmla="*/ 41 h 44"/>
                <a:gd name="T58" fmla="*/ 43 w 52"/>
                <a:gd name="T59" fmla="*/ 42 h 44"/>
                <a:gd name="T60" fmla="*/ 42 w 52"/>
                <a:gd name="T61" fmla="*/ 44 h 44"/>
                <a:gd name="T62" fmla="*/ 41 w 52"/>
                <a:gd name="T63" fmla="*/ 44 h 44"/>
                <a:gd name="T64" fmla="*/ 39 w 52"/>
                <a:gd name="T65" fmla="*/ 44 h 44"/>
                <a:gd name="T66" fmla="*/ 36 w 52"/>
                <a:gd name="T67" fmla="*/ 44 h 44"/>
                <a:gd name="T68" fmla="*/ 33 w 52"/>
                <a:gd name="T69" fmla="*/ 43 h 44"/>
                <a:gd name="T70" fmla="*/ 30 w 52"/>
                <a:gd name="T71" fmla="*/ 42 h 44"/>
                <a:gd name="T72" fmla="*/ 28 w 52"/>
                <a:gd name="T73" fmla="*/ 42 h 44"/>
                <a:gd name="T74" fmla="*/ 24 w 52"/>
                <a:gd name="T75" fmla="*/ 41 h 44"/>
                <a:gd name="T76" fmla="*/ 20 w 52"/>
                <a:gd name="T77" fmla="*/ 39 h 44"/>
                <a:gd name="T78" fmla="*/ 17 w 52"/>
                <a:gd name="T79" fmla="*/ 39 h 44"/>
                <a:gd name="T80" fmla="*/ 15 w 52"/>
                <a:gd name="T81" fmla="*/ 39 h 44"/>
                <a:gd name="T82" fmla="*/ 13 w 52"/>
                <a:gd name="T83" fmla="*/ 39 h 44"/>
                <a:gd name="T84" fmla="*/ 10 w 52"/>
                <a:gd name="T85" fmla="*/ 38 h 44"/>
                <a:gd name="T86" fmla="*/ 8 w 52"/>
                <a:gd name="T87" fmla="*/ 38 h 44"/>
                <a:gd name="T88" fmla="*/ 6 w 52"/>
                <a:gd name="T89" fmla="*/ 38 h 44"/>
                <a:gd name="T90" fmla="*/ 4 w 52"/>
                <a:gd name="T91" fmla="*/ 37 h 44"/>
                <a:gd name="T92" fmla="*/ 3 w 52"/>
                <a:gd name="T93" fmla="*/ 36 h 44"/>
                <a:gd name="T94" fmla="*/ 1 w 52"/>
                <a:gd name="T95" fmla="*/ 36 h 44"/>
                <a:gd name="T96" fmla="*/ 1 w 52"/>
                <a:gd name="T97" fmla="*/ 35 h 44"/>
                <a:gd name="T98" fmla="*/ 0 w 52"/>
                <a:gd name="T99" fmla="*/ 34 h 44"/>
                <a:gd name="T100" fmla="*/ 0 w 52"/>
                <a:gd name="T101" fmla="*/ 32 h 44"/>
                <a:gd name="T102" fmla="*/ 0 w 52"/>
                <a:gd name="T103" fmla="*/ 30 h 44"/>
                <a:gd name="T104" fmla="*/ 1 w 52"/>
                <a:gd name="T105" fmla="*/ 27 h 44"/>
                <a:gd name="T106" fmla="*/ 2 w 52"/>
                <a:gd name="T107" fmla="*/ 23 h 44"/>
                <a:gd name="T108" fmla="*/ 4 w 52"/>
                <a:gd name="T109" fmla="*/ 19 h 44"/>
                <a:gd name="T110" fmla="*/ 5 w 52"/>
                <a:gd name="T111" fmla="*/ 15 h 44"/>
                <a:gd name="T112" fmla="*/ 7 w 52"/>
                <a:gd name="T113" fmla="*/ 11 h 44"/>
                <a:gd name="T114" fmla="*/ 7 w 52"/>
                <a:gd name="T115" fmla="*/ 7 h 44"/>
                <a:gd name="T116" fmla="*/ 9 w 52"/>
                <a:gd name="T117" fmla="*/ 4 h 44"/>
                <a:gd name="T118" fmla="*/ 10 w 52"/>
                <a:gd name="T119" fmla="*/ 2 h 44"/>
                <a:gd name="T120" fmla="*/ 10 w 52"/>
                <a:gd name="T121" fmla="*/ 1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44"/>
                <a:gd name="T185" fmla="*/ 52 w 52"/>
                <a:gd name="T186" fmla="*/ 44 h 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44">
                  <a:moveTo>
                    <a:pt x="10" y="1"/>
                  </a:moveTo>
                  <a:lnTo>
                    <a:pt x="11" y="1"/>
                  </a:lnTo>
                  <a:lnTo>
                    <a:pt x="13" y="0"/>
                  </a:lnTo>
                  <a:lnTo>
                    <a:pt x="17" y="0"/>
                  </a:lnTo>
                  <a:lnTo>
                    <a:pt x="21" y="1"/>
                  </a:lnTo>
                  <a:lnTo>
                    <a:pt x="25" y="1"/>
                  </a:lnTo>
                  <a:lnTo>
                    <a:pt x="29" y="2"/>
                  </a:lnTo>
                  <a:lnTo>
                    <a:pt x="33" y="3"/>
                  </a:lnTo>
                  <a:lnTo>
                    <a:pt x="38" y="3"/>
                  </a:lnTo>
                  <a:lnTo>
                    <a:pt x="41" y="4"/>
                  </a:lnTo>
                  <a:lnTo>
                    <a:pt x="43" y="5"/>
                  </a:lnTo>
                  <a:lnTo>
                    <a:pt x="45" y="5"/>
                  </a:lnTo>
                  <a:lnTo>
                    <a:pt x="48" y="5"/>
                  </a:lnTo>
                  <a:lnTo>
                    <a:pt x="50" y="6"/>
                  </a:lnTo>
                  <a:lnTo>
                    <a:pt x="51" y="6"/>
                  </a:lnTo>
                  <a:lnTo>
                    <a:pt x="52" y="8"/>
                  </a:lnTo>
                  <a:lnTo>
                    <a:pt x="52" y="9"/>
                  </a:lnTo>
                  <a:lnTo>
                    <a:pt x="52" y="11"/>
                  </a:lnTo>
                  <a:lnTo>
                    <a:pt x="51" y="13"/>
                  </a:lnTo>
                  <a:lnTo>
                    <a:pt x="51" y="16"/>
                  </a:lnTo>
                  <a:lnTo>
                    <a:pt x="49" y="20"/>
                  </a:lnTo>
                  <a:lnTo>
                    <a:pt x="48" y="21"/>
                  </a:lnTo>
                  <a:lnTo>
                    <a:pt x="48" y="23"/>
                  </a:lnTo>
                  <a:lnTo>
                    <a:pt x="47" y="26"/>
                  </a:lnTo>
                  <a:lnTo>
                    <a:pt x="47" y="29"/>
                  </a:lnTo>
                  <a:lnTo>
                    <a:pt x="46" y="32"/>
                  </a:lnTo>
                  <a:lnTo>
                    <a:pt x="45" y="35"/>
                  </a:lnTo>
                  <a:lnTo>
                    <a:pt x="45" y="38"/>
                  </a:lnTo>
                  <a:lnTo>
                    <a:pt x="44" y="41"/>
                  </a:lnTo>
                  <a:lnTo>
                    <a:pt x="43" y="42"/>
                  </a:lnTo>
                  <a:lnTo>
                    <a:pt x="42" y="44"/>
                  </a:lnTo>
                  <a:lnTo>
                    <a:pt x="41" y="44"/>
                  </a:lnTo>
                  <a:lnTo>
                    <a:pt x="39" y="44"/>
                  </a:lnTo>
                  <a:lnTo>
                    <a:pt x="36" y="44"/>
                  </a:lnTo>
                  <a:lnTo>
                    <a:pt x="33" y="43"/>
                  </a:lnTo>
                  <a:lnTo>
                    <a:pt x="30" y="42"/>
                  </a:lnTo>
                  <a:lnTo>
                    <a:pt x="28" y="42"/>
                  </a:lnTo>
                  <a:lnTo>
                    <a:pt x="24" y="41"/>
                  </a:lnTo>
                  <a:lnTo>
                    <a:pt x="20" y="39"/>
                  </a:lnTo>
                  <a:lnTo>
                    <a:pt x="17" y="39"/>
                  </a:lnTo>
                  <a:lnTo>
                    <a:pt x="15" y="39"/>
                  </a:lnTo>
                  <a:lnTo>
                    <a:pt x="13" y="39"/>
                  </a:lnTo>
                  <a:lnTo>
                    <a:pt x="10" y="38"/>
                  </a:lnTo>
                  <a:lnTo>
                    <a:pt x="8" y="38"/>
                  </a:lnTo>
                  <a:lnTo>
                    <a:pt x="6" y="38"/>
                  </a:lnTo>
                  <a:lnTo>
                    <a:pt x="4" y="37"/>
                  </a:lnTo>
                  <a:lnTo>
                    <a:pt x="3" y="36"/>
                  </a:lnTo>
                  <a:lnTo>
                    <a:pt x="1" y="36"/>
                  </a:lnTo>
                  <a:lnTo>
                    <a:pt x="1" y="35"/>
                  </a:lnTo>
                  <a:lnTo>
                    <a:pt x="0" y="34"/>
                  </a:lnTo>
                  <a:lnTo>
                    <a:pt x="0" y="32"/>
                  </a:lnTo>
                  <a:lnTo>
                    <a:pt x="0" y="30"/>
                  </a:lnTo>
                  <a:lnTo>
                    <a:pt x="1" y="27"/>
                  </a:lnTo>
                  <a:lnTo>
                    <a:pt x="2" y="23"/>
                  </a:lnTo>
                  <a:lnTo>
                    <a:pt x="4" y="19"/>
                  </a:lnTo>
                  <a:lnTo>
                    <a:pt x="5" y="15"/>
                  </a:lnTo>
                  <a:lnTo>
                    <a:pt x="7" y="11"/>
                  </a:lnTo>
                  <a:lnTo>
                    <a:pt x="7" y="7"/>
                  </a:lnTo>
                  <a:lnTo>
                    <a:pt x="9" y="4"/>
                  </a:lnTo>
                  <a:lnTo>
                    <a:pt x="10" y="2"/>
                  </a:lnTo>
                  <a:lnTo>
                    <a:pt x="10" y="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154"/>
            <p:cNvSpPr>
              <a:spLocks/>
            </p:cNvSpPr>
            <p:nvPr/>
          </p:nvSpPr>
          <p:spPr bwMode="auto">
            <a:xfrm>
              <a:off x="3073" y="2450"/>
              <a:ext cx="55" cy="40"/>
            </a:xfrm>
            <a:custGeom>
              <a:avLst/>
              <a:gdLst>
                <a:gd name="T0" fmla="*/ 7 w 55"/>
                <a:gd name="T1" fmla="*/ 2 h 40"/>
                <a:gd name="T2" fmla="*/ 8 w 55"/>
                <a:gd name="T3" fmla="*/ 0 h 40"/>
                <a:gd name="T4" fmla="*/ 11 w 55"/>
                <a:gd name="T5" fmla="*/ 0 h 40"/>
                <a:gd name="T6" fmla="*/ 14 w 55"/>
                <a:gd name="T7" fmla="*/ 0 h 40"/>
                <a:gd name="T8" fmla="*/ 20 w 55"/>
                <a:gd name="T9" fmla="*/ 0 h 40"/>
                <a:gd name="T10" fmla="*/ 24 w 55"/>
                <a:gd name="T11" fmla="*/ 0 h 40"/>
                <a:gd name="T12" fmla="*/ 29 w 55"/>
                <a:gd name="T13" fmla="*/ 1 h 40"/>
                <a:gd name="T14" fmla="*/ 35 w 55"/>
                <a:gd name="T15" fmla="*/ 2 h 40"/>
                <a:gd name="T16" fmla="*/ 39 w 55"/>
                <a:gd name="T17" fmla="*/ 3 h 40"/>
                <a:gd name="T18" fmla="*/ 42 w 55"/>
                <a:gd name="T19" fmla="*/ 3 h 40"/>
                <a:gd name="T20" fmla="*/ 45 w 55"/>
                <a:gd name="T21" fmla="*/ 3 h 40"/>
                <a:gd name="T22" fmla="*/ 48 w 55"/>
                <a:gd name="T23" fmla="*/ 3 h 40"/>
                <a:gd name="T24" fmla="*/ 50 w 55"/>
                <a:gd name="T25" fmla="*/ 3 h 40"/>
                <a:gd name="T26" fmla="*/ 52 w 55"/>
                <a:gd name="T27" fmla="*/ 3 h 40"/>
                <a:gd name="T28" fmla="*/ 53 w 55"/>
                <a:gd name="T29" fmla="*/ 3 h 40"/>
                <a:gd name="T30" fmla="*/ 54 w 55"/>
                <a:gd name="T31" fmla="*/ 4 h 40"/>
                <a:gd name="T32" fmla="*/ 55 w 55"/>
                <a:gd name="T33" fmla="*/ 5 h 40"/>
                <a:gd name="T34" fmla="*/ 55 w 55"/>
                <a:gd name="T35" fmla="*/ 8 h 40"/>
                <a:gd name="T36" fmla="*/ 55 w 55"/>
                <a:gd name="T37" fmla="*/ 10 h 40"/>
                <a:gd name="T38" fmla="*/ 54 w 55"/>
                <a:gd name="T39" fmla="*/ 13 h 40"/>
                <a:gd name="T40" fmla="*/ 54 w 55"/>
                <a:gd name="T41" fmla="*/ 17 h 40"/>
                <a:gd name="T42" fmla="*/ 53 w 55"/>
                <a:gd name="T43" fmla="*/ 18 h 40"/>
                <a:gd name="T44" fmla="*/ 52 w 55"/>
                <a:gd name="T45" fmla="*/ 20 h 40"/>
                <a:gd name="T46" fmla="*/ 52 w 55"/>
                <a:gd name="T47" fmla="*/ 23 h 40"/>
                <a:gd name="T48" fmla="*/ 52 w 55"/>
                <a:gd name="T49" fmla="*/ 26 h 40"/>
                <a:gd name="T50" fmla="*/ 51 w 55"/>
                <a:gd name="T51" fmla="*/ 28 h 40"/>
                <a:gd name="T52" fmla="*/ 51 w 55"/>
                <a:gd name="T53" fmla="*/ 31 h 40"/>
                <a:gd name="T54" fmla="*/ 50 w 55"/>
                <a:gd name="T55" fmla="*/ 34 h 40"/>
                <a:gd name="T56" fmla="*/ 49 w 55"/>
                <a:gd name="T57" fmla="*/ 36 h 40"/>
                <a:gd name="T58" fmla="*/ 49 w 55"/>
                <a:gd name="T59" fmla="*/ 38 h 40"/>
                <a:gd name="T60" fmla="*/ 48 w 55"/>
                <a:gd name="T61" fmla="*/ 40 h 40"/>
                <a:gd name="T62" fmla="*/ 47 w 55"/>
                <a:gd name="T63" fmla="*/ 40 h 40"/>
                <a:gd name="T64" fmla="*/ 45 w 55"/>
                <a:gd name="T65" fmla="*/ 40 h 40"/>
                <a:gd name="T66" fmla="*/ 42 w 55"/>
                <a:gd name="T67" fmla="*/ 40 h 40"/>
                <a:gd name="T68" fmla="*/ 38 w 55"/>
                <a:gd name="T69" fmla="*/ 39 h 40"/>
                <a:gd name="T70" fmla="*/ 35 w 55"/>
                <a:gd name="T71" fmla="*/ 38 h 40"/>
                <a:gd name="T72" fmla="*/ 30 w 55"/>
                <a:gd name="T73" fmla="*/ 38 h 40"/>
                <a:gd name="T74" fmla="*/ 26 w 55"/>
                <a:gd name="T75" fmla="*/ 37 h 40"/>
                <a:gd name="T76" fmla="*/ 22 w 55"/>
                <a:gd name="T77" fmla="*/ 37 h 40"/>
                <a:gd name="T78" fmla="*/ 19 w 55"/>
                <a:gd name="T79" fmla="*/ 36 h 40"/>
                <a:gd name="T80" fmla="*/ 16 w 55"/>
                <a:gd name="T81" fmla="*/ 36 h 40"/>
                <a:gd name="T82" fmla="*/ 14 w 55"/>
                <a:gd name="T83" fmla="*/ 37 h 40"/>
                <a:gd name="T84" fmla="*/ 11 w 55"/>
                <a:gd name="T85" fmla="*/ 37 h 40"/>
                <a:gd name="T86" fmla="*/ 9 w 55"/>
                <a:gd name="T87" fmla="*/ 37 h 40"/>
                <a:gd name="T88" fmla="*/ 7 w 55"/>
                <a:gd name="T89" fmla="*/ 36 h 40"/>
                <a:gd name="T90" fmla="*/ 5 w 55"/>
                <a:gd name="T91" fmla="*/ 36 h 40"/>
                <a:gd name="T92" fmla="*/ 3 w 55"/>
                <a:gd name="T93" fmla="*/ 36 h 40"/>
                <a:gd name="T94" fmla="*/ 2 w 55"/>
                <a:gd name="T95" fmla="*/ 35 h 40"/>
                <a:gd name="T96" fmla="*/ 1 w 55"/>
                <a:gd name="T97" fmla="*/ 34 h 40"/>
                <a:gd name="T98" fmla="*/ 0 w 55"/>
                <a:gd name="T99" fmla="*/ 33 h 40"/>
                <a:gd name="T100" fmla="*/ 0 w 55"/>
                <a:gd name="T101" fmla="*/ 32 h 40"/>
                <a:gd name="T102" fmla="*/ 0 w 55"/>
                <a:gd name="T103" fmla="*/ 30 h 40"/>
                <a:gd name="T104" fmla="*/ 0 w 55"/>
                <a:gd name="T105" fmla="*/ 27 h 40"/>
                <a:gd name="T106" fmla="*/ 1 w 55"/>
                <a:gd name="T107" fmla="*/ 23 h 40"/>
                <a:gd name="T108" fmla="*/ 2 w 55"/>
                <a:gd name="T109" fmla="*/ 19 h 40"/>
                <a:gd name="T110" fmla="*/ 3 w 55"/>
                <a:gd name="T111" fmla="*/ 15 h 40"/>
                <a:gd name="T112" fmla="*/ 4 w 55"/>
                <a:gd name="T113" fmla="*/ 11 h 40"/>
                <a:gd name="T114" fmla="*/ 5 w 55"/>
                <a:gd name="T115" fmla="*/ 7 h 40"/>
                <a:gd name="T116" fmla="*/ 6 w 55"/>
                <a:gd name="T117" fmla="*/ 4 h 40"/>
                <a:gd name="T118" fmla="*/ 7 w 55"/>
                <a:gd name="T119" fmla="*/ 3 h 40"/>
                <a:gd name="T120" fmla="*/ 7 w 55"/>
                <a:gd name="T121" fmla="*/ 2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40"/>
                <a:gd name="T185" fmla="*/ 55 w 55"/>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40">
                  <a:moveTo>
                    <a:pt x="7" y="2"/>
                  </a:moveTo>
                  <a:lnTo>
                    <a:pt x="8" y="0"/>
                  </a:lnTo>
                  <a:lnTo>
                    <a:pt x="11" y="0"/>
                  </a:lnTo>
                  <a:lnTo>
                    <a:pt x="14" y="0"/>
                  </a:lnTo>
                  <a:lnTo>
                    <a:pt x="20" y="0"/>
                  </a:lnTo>
                  <a:lnTo>
                    <a:pt x="24" y="0"/>
                  </a:lnTo>
                  <a:lnTo>
                    <a:pt x="29" y="1"/>
                  </a:lnTo>
                  <a:lnTo>
                    <a:pt x="35" y="2"/>
                  </a:lnTo>
                  <a:lnTo>
                    <a:pt x="39" y="3"/>
                  </a:lnTo>
                  <a:lnTo>
                    <a:pt x="42" y="3"/>
                  </a:lnTo>
                  <a:lnTo>
                    <a:pt x="45" y="3"/>
                  </a:lnTo>
                  <a:lnTo>
                    <a:pt x="48" y="3"/>
                  </a:lnTo>
                  <a:lnTo>
                    <a:pt x="50" y="3"/>
                  </a:lnTo>
                  <a:lnTo>
                    <a:pt x="52" y="3"/>
                  </a:lnTo>
                  <a:lnTo>
                    <a:pt x="53" y="3"/>
                  </a:lnTo>
                  <a:lnTo>
                    <a:pt x="54" y="4"/>
                  </a:lnTo>
                  <a:lnTo>
                    <a:pt x="55" y="5"/>
                  </a:lnTo>
                  <a:lnTo>
                    <a:pt x="55" y="8"/>
                  </a:lnTo>
                  <a:lnTo>
                    <a:pt x="55" y="10"/>
                  </a:lnTo>
                  <a:lnTo>
                    <a:pt x="54" y="13"/>
                  </a:lnTo>
                  <a:lnTo>
                    <a:pt x="54" y="17"/>
                  </a:lnTo>
                  <a:lnTo>
                    <a:pt x="53" y="18"/>
                  </a:lnTo>
                  <a:lnTo>
                    <a:pt x="52" y="20"/>
                  </a:lnTo>
                  <a:lnTo>
                    <a:pt x="52" y="23"/>
                  </a:lnTo>
                  <a:lnTo>
                    <a:pt x="52" y="26"/>
                  </a:lnTo>
                  <a:lnTo>
                    <a:pt x="51" y="28"/>
                  </a:lnTo>
                  <a:lnTo>
                    <a:pt x="51" y="31"/>
                  </a:lnTo>
                  <a:lnTo>
                    <a:pt x="50" y="34"/>
                  </a:lnTo>
                  <a:lnTo>
                    <a:pt x="49" y="36"/>
                  </a:lnTo>
                  <a:lnTo>
                    <a:pt x="49" y="38"/>
                  </a:lnTo>
                  <a:lnTo>
                    <a:pt x="48" y="40"/>
                  </a:lnTo>
                  <a:lnTo>
                    <a:pt x="47" y="40"/>
                  </a:lnTo>
                  <a:lnTo>
                    <a:pt x="45" y="40"/>
                  </a:lnTo>
                  <a:lnTo>
                    <a:pt x="42" y="40"/>
                  </a:lnTo>
                  <a:lnTo>
                    <a:pt x="38" y="39"/>
                  </a:lnTo>
                  <a:lnTo>
                    <a:pt x="35" y="38"/>
                  </a:lnTo>
                  <a:lnTo>
                    <a:pt x="30" y="38"/>
                  </a:lnTo>
                  <a:lnTo>
                    <a:pt x="26" y="37"/>
                  </a:lnTo>
                  <a:lnTo>
                    <a:pt x="22" y="37"/>
                  </a:lnTo>
                  <a:lnTo>
                    <a:pt x="19" y="36"/>
                  </a:lnTo>
                  <a:lnTo>
                    <a:pt x="16" y="36"/>
                  </a:lnTo>
                  <a:lnTo>
                    <a:pt x="14" y="37"/>
                  </a:lnTo>
                  <a:lnTo>
                    <a:pt x="11" y="37"/>
                  </a:lnTo>
                  <a:lnTo>
                    <a:pt x="9" y="37"/>
                  </a:lnTo>
                  <a:lnTo>
                    <a:pt x="7" y="36"/>
                  </a:lnTo>
                  <a:lnTo>
                    <a:pt x="5" y="36"/>
                  </a:lnTo>
                  <a:lnTo>
                    <a:pt x="3" y="36"/>
                  </a:lnTo>
                  <a:lnTo>
                    <a:pt x="2" y="35"/>
                  </a:lnTo>
                  <a:lnTo>
                    <a:pt x="1" y="34"/>
                  </a:lnTo>
                  <a:lnTo>
                    <a:pt x="0" y="33"/>
                  </a:lnTo>
                  <a:lnTo>
                    <a:pt x="0" y="32"/>
                  </a:lnTo>
                  <a:lnTo>
                    <a:pt x="0" y="30"/>
                  </a:lnTo>
                  <a:lnTo>
                    <a:pt x="0" y="27"/>
                  </a:lnTo>
                  <a:lnTo>
                    <a:pt x="1" y="23"/>
                  </a:lnTo>
                  <a:lnTo>
                    <a:pt x="2" y="19"/>
                  </a:lnTo>
                  <a:lnTo>
                    <a:pt x="3" y="15"/>
                  </a:lnTo>
                  <a:lnTo>
                    <a:pt x="4" y="11"/>
                  </a:lnTo>
                  <a:lnTo>
                    <a:pt x="5" y="7"/>
                  </a:lnTo>
                  <a:lnTo>
                    <a:pt x="6" y="4"/>
                  </a:lnTo>
                  <a:lnTo>
                    <a:pt x="7" y="3"/>
                  </a:lnTo>
                  <a:lnTo>
                    <a:pt x="7"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155"/>
            <p:cNvSpPr>
              <a:spLocks/>
            </p:cNvSpPr>
            <p:nvPr/>
          </p:nvSpPr>
          <p:spPr bwMode="auto">
            <a:xfrm>
              <a:off x="3073" y="2450"/>
              <a:ext cx="55" cy="40"/>
            </a:xfrm>
            <a:custGeom>
              <a:avLst/>
              <a:gdLst>
                <a:gd name="T0" fmla="*/ 7 w 55"/>
                <a:gd name="T1" fmla="*/ 2 h 40"/>
                <a:gd name="T2" fmla="*/ 8 w 55"/>
                <a:gd name="T3" fmla="*/ 0 h 40"/>
                <a:gd name="T4" fmla="*/ 11 w 55"/>
                <a:gd name="T5" fmla="*/ 0 h 40"/>
                <a:gd name="T6" fmla="*/ 14 w 55"/>
                <a:gd name="T7" fmla="*/ 0 h 40"/>
                <a:gd name="T8" fmla="*/ 20 w 55"/>
                <a:gd name="T9" fmla="*/ 0 h 40"/>
                <a:gd name="T10" fmla="*/ 24 w 55"/>
                <a:gd name="T11" fmla="*/ 0 h 40"/>
                <a:gd name="T12" fmla="*/ 29 w 55"/>
                <a:gd name="T13" fmla="*/ 1 h 40"/>
                <a:gd name="T14" fmla="*/ 35 w 55"/>
                <a:gd name="T15" fmla="*/ 2 h 40"/>
                <a:gd name="T16" fmla="*/ 39 w 55"/>
                <a:gd name="T17" fmla="*/ 3 h 40"/>
                <a:gd name="T18" fmla="*/ 42 w 55"/>
                <a:gd name="T19" fmla="*/ 3 h 40"/>
                <a:gd name="T20" fmla="*/ 45 w 55"/>
                <a:gd name="T21" fmla="*/ 3 h 40"/>
                <a:gd name="T22" fmla="*/ 48 w 55"/>
                <a:gd name="T23" fmla="*/ 3 h 40"/>
                <a:gd name="T24" fmla="*/ 50 w 55"/>
                <a:gd name="T25" fmla="*/ 3 h 40"/>
                <a:gd name="T26" fmla="*/ 52 w 55"/>
                <a:gd name="T27" fmla="*/ 3 h 40"/>
                <a:gd name="T28" fmla="*/ 53 w 55"/>
                <a:gd name="T29" fmla="*/ 3 h 40"/>
                <a:gd name="T30" fmla="*/ 54 w 55"/>
                <a:gd name="T31" fmla="*/ 4 h 40"/>
                <a:gd name="T32" fmla="*/ 55 w 55"/>
                <a:gd name="T33" fmla="*/ 5 h 40"/>
                <a:gd name="T34" fmla="*/ 55 w 55"/>
                <a:gd name="T35" fmla="*/ 8 h 40"/>
                <a:gd name="T36" fmla="*/ 55 w 55"/>
                <a:gd name="T37" fmla="*/ 10 h 40"/>
                <a:gd name="T38" fmla="*/ 54 w 55"/>
                <a:gd name="T39" fmla="*/ 13 h 40"/>
                <a:gd name="T40" fmla="*/ 54 w 55"/>
                <a:gd name="T41" fmla="*/ 17 h 40"/>
                <a:gd name="T42" fmla="*/ 53 w 55"/>
                <a:gd name="T43" fmla="*/ 18 h 40"/>
                <a:gd name="T44" fmla="*/ 52 w 55"/>
                <a:gd name="T45" fmla="*/ 20 h 40"/>
                <a:gd name="T46" fmla="*/ 52 w 55"/>
                <a:gd name="T47" fmla="*/ 23 h 40"/>
                <a:gd name="T48" fmla="*/ 52 w 55"/>
                <a:gd name="T49" fmla="*/ 26 h 40"/>
                <a:gd name="T50" fmla="*/ 51 w 55"/>
                <a:gd name="T51" fmla="*/ 28 h 40"/>
                <a:gd name="T52" fmla="*/ 51 w 55"/>
                <a:gd name="T53" fmla="*/ 31 h 40"/>
                <a:gd name="T54" fmla="*/ 50 w 55"/>
                <a:gd name="T55" fmla="*/ 34 h 40"/>
                <a:gd name="T56" fmla="*/ 49 w 55"/>
                <a:gd name="T57" fmla="*/ 36 h 40"/>
                <a:gd name="T58" fmla="*/ 49 w 55"/>
                <a:gd name="T59" fmla="*/ 38 h 40"/>
                <a:gd name="T60" fmla="*/ 48 w 55"/>
                <a:gd name="T61" fmla="*/ 40 h 40"/>
                <a:gd name="T62" fmla="*/ 47 w 55"/>
                <a:gd name="T63" fmla="*/ 40 h 40"/>
                <a:gd name="T64" fmla="*/ 45 w 55"/>
                <a:gd name="T65" fmla="*/ 40 h 40"/>
                <a:gd name="T66" fmla="*/ 42 w 55"/>
                <a:gd name="T67" fmla="*/ 40 h 40"/>
                <a:gd name="T68" fmla="*/ 38 w 55"/>
                <a:gd name="T69" fmla="*/ 39 h 40"/>
                <a:gd name="T70" fmla="*/ 35 w 55"/>
                <a:gd name="T71" fmla="*/ 38 h 40"/>
                <a:gd name="T72" fmla="*/ 30 w 55"/>
                <a:gd name="T73" fmla="*/ 38 h 40"/>
                <a:gd name="T74" fmla="*/ 26 w 55"/>
                <a:gd name="T75" fmla="*/ 37 h 40"/>
                <a:gd name="T76" fmla="*/ 22 w 55"/>
                <a:gd name="T77" fmla="*/ 37 h 40"/>
                <a:gd name="T78" fmla="*/ 19 w 55"/>
                <a:gd name="T79" fmla="*/ 36 h 40"/>
                <a:gd name="T80" fmla="*/ 16 w 55"/>
                <a:gd name="T81" fmla="*/ 36 h 40"/>
                <a:gd name="T82" fmla="*/ 14 w 55"/>
                <a:gd name="T83" fmla="*/ 37 h 40"/>
                <a:gd name="T84" fmla="*/ 11 w 55"/>
                <a:gd name="T85" fmla="*/ 37 h 40"/>
                <a:gd name="T86" fmla="*/ 9 w 55"/>
                <a:gd name="T87" fmla="*/ 37 h 40"/>
                <a:gd name="T88" fmla="*/ 7 w 55"/>
                <a:gd name="T89" fmla="*/ 36 h 40"/>
                <a:gd name="T90" fmla="*/ 5 w 55"/>
                <a:gd name="T91" fmla="*/ 36 h 40"/>
                <a:gd name="T92" fmla="*/ 3 w 55"/>
                <a:gd name="T93" fmla="*/ 36 h 40"/>
                <a:gd name="T94" fmla="*/ 2 w 55"/>
                <a:gd name="T95" fmla="*/ 35 h 40"/>
                <a:gd name="T96" fmla="*/ 1 w 55"/>
                <a:gd name="T97" fmla="*/ 34 h 40"/>
                <a:gd name="T98" fmla="*/ 0 w 55"/>
                <a:gd name="T99" fmla="*/ 33 h 40"/>
                <a:gd name="T100" fmla="*/ 0 w 55"/>
                <a:gd name="T101" fmla="*/ 32 h 40"/>
                <a:gd name="T102" fmla="*/ 0 w 55"/>
                <a:gd name="T103" fmla="*/ 30 h 40"/>
                <a:gd name="T104" fmla="*/ 0 w 55"/>
                <a:gd name="T105" fmla="*/ 27 h 40"/>
                <a:gd name="T106" fmla="*/ 1 w 55"/>
                <a:gd name="T107" fmla="*/ 23 h 40"/>
                <a:gd name="T108" fmla="*/ 2 w 55"/>
                <a:gd name="T109" fmla="*/ 19 h 40"/>
                <a:gd name="T110" fmla="*/ 3 w 55"/>
                <a:gd name="T111" fmla="*/ 15 h 40"/>
                <a:gd name="T112" fmla="*/ 4 w 55"/>
                <a:gd name="T113" fmla="*/ 11 h 40"/>
                <a:gd name="T114" fmla="*/ 5 w 55"/>
                <a:gd name="T115" fmla="*/ 7 h 40"/>
                <a:gd name="T116" fmla="*/ 6 w 55"/>
                <a:gd name="T117" fmla="*/ 4 h 40"/>
                <a:gd name="T118" fmla="*/ 7 w 55"/>
                <a:gd name="T119" fmla="*/ 3 h 40"/>
                <a:gd name="T120" fmla="*/ 7 w 55"/>
                <a:gd name="T121" fmla="*/ 2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40"/>
                <a:gd name="T185" fmla="*/ 55 w 55"/>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40">
                  <a:moveTo>
                    <a:pt x="7" y="2"/>
                  </a:moveTo>
                  <a:lnTo>
                    <a:pt x="8" y="0"/>
                  </a:lnTo>
                  <a:lnTo>
                    <a:pt x="11" y="0"/>
                  </a:lnTo>
                  <a:lnTo>
                    <a:pt x="14" y="0"/>
                  </a:lnTo>
                  <a:lnTo>
                    <a:pt x="20" y="0"/>
                  </a:lnTo>
                  <a:lnTo>
                    <a:pt x="24" y="0"/>
                  </a:lnTo>
                  <a:lnTo>
                    <a:pt x="29" y="1"/>
                  </a:lnTo>
                  <a:lnTo>
                    <a:pt x="35" y="2"/>
                  </a:lnTo>
                  <a:lnTo>
                    <a:pt x="39" y="3"/>
                  </a:lnTo>
                  <a:lnTo>
                    <a:pt x="42" y="3"/>
                  </a:lnTo>
                  <a:lnTo>
                    <a:pt x="45" y="3"/>
                  </a:lnTo>
                  <a:lnTo>
                    <a:pt x="48" y="3"/>
                  </a:lnTo>
                  <a:lnTo>
                    <a:pt x="50" y="3"/>
                  </a:lnTo>
                  <a:lnTo>
                    <a:pt x="52" y="3"/>
                  </a:lnTo>
                  <a:lnTo>
                    <a:pt x="53" y="3"/>
                  </a:lnTo>
                  <a:lnTo>
                    <a:pt x="54" y="4"/>
                  </a:lnTo>
                  <a:lnTo>
                    <a:pt x="55" y="5"/>
                  </a:lnTo>
                  <a:lnTo>
                    <a:pt x="55" y="8"/>
                  </a:lnTo>
                  <a:lnTo>
                    <a:pt x="55" y="10"/>
                  </a:lnTo>
                  <a:lnTo>
                    <a:pt x="54" y="13"/>
                  </a:lnTo>
                  <a:lnTo>
                    <a:pt x="54" y="17"/>
                  </a:lnTo>
                  <a:lnTo>
                    <a:pt x="53" y="18"/>
                  </a:lnTo>
                  <a:lnTo>
                    <a:pt x="52" y="20"/>
                  </a:lnTo>
                  <a:lnTo>
                    <a:pt x="52" y="23"/>
                  </a:lnTo>
                  <a:lnTo>
                    <a:pt x="52" y="26"/>
                  </a:lnTo>
                  <a:lnTo>
                    <a:pt x="51" y="28"/>
                  </a:lnTo>
                  <a:lnTo>
                    <a:pt x="51" y="31"/>
                  </a:lnTo>
                  <a:lnTo>
                    <a:pt x="50" y="34"/>
                  </a:lnTo>
                  <a:lnTo>
                    <a:pt x="49" y="36"/>
                  </a:lnTo>
                  <a:lnTo>
                    <a:pt x="49" y="38"/>
                  </a:lnTo>
                  <a:lnTo>
                    <a:pt x="48" y="40"/>
                  </a:lnTo>
                  <a:lnTo>
                    <a:pt x="47" y="40"/>
                  </a:lnTo>
                  <a:lnTo>
                    <a:pt x="45" y="40"/>
                  </a:lnTo>
                  <a:lnTo>
                    <a:pt x="42" y="40"/>
                  </a:lnTo>
                  <a:lnTo>
                    <a:pt x="38" y="39"/>
                  </a:lnTo>
                  <a:lnTo>
                    <a:pt x="35" y="38"/>
                  </a:lnTo>
                  <a:lnTo>
                    <a:pt x="30" y="38"/>
                  </a:lnTo>
                  <a:lnTo>
                    <a:pt x="26" y="37"/>
                  </a:lnTo>
                  <a:lnTo>
                    <a:pt x="22" y="37"/>
                  </a:lnTo>
                  <a:lnTo>
                    <a:pt x="19" y="36"/>
                  </a:lnTo>
                  <a:lnTo>
                    <a:pt x="16" y="36"/>
                  </a:lnTo>
                  <a:lnTo>
                    <a:pt x="14" y="37"/>
                  </a:lnTo>
                  <a:lnTo>
                    <a:pt x="11" y="37"/>
                  </a:lnTo>
                  <a:lnTo>
                    <a:pt x="9" y="37"/>
                  </a:lnTo>
                  <a:lnTo>
                    <a:pt x="7" y="36"/>
                  </a:lnTo>
                  <a:lnTo>
                    <a:pt x="5" y="36"/>
                  </a:lnTo>
                  <a:lnTo>
                    <a:pt x="3" y="36"/>
                  </a:lnTo>
                  <a:lnTo>
                    <a:pt x="2" y="35"/>
                  </a:lnTo>
                  <a:lnTo>
                    <a:pt x="1" y="34"/>
                  </a:lnTo>
                  <a:lnTo>
                    <a:pt x="0" y="33"/>
                  </a:lnTo>
                  <a:lnTo>
                    <a:pt x="0" y="32"/>
                  </a:lnTo>
                  <a:lnTo>
                    <a:pt x="0" y="30"/>
                  </a:lnTo>
                  <a:lnTo>
                    <a:pt x="0" y="27"/>
                  </a:lnTo>
                  <a:lnTo>
                    <a:pt x="1" y="23"/>
                  </a:lnTo>
                  <a:lnTo>
                    <a:pt x="2" y="19"/>
                  </a:lnTo>
                  <a:lnTo>
                    <a:pt x="3" y="15"/>
                  </a:lnTo>
                  <a:lnTo>
                    <a:pt x="4" y="11"/>
                  </a:lnTo>
                  <a:lnTo>
                    <a:pt x="5" y="7"/>
                  </a:lnTo>
                  <a:lnTo>
                    <a:pt x="6" y="4"/>
                  </a:lnTo>
                  <a:lnTo>
                    <a:pt x="7" y="3"/>
                  </a:lnTo>
                  <a:lnTo>
                    <a:pt x="7"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156"/>
            <p:cNvSpPr>
              <a:spLocks/>
            </p:cNvSpPr>
            <p:nvPr/>
          </p:nvSpPr>
          <p:spPr bwMode="auto">
            <a:xfrm>
              <a:off x="3073" y="2450"/>
              <a:ext cx="55" cy="40"/>
            </a:xfrm>
            <a:custGeom>
              <a:avLst/>
              <a:gdLst>
                <a:gd name="T0" fmla="*/ 7 w 55"/>
                <a:gd name="T1" fmla="*/ 2 h 40"/>
                <a:gd name="T2" fmla="*/ 8 w 55"/>
                <a:gd name="T3" fmla="*/ 0 h 40"/>
                <a:gd name="T4" fmla="*/ 11 w 55"/>
                <a:gd name="T5" fmla="*/ 0 h 40"/>
                <a:gd name="T6" fmla="*/ 14 w 55"/>
                <a:gd name="T7" fmla="*/ 0 h 40"/>
                <a:gd name="T8" fmla="*/ 20 w 55"/>
                <a:gd name="T9" fmla="*/ 0 h 40"/>
                <a:gd name="T10" fmla="*/ 24 w 55"/>
                <a:gd name="T11" fmla="*/ 0 h 40"/>
                <a:gd name="T12" fmla="*/ 29 w 55"/>
                <a:gd name="T13" fmla="*/ 1 h 40"/>
                <a:gd name="T14" fmla="*/ 35 w 55"/>
                <a:gd name="T15" fmla="*/ 2 h 40"/>
                <a:gd name="T16" fmla="*/ 39 w 55"/>
                <a:gd name="T17" fmla="*/ 3 h 40"/>
                <a:gd name="T18" fmla="*/ 42 w 55"/>
                <a:gd name="T19" fmla="*/ 3 h 40"/>
                <a:gd name="T20" fmla="*/ 45 w 55"/>
                <a:gd name="T21" fmla="*/ 3 h 40"/>
                <a:gd name="T22" fmla="*/ 48 w 55"/>
                <a:gd name="T23" fmla="*/ 3 h 40"/>
                <a:gd name="T24" fmla="*/ 50 w 55"/>
                <a:gd name="T25" fmla="*/ 3 h 40"/>
                <a:gd name="T26" fmla="*/ 52 w 55"/>
                <a:gd name="T27" fmla="*/ 3 h 40"/>
                <a:gd name="T28" fmla="*/ 53 w 55"/>
                <a:gd name="T29" fmla="*/ 3 h 40"/>
                <a:gd name="T30" fmla="*/ 54 w 55"/>
                <a:gd name="T31" fmla="*/ 4 h 40"/>
                <a:gd name="T32" fmla="*/ 55 w 55"/>
                <a:gd name="T33" fmla="*/ 5 h 40"/>
                <a:gd name="T34" fmla="*/ 55 w 55"/>
                <a:gd name="T35" fmla="*/ 8 h 40"/>
                <a:gd name="T36" fmla="*/ 55 w 55"/>
                <a:gd name="T37" fmla="*/ 10 h 40"/>
                <a:gd name="T38" fmla="*/ 54 w 55"/>
                <a:gd name="T39" fmla="*/ 13 h 40"/>
                <a:gd name="T40" fmla="*/ 54 w 55"/>
                <a:gd name="T41" fmla="*/ 17 h 40"/>
                <a:gd name="T42" fmla="*/ 53 w 55"/>
                <a:gd name="T43" fmla="*/ 18 h 40"/>
                <a:gd name="T44" fmla="*/ 52 w 55"/>
                <a:gd name="T45" fmla="*/ 20 h 40"/>
                <a:gd name="T46" fmla="*/ 52 w 55"/>
                <a:gd name="T47" fmla="*/ 23 h 40"/>
                <a:gd name="T48" fmla="*/ 52 w 55"/>
                <a:gd name="T49" fmla="*/ 26 h 40"/>
                <a:gd name="T50" fmla="*/ 51 w 55"/>
                <a:gd name="T51" fmla="*/ 28 h 40"/>
                <a:gd name="T52" fmla="*/ 51 w 55"/>
                <a:gd name="T53" fmla="*/ 31 h 40"/>
                <a:gd name="T54" fmla="*/ 50 w 55"/>
                <a:gd name="T55" fmla="*/ 34 h 40"/>
                <a:gd name="T56" fmla="*/ 49 w 55"/>
                <a:gd name="T57" fmla="*/ 36 h 40"/>
                <a:gd name="T58" fmla="*/ 49 w 55"/>
                <a:gd name="T59" fmla="*/ 38 h 40"/>
                <a:gd name="T60" fmla="*/ 48 w 55"/>
                <a:gd name="T61" fmla="*/ 40 h 40"/>
                <a:gd name="T62" fmla="*/ 47 w 55"/>
                <a:gd name="T63" fmla="*/ 40 h 40"/>
                <a:gd name="T64" fmla="*/ 45 w 55"/>
                <a:gd name="T65" fmla="*/ 40 h 40"/>
                <a:gd name="T66" fmla="*/ 42 w 55"/>
                <a:gd name="T67" fmla="*/ 40 h 40"/>
                <a:gd name="T68" fmla="*/ 38 w 55"/>
                <a:gd name="T69" fmla="*/ 39 h 40"/>
                <a:gd name="T70" fmla="*/ 35 w 55"/>
                <a:gd name="T71" fmla="*/ 38 h 40"/>
                <a:gd name="T72" fmla="*/ 30 w 55"/>
                <a:gd name="T73" fmla="*/ 38 h 40"/>
                <a:gd name="T74" fmla="*/ 26 w 55"/>
                <a:gd name="T75" fmla="*/ 37 h 40"/>
                <a:gd name="T76" fmla="*/ 22 w 55"/>
                <a:gd name="T77" fmla="*/ 37 h 40"/>
                <a:gd name="T78" fmla="*/ 19 w 55"/>
                <a:gd name="T79" fmla="*/ 36 h 40"/>
                <a:gd name="T80" fmla="*/ 16 w 55"/>
                <a:gd name="T81" fmla="*/ 36 h 40"/>
                <a:gd name="T82" fmla="*/ 14 w 55"/>
                <a:gd name="T83" fmla="*/ 37 h 40"/>
                <a:gd name="T84" fmla="*/ 11 w 55"/>
                <a:gd name="T85" fmla="*/ 37 h 40"/>
                <a:gd name="T86" fmla="*/ 9 w 55"/>
                <a:gd name="T87" fmla="*/ 37 h 40"/>
                <a:gd name="T88" fmla="*/ 7 w 55"/>
                <a:gd name="T89" fmla="*/ 36 h 40"/>
                <a:gd name="T90" fmla="*/ 5 w 55"/>
                <a:gd name="T91" fmla="*/ 36 h 40"/>
                <a:gd name="T92" fmla="*/ 3 w 55"/>
                <a:gd name="T93" fmla="*/ 36 h 40"/>
                <a:gd name="T94" fmla="*/ 2 w 55"/>
                <a:gd name="T95" fmla="*/ 35 h 40"/>
                <a:gd name="T96" fmla="*/ 1 w 55"/>
                <a:gd name="T97" fmla="*/ 34 h 40"/>
                <a:gd name="T98" fmla="*/ 0 w 55"/>
                <a:gd name="T99" fmla="*/ 33 h 40"/>
                <a:gd name="T100" fmla="*/ 0 w 55"/>
                <a:gd name="T101" fmla="*/ 32 h 40"/>
                <a:gd name="T102" fmla="*/ 0 w 55"/>
                <a:gd name="T103" fmla="*/ 30 h 40"/>
                <a:gd name="T104" fmla="*/ 0 w 55"/>
                <a:gd name="T105" fmla="*/ 27 h 40"/>
                <a:gd name="T106" fmla="*/ 1 w 55"/>
                <a:gd name="T107" fmla="*/ 23 h 40"/>
                <a:gd name="T108" fmla="*/ 2 w 55"/>
                <a:gd name="T109" fmla="*/ 19 h 40"/>
                <a:gd name="T110" fmla="*/ 3 w 55"/>
                <a:gd name="T111" fmla="*/ 15 h 40"/>
                <a:gd name="T112" fmla="*/ 4 w 55"/>
                <a:gd name="T113" fmla="*/ 11 h 40"/>
                <a:gd name="T114" fmla="*/ 5 w 55"/>
                <a:gd name="T115" fmla="*/ 7 h 40"/>
                <a:gd name="T116" fmla="*/ 6 w 55"/>
                <a:gd name="T117" fmla="*/ 4 h 40"/>
                <a:gd name="T118" fmla="*/ 7 w 55"/>
                <a:gd name="T119" fmla="*/ 3 h 40"/>
                <a:gd name="T120" fmla="*/ 7 w 55"/>
                <a:gd name="T121" fmla="*/ 2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
                <a:gd name="T184" fmla="*/ 0 h 40"/>
                <a:gd name="T185" fmla="*/ 55 w 55"/>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 h="40">
                  <a:moveTo>
                    <a:pt x="7" y="2"/>
                  </a:moveTo>
                  <a:lnTo>
                    <a:pt x="8" y="0"/>
                  </a:lnTo>
                  <a:lnTo>
                    <a:pt x="11" y="0"/>
                  </a:lnTo>
                  <a:lnTo>
                    <a:pt x="14" y="0"/>
                  </a:lnTo>
                  <a:lnTo>
                    <a:pt x="20" y="0"/>
                  </a:lnTo>
                  <a:lnTo>
                    <a:pt x="24" y="0"/>
                  </a:lnTo>
                  <a:lnTo>
                    <a:pt x="29" y="1"/>
                  </a:lnTo>
                  <a:lnTo>
                    <a:pt x="35" y="2"/>
                  </a:lnTo>
                  <a:lnTo>
                    <a:pt x="39" y="3"/>
                  </a:lnTo>
                  <a:lnTo>
                    <a:pt x="42" y="3"/>
                  </a:lnTo>
                  <a:lnTo>
                    <a:pt x="45" y="3"/>
                  </a:lnTo>
                  <a:lnTo>
                    <a:pt x="48" y="3"/>
                  </a:lnTo>
                  <a:lnTo>
                    <a:pt x="50" y="3"/>
                  </a:lnTo>
                  <a:lnTo>
                    <a:pt x="52" y="3"/>
                  </a:lnTo>
                  <a:lnTo>
                    <a:pt x="53" y="3"/>
                  </a:lnTo>
                  <a:lnTo>
                    <a:pt x="54" y="4"/>
                  </a:lnTo>
                  <a:lnTo>
                    <a:pt x="55" y="5"/>
                  </a:lnTo>
                  <a:lnTo>
                    <a:pt x="55" y="8"/>
                  </a:lnTo>
                  <a:lnTo>
                    <a:pt x="55" y="10"/>
                  </a:lnTo>
                  <a:lnTo>
                    <a:pt x="54" y="13"/>
                  </a:lnTo>
                  <a:lnTo>
                    <a:pt x="54" y="17"/>
                  </a:lnTo>
                  <a:lnTo>
                    <a:pt x="53" y="18"/>
                  </a:lnTo>
                  <a:lnTo>
                    <a:pt x="52" y="20"/>
                  </a:lnTo>
                  <a:lnTo>
                    <a:pt x="52" y="23"/>
                  </a:lnTo>
                  <a:lnTo>
                    <a:pt x="52" y="26"/>
                  </a:lnTo>
                  <a:lnTo>
                    <a:pt x="51" y="28"/>
                  </a:lnTo>
                  <a:lnTo>
                    <a:pt x="51" y="31"/>
                  </a:lnTo>
                  <a:lnTo>
                    <a:pt x="50" y="34"/>
                  </a:lnTo>
                  <a:lnTo>
                    <a:pt x="49" y="36"/>
                  </a:lnTo>
                  <a:lnTo>
                    <a:pt x="49" y="38"/>
                  </a:lnTo>
                  <a:lnTo>
                    <a:pt x="48" y="40"/>
                  </a:lnTo>
                  <a:lnTo>
                    <a:pt x="47" y="40"/>
                  </a:lnTo>
                  <a:lnTo>
                    <a:pt x="45" y="40"/>
                  </a:lnTo>
                  <a:lnTo>
                    <a:pt x="42" y="40"/>
                  </a:lnTo>
                  <a:lnTo>
                    <a:pt x="38" y="39"/>
                  </a:lnTo>
                  <a:lnTo>
                    <a:pt x="35" y="38"/>
                  </a:lnTo>
                  <a:lnTo>
                    <a:pt x="30" y="38"/>
                  </a:lnTo>
                  <a:lnTo>
                    <a:pt x="26" y="37"/>
                  </a:lnTo>
                  <a:lnTo>
                    <a:pt x="22" y="37"/>
                  </a:lnTo>
                  <a:lnTo>
                    <a:pt x="19" y="36"/>
                  </a:lnTo>
                  <a:lnTo>
                    <a:pt x="16" y="36"/>
                  </a:lnTo>
                  <a:lnTo>
                    <a:pt x="14" y="37"/>
                  </a:lnTo>
                  <a:lnTo>
                    <a:pt x="11" y="37"/>
                  </a:lnTo>
                  <a:lnTo>
                    <a:pt x="9" y="37"/>
                  </a:lnTo>
                  <a:lnTo>
                    <a:pt x="7" y="36"/>
                  </a:lnTo>
                  <a:lnTo>
                    <a:pt x="5" y="36"/>
                  </a:lnTo>
                  <a:lnTo>
                    <a:pt x="3" y="36"/>
                  </a:lnTo>
                  <a:lnTo>
                    <a:pt x="2" y="35"/>
                  </a:lnTo>
                  <a:lnTo>
                    <a:pt x="1" y="34"/>
                  </a:lnTo>
                  <a:lnTo>
                    <a:pt x="0" y="33"/>
                  </a:lnTo>
                  <a:lnTo>
                    <a:pt x="0" y="32"/>
                  </a:lnTo>
                  <a:lnTo>
                    <a:pt x="0" y="30"/>
                  </a:lnTo>
                  <a:lnTo>
                    <a:pt x="0" y="27"/>
                  </a:lnTo>
                  <a:lnTo>
                    <a:pt x="1" y="23"/>
                  </a:lnTo>
                  <a:lnTo>
                    <a:pt x="2" y="19"/>
                  </a:lnTo>
                  <a:lnTo>
                    <a:pt x="3" y="15"/>
                  </a:lnTo>
                  <a:lnTo>
                    <a:pt x="4" y="11"/>
                  </a:lnTo>
                  <a:lnTo>
                    <a:pt x="5" y="7"/>
                  </a:lnTo>
                  <a:lnTo>
                    <a:pt x="6" y="4"/>
                  </a:lnTo>
                  <a:lnTo>
                    <a:pt x="7" y="3"/>
                  </a:lnTo>
                  <a:lnTo>
                    <a:pt x="7"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157"/>
            <p:cNvSpPr>
              <a:spLocks/>
            </p:cNvSpPr>
            <p:nvPr/>
          </p:nvSpPr>
          <p:spPr bwMode="auto">
            <a:xfrm>
              <a:off x="3063" y="2503"/>
              <a:ext cx="58" cy="38"/>
            </a:xfrm>
            <a:custGeom>
              <a:avLst/>
              <a:gdLst>
                <a:gd name="T0" fmla="*/ 3 w 58"/>
                <a:gd name="T1" fmla="*/ 4 h 38"/>
                <a:gd name="T2" fmla="*/ 4 w 58"/>
                <a:gd name="T3" fmla="*/ 3 h 38"/>
                <a:gd name="T4" fmla="*/ 7 w 58"/>
                <a:gd name="T5" fmla="*/ 1 h 38"/>
                <a:gd name="T6" fmla="*/ 12 w 58"/>
                <a:gd name="T7" fmla="*/ 1 h 38"/>
                <a:gd name="T8" fmla="*/ 17 w 58"/>
                <a:gd name="T9" fmla="*/ 1 h 38"/>
                <a:gd name="T10" fmla="*/ 23 w 58"/>
                <a:gd name="T11" fmla="*/ 1 h 38"/>
                <a:gd name="T12" fmla="*/ 29 w 58"/>
                <a:gd name="T13" fmla="*/ 1 h 38"/>
                <a:gd name="T14" fmla="*/ 35 w 58"/>
                <a:gd name="T15" fmla="*/ 1 h 38"/>
                <a:gd name="T16" fmla="*/ 40 w 58"/>
                <a:gd name="T17" fmla="*/ 1 h 38"/>
                <a:gd name="T18" fmla="*/ 45 w 58"/>
                <a:gd name="T19" fmla="*/ 1 h 38"/>
                <a:gd name="T20" fmla="*/ 47 w 58"/>
                <a:gd name="T21" fmla="*/ 1 h 38"/>
                <a:gd name="T22" fmla="*/ 50 w 58"/>
                <a:gd name="T23" fmla="*/ 0 h 38"/>
                <a:gd name="T24" fmla="*/ 52 w 58"/>
                <a:gd name="T25" fmla="*/ 0 h 38"/>
                <a:gd name="T26" fmla="*/ 53 w 58"/>
                <a:gd name="T27" fmla="*/ 0 h 38"/>
                <a:gd name="T28" fmla="*/ 55 w 58"/>
                <a:gd name="T29" fmla="*/ 0 h 38"/>
                <a:gd name="T30" fmla="*/ 56 w 58"/>
                <a:gd name="T31" fmla="*/ 1 h 38"/>
                <a:gd name="T32" fmla="*/ 57 w 58"/>
                <a:gd name="T33" fmla="*/ 3 h 38"/>
                <a:gd name="T34" fmla="*/ 57 w 58"/>
                <a:gd name="T35" fmla="*/ 5 h 38"/>
                <a:gd name="T36" fmla="*/ 58 w 58"/>
                <a:gd name="T37" fmla="*/ 7 h 38"/>
                <a:gd name="T38" fmla="*/ 57 w 58"/>
                <a:gd name="T39" fmla="*/ 10 h 38"/>
                <a:gd name="T40" fmla="*/ 57 w 58"/>
                <a:gd name="T41" fmla="*/ 14 h 38"/>
                <a:gd name="T42" fmla="*/ 56 w 58"/>
                <a:gd name="T43" fmla="*/ 16 h 38"/>
                <a:gd name="T44" fmla="*/ 56 w 58"/>
                <a:gd name="T45" fmla="*/ 17 h 38"/>
                <a:gd name="T46" fmla="*/ 56 w 58"/>
                <a:gd name="T47" fmla="*/ 20 h 38"/>
                <a:gd name="T48" fmla="*/ 56 w 58"/>
                <a:gd name="T49" fmla="*/ 23 h 38"/>
                <a:gd name="T50" fmla="*/ 56 w 58"/>
                <a:gd name="T51" fmla="*/ 26 h 38"/>
                <a:gd name="T52" fmla="*/ 56 w 58"/>
                <a:gd name="T53" fmla="*/ 29 h 38"/>
                <a:gd name="T54" fmla="*/ 55 w 58"/>
                <a:gd name="T55" fmla="*/ 31 h 38"/>
                <a:gd name="T56" fmla="*/ 55 w 58"/>
                <a:gd name="T57" fmla="*/ 34 h 38"/>
                <a:gd name="T58" fmla="*/ 55 w 58"/>
                <a:gd name="T59" fmla="*/ 36 h 38"/>
                <a:gd name="T60" fmla="*/ 54 w 58"/>
                <a:gd name="T61" fmla="*/ 37 h 38"/>
                <a:gd name="T62" fmla="*/ 53 w 58"/>
                <a:gd name="T63" fmla="*/ 38 h 38"/>
                <a:gd name="T64" fmla="*/ 51 w 58"/>
                <a:gd name="T65" fmla="*/ 38 h 38"/>
                <a:gd name="T66" fmla="*/ 48 w 58"/>
                <a:gd name="T67" fmla="*/ 38 h 38"/>
                <a:gd name="T68" fmla="*/ 43 w 58"/>
                <a:gd name="T69" fmla="*/ 38 h 38"/>
                <a:gd name="T70" fmla="*/ 39 w 58"/>
                <a:gd name="T71" fmla="*/ 38 h 38"/>
                <a:gd name="T72" fmla="*/ 34 w 58"/>
                <a:gd name="T73" fmla="*/ 38 h 38"/>
                <a:gd name="T74" fmla="*/ 30 w 58"/>
                <a:gd name="T75" fmla="*/ 38 h 38"/>
                <a:gd name="T76" fmla="*/ 26 w 58"/>
                <a:gd name="T77" fmla="*/ 37 h 38"/>
                <a:gd name="T78" fmla="*/ 21 w 58"/>
                <a:gd name="T79" fmla="*/ 38 h 38"/>
                <a:gd name="T80" fmla="*/ 19 w 58"/>
                <a:gd name="T81" fmla="*/ 38 h 38"/>
                <a:gd name="T82" fmla="*/ 17 w 58"/>
                <a:gd name="T83" fmla="*/ 38 h 38"/>
                <a:gd name="T84" fmla="*/ 14 w 58"/>
                <a:gd name="T85" fmla="*/ 38 h 38"/>
                <a:gd name="T86" fmla="*/ 12 w 58"/>
                <a:gd name="T87" fmla="*/ 38 h 38"/>
                <a:gd name="T88" fmla="*/ 9 w 58"/>
                <a:gd name="T89" fmla="*/ 38 h 38"/>
                <a:gd name="T90" fmla="*/ 7 w 58"/>
                <a:gd name="T91" fmla="*/ 38 h 38"/>
                <a:gd name="T92" fmla="*/ 5 w 58"/>
                <a:gd name="T93" fmla="*/ 37 h 38"/>
                <a:gd name="T94" fmla="*/ 3 w 58"/>
                <a:gd name="T95" fmla="*/ 37 h 38"/>
                <a:gd name="T96" fmla="*/ 1 w 58"/>
                <a:gd name="T97" fmla="*/ 36 h 38"/>
                <a:gd name="T98" fmla="*/ 0 w 58"/>
                <a:gd name="T99" fmla="*/ 34 h 38"/>
                <a:gd name="T100" fmla="*/ 0 w 58"/>
                <a:gd name="T101" fmla="*/ 33 h 38"/>
                <a:gd name="T102" fmla="*/ 0 w 58"/>
                <a:gd name="T103" fmla="*/ 31 h 38"/>
                <a:gd name="T104" fmla="*/ 0 w 58"/>
                <a:gd name="T105" fmla="*/ 28 h 38"/>
                <a:gd name="T106" fmla="*/ 0 w 58"/>
                <a:gd name="T107" fmla="*/ 25 h 38"/>
                <a:gd name="T108" fmla="*/ 0 w 58"/>
                <a:gd name="T109" fmla="*/ 21 h 38"/>
                <a:gd name="T110" fmla="*/ 1 w 58"/>
                <a:gd name="T111" fmla="*/ 17 h 38"/>
                <a:gd name="T112" fmla="*/ 1 w 58"/>
                <a:gd name="T113" fmla="*/ 13 h 38"/>
                <a:gd name="T114" fmla="*/ 2 w 58"/>
                <a:gd name="T115" fmla="*/ 9 h 38"/>
                <a:gd name="T116" fmla="*/ 2 w 58"/>
                <a:gd name="T117" fmla="*/ 6 h 38"/>
                <a:gd name="T118" fmla="*/ 3 w 58"/>
                <a:gd name="T119" fmla="*/ 4 h 38"/>
                <a:gd name="T120" fmla="*/ 3 w 58"/>
                <a:gd name="T121" fmla="*/ 4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
                <a:gd name="T184" fmla="*/ 0 h 38"/>
                <a:gd name="T185" fmla="*/ 58 w 58"/>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 h="38">
                  <a:moveTo>
                    <a:pt x="3" y="4"/>
                  </a:moveTo>
                  <a:lnTo>
                    <a:pt x="4" y="3"/>
                  </a:lnTo>
                  <a:lnTo>
                    <a:pt x="7" y="1"/>
                  </a:lnTo>
                  <a:lnTo>
                    <a:pt x="12" y="1"/>
                  </a:lnTo>
                  <a:lnTo>
                    <a:pt x="17" y="1"/>
                  </a:lnTo>
                  <a:lnTo>
                    <a:pt x="23" y="1"/>
                  </a:lnTo>
                  <a:lnTo>
                    <a:pt x="29" y="1"/>
                  </a:lnTo>
                  <a:lnTo>
                    <a:pt x="35" y="1"/>
                  </a:lnTo>
                  <a:lnTo>
                    <a:pt x="40" y="1"/>
                  </a:lnTo>
                  <a:lnTo>
                    <a:pt x="45" y="1"/>
                  </a:lnTo>
                  <a:lnTo>
                    <a:pt x="47" y="1"/>
                  </a:lnTo>
                  <a:lnTo>
                    <a:pt x="50" y="0"/>
                  </a:lnTo>
                  <a:lnTo>
                    <a:pt x="52" y="0"/>
                  </a:lnTo>
                  <a:lnTo>
                    <a:pt x="53" y="0"/>
                  </a:lnTo>
                  <a:lnTo>
                    <a:pt x="55" y="0"/>
                  </a:lnTo>
                  <a:lnTo>
                    <a:pt x="56" y="1"/>
                  </a:lnTo>
                  <a:lnTo>
                    <a:pt x="57" y="3"/>
                  </a:lnTo>
                  <a:lnTo>
                    <a:pt x="57" y="5"/>
                  </a:lnTo>
                  <a:lnTo>
                    <a:pt x="58" y="7"/>
                  </a:lnTo>
                  <a:lnTo>
                    <a:pt x="57" y="10"/>
                  </a:lnTo>
                  <a:lnTo>
                    <a:pt x="57" y="14"/>
                  </a:lnTo>
                  <a:lnTo>
                    <a:pt x="56" y="16"/>
                  </a:lnTo>
                  <a:lnTo>
                    <a:pt x="56" y="17"/>
                  </a:lnTo>
                  <a:lnTo>
                    <a:pt x="56" y="20"/>
                  </a:lnTo>
                  <a:lnTo>
                    <a:pt x="56" y="23"/>
                  </a:lnTo>
                  <a:lnTo>
                    <a:pt x="56" y="26"/>
                  </a:lnTo>
                  <a:lnTo>
                    <a:pt x="56" y="29"/>
                  </a:lnTo>
                  <a:lnTo>
                    <a:pt x="55" y="31"/>
                  </a:lnTo>
                  <a:lnTo>
                    <a:pt x="55" y="34"/>
                  </a:lnTo>
                  <a:lnTo>
                    <a:pt x="55" y="36"/>
                  </a:lnTo>
                  <a:lnTo>
                    <a:pt x="54" y="37"/>
                  </a:lnTo>
                  <a:lnTo>
                    <a:pt x="53" y="38"/>
                  </a:lnTo>
                  <a:lnTo>
                    <a:pt x="51" y="38"/>
                  </a:lnTo>
                  <a:lnTo>
                    <a:pt x="48" y="38"/>
                  </a:lnTo>
                  <a:lnTo>
                    <a:pt x="43" y="38"/>
                  </a:lnTo>
                  <a:lnTo>
                    <a:pt x="39" y="38"/>
                  </a:lnTo>
                  <a:lnTo>
                    <a:pt x="34" y="38"/>
                  </a:lnTo>
                  <a:lnTo>
                    <a:pt x="30" y="38"/>
                  </a:lnTo>
                  <a:lnTo>
                    <a:pt x="26" y="37"/>
                  </a:lnTo>
                  <a:lnTo>
                    <a:pt x="21" y="38"/>
                  </a:lnTo>
                  <a:lnTo>
                    <a:pt x="19" y="38"/>
                  </a:lnTo>
                  <a:lnTo>
                    <a:pt x="17" y="38"/>
                  </a:lnTo>
                  <a:lnTo>
                    <a:pt x="14" y="38"/>
                  </a:lnTo>
                  <a:lnTo>
                    <a:pt x="12" y="38"/>
                  </a:lnTo>
                  <a:lnTo>
                    <a:pt x="9" y="38"/>
                  </a:lnTo>
                  <a:lnTo>
                    <a:pt x="7" y="38"/>
                  </a:lnTo>
                  <a:lnTo>
                    <a:pt x="5" y="37"/>
                  </a:lnTo>
                  <a:lnTo>
                    <a:pt x="3" y="37"/>
                  </a:lnTo>
                  <a:lnTo>
                    <a:pt x="1" y="36"/>
                  </a:lnTo>
                  <a:lnTo>
                    <a:pt x="0" y="34"/>
                  </a:lnTo>
                  <a:lnTo>
                    <a:pt x="0" y="33"/>
                  </a:lnTo>
                  <a:lnTo>
                    <a:pt x="0" y="31"/>
                  </a:lnTo>
                  <a:lnTo>
                    <a:pt x="0" y="28"/>
                  </a:lnTo>
                  <a:lnTo>
                    <a:pt x="0" y="25"/>
                  </a:lnTo>
                  <a:lnTo>
                    <a:pt x="0" y="21"/>
                  </a:lnTo>
                  <a:lnTo>
                    <a:pt x="1" y="17"/>
                  </a:lnTo>
                  <a:lnTo>
                    <a:pt x="1" y="13"/>
                  </a:lnTo>
                  <a:lnTo>
                    <a:pt x="2" y="9"/>
                  </a:lnTo>
                  <a:lnTo>
                    <a:pt x="2" y="6"/>
                  </a:lnTo>
                  <a:lnTo>
                    <a:pt x="3"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158"/>
            <p:cNvSpPr>
              <a:spLocks/>
            </p:cNvSpPr>
            <p:nvPr/>
          </p:nvSpPr>
          <p:spPr bwMode="auto">
            <a:xfrm>
              <a:off x="3063" y="2503"/>
              <a:ext cx="58" cy="38"/>
            </a:xfrm>
            <a:custGeom>
              <a:avLst/>
              <a:gdLst>
                <a:gd name="T0" fmla="*/ 3 w 58"/>
                <a:gd name="T1" fmla="*/ 4 h 38"/>
                <a:gd name="T2" fmla="*/ 4 w 58"/>
                <a:gd name="T3" fmla="*/ 3 h 38"/>
                <a:gd name="T4" fmla="*/ 7 w 58"/>
                <a:gd name="T5" fmla="*/ 1 h 38"/>
                <a:gd name="T6" fmla="*/ 12 w 58"/>
                <a:gd name="T7" fmla="*/ 1 h 38"/>
                <a:gd name="T8" fmla="*/ 17 w 58"/>
                <a:gd name="T9" fmla="*/ 1 h 38"/>
                <a:gd name="T10" fmla="*/ 23 w 58"/>
                <a:gd name="T11" fmla="*/ 1 h 38"/>
                <a:gd name="T12" fmla="*/ 29 w 58"/>
                <a:gd name="T13" fmla="*/ 1 h 38"/>
                <a:gd name="T14" fmla="*/ 35 w 58"/>
                <a:gd name="T15" fmla="*/ 1 h 38"/>
                <a:gd name="T16" fmla="*/ 40 w 58"/>
                <a:gd name="T17" fmla="*/ 1 h 38"/>
                <a:gd name="T18" fmla="*/ 45 w 58"/>
                <a:gd name="T19" fmla="*/ 1 h 38"/>
                <a:gd name="T20" fmla="*/ 47 w 58"/>
                <a:gd name="T21" fmla="*/ 1 h 38"/>
                <a:gd name="T22" fmla="*/ 50 w 58"/>
                <a:gd name="T23" fmla="*/ 0 h 38"/>
                <a:gd name="T24" fmla="*/ 52 w 58"/>
                <a:gd name="T25" fmla="*/ 0 h 38"/>
                <a:gd name="T26" fmla="*/ 53 w 58"/>
                <a:gd name="T27" fmla="*/ 0 h 38"/>
                <a:gd name="T28" fmla="*/ 55 w 58"/>
                <a:gd name="T29" fmla="*/ 0 h 38"/>
                <a:gd name="T30" fmla="*/ 56 w 58"/>
                <a:gd name="T31" fmla="*/ 1 h 38"/>
                <a:gd name="T32" fmla="*/ 57 w 58"/>
                <a:gd name="T33" fmla="*/ 3 h 38"/>
                <a:gd name="T34" fmla="*/ 57 w 58"/>
                <a:gd name="T35" fmla="*/ 5 h 38"/>
                <a:gd name="T36" fmla="*/ 58 w 58"/>
                <a:gd name="T37" fmla="*/ 7 h 38"/>
                <a:gd name="T38" fmla="*/ 57 w 58"/>
                <a:gd name="T39" fmla="*/ 10 h 38"/>
                <a:gd name="T40" fmla="*/ 57 w 58"/>
                <a:gd name="T41" fmla="*/ 14 h 38"/>
                <a:gd name="T42" fmla="*/ 56 w 58"/>
                <a:gd name="T43" fmla="*/ 16 h 38"/>
                <a:gd name="T44" fmla="*/ 56 w 58"/>
                <a:gd name="T45" fmla="*/ 17 h 38"/>
                <a:gd name="T46" fmla="*/ 56 w 58"/>
                <a:gd name="T47" fmla="*/ 20 h 38"/>
                <a:gd name="T48" fmla="*/ 56 w 58"/>
                <a:gd name="T49" fmla="*/ 23 h 38"/>
                <a:gd name="T50" fmla="*/ 56 w 58"/>
                <a:gd name="T51" fmla="*/ 26 h 38"/>
                <a:gd name="T52" fmla="*/ 56 w 58"/>
                <a:gd name="T53" fmla="*/ 29 h 38"/>
                <a:gd name="T54" fmla="*/ 55 w 58"/>
                <a:gd name="T55" fmla="*/ 31 h 38"/>
                <a:gd name="T56" fmla="*/ 55 w 58"/>
                <a:gd name="T57" fmla="*/ 34 h 38"/>
                <a:gd name="T58" fmla="*/ 55 w 58"/>
                <a:gd name="T59" fmla="*/ 36 h 38"/>
                <a:gd name="T60" fmla="*/ 54 w 58"/>
                <a:gd name="T61" fmla="*/ 37 h 38"/>
                <a:gd name="T62" fmla="*/ 53 w 58"/>
                <a:gd name="T63" fmla="*/ 38 h 38"/>
                <a:gd name="T64" fmla="*/ 51 w 58"/>
                <a:gd name="T65" fmla="*/ 38 h 38"/>
                <a:gd name="T66" fmla="*/ 48 w 58"/>
                <a:gd name="T67" fmla="*/ 38 h 38"/>
                <a:gd name="T68" fmla="*/ 43 w 58"/>
                <a:gd name="T69" fmla="*/ 38 h 38"/>
                <a:gd name="T70" fmla="*/ 39 w 58"/>
                <a:gd name="T71" fmla="*/ 38 h 38"/>
                <a:gd name="T72" fmla="*/ 34 w 58"/>
                <a:gd name="T73" fmla="*/ 38 h 38"/>
                <a:gd name="T74" fmla="*/ 30 w 58"/>
                <a:gd name="T75" fmla="*/ 38 h 38"/>
                <a:gd name="T76" fmla="*/ 26 w 58"/>
                <a:gd name="T77" fmla="*/ 37 h 38"/>
                <a:gd name="T78" fmla="*/ 21 w 58"/>
                <a:gd name="T79" fmla="*/ 38 h 38"/>
                <a:gd name="T80" fmla="*/ 19 w 58"/>
                <a:gd name="T81" fmla="*/ 38 h 38"/>
                <a:gd name="T82" fmla="*/ 17 w 58"/>
                <a:gd name="T83" fmla="*/ 38 h 38"/>
                <a:gd name="T84" fmla="*/ 14 w 58"/>
                <a:gd name="T85" fmla="*/ 38 h 38"/>
                <a:gd name="T86" fmla="*/ 12 w 58"/>
                <a:gd name="T87" fmla="*/ 38 h 38"/>
                <a:gd name="T88" fmla="*/ 9 w 58"/>
                <a:gd name="T89" fmla="*/ 38 h 38"/>
                <a:gd name="T90" fmla="*/ 7 w 58"/>
                <a:gd name="T91" fmla="*/ 38 h 38"/>
                <a:gd name="T92" fmla="*/ 5 w 58"/>
                <a:gd name="T93" fmla="*/ 37 h 38"/>
                <a:gd name="T94" fmla="*/ 3 w 58"/>
                <a:gd name="T95" fmla="*/ 37 h 38"/>
                <a:gd name="T96" fmla="*/ 1 w 58"/>
                <a:gd name="T97" fmla="*/ 36 h 38"/>
                <a:gd name="T98" fmla="*/ 0 w 58"/>
                <a:gd name="T99" fmla="*/ 34 h 38"/>
                <a:gd name="T100" fmla="*/ 0 w 58"/>
                <a:gd name="T101" fmla="*/ 33 h 38"/>
                <a:gd name="T102" fmla="*/ 0 w 58"/>
                <a:gd name="T103" fmla="*/ 31 h 38"/>
                <a:gd name="T104" fmla="*/ 0 w 58"/>
                <a:gd name="T105" fmla="*/ 28 h 38"/>
                <a:gd name="T106" fmla="*/ 0 w 58"/>
                <a:gd name="T107" fmla="*/ 25 h 38"/>
                <a:gd name="T108" fmla="*/ 0 w 58"/>
                <a:gd name="T109" fmla="*/ 21 h 38"/>
                <a:gd name="T110" fmla="*/ 1 w 58"/>
                <a:gd name="T111" fmla="*/ 17 h 38"/>
                <a:gd name="T112" fmla="*/ 1 w 58"/>
                <a:gd name="T113" fmla="*/ 13 h 38"/>
                <a:gd name="T114" fmla="*/ 2 w 58"/>
                <a:gd name="T115" fmla="*/ 9 h 38"/>
                <a:gd name="T116" fmla="*/ 2 w 58"/>
                <a:gd name="T117" fmla="*/ 6 h 38"/>
                <a:gd name="T118" fmla="*/ 3 w 58"/>
                <a:gd name="T119" fmla="*/ 4 h 38"/>
                <a:gd name="T120" fmla="*/ 3 w 58"/>
                <a:gd name="T121" fmla="*/ 4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
                <a:gd name="T184" fmla="*/ 0 h 38"/>
                <a:gd name="T185" fmla="*/ 58 w 58"/>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 h="38">
                  <a:moveTo>
                    <a:pt x="3" y="4"/>
                  </a:moveTo>
                  <a:lnTo>
                    <a:pt x="4" y="3"/>
                  </a:lnTo>
                  <a:lnTo>
                    <a:pt x="7" y="1"/>
                  </a:lnTo>
                  <a:lnTo>
                    <a:pt x="12" y="1"/>
                  </a:lnTo>
                  <a:lnTo>
                    <a:pt x="17" y="1"/>
                  </a:lnTo>
                  <a:lnTo>
                    <a:pt x="23" y="1"/>
                  </a:lnTo>
                  <a:lnTo>
                    <a:pt x="29" y="1"/>
                  </a:lnTo>
                  <a:lnTo>
                    <a:pt x="35" y="1"/>
                  </a:lnTo>
                  <a:lnTo>
                    <a:pt x="40" y="1"/>
                  </a:lnTo>
                  <a:lnTo>
                    <a:pt x="45" y="1"/>
                  </a:lnTo>
                  <a:lnTo>
                    <a:pt x="47" y="1"/>
                  </a:lnTo>
                  <a:lnTo>
                    <a:pt x="50" y="0"/>
                  </a:lnTo>
                  <a:lnTo>
                    <a:pt x="52" y="0"/>
                  </a:lnTo>
                  <a:lnTo>
                    <a:pt x="53" y="0"/>
                  </a:lnTo>
                  <a:lnTo>
                    <a:pt x="55" y="0"/>
                  </a:lnTo>
                  <a:lnTo>
                    <a:pt x="56" y="1"/>
                  </a:lnTo>
                  <a:lnTo>
                    <a:pt x="57" y="3"/>
                  </a:lnTo>
                  <a:lnTo>
                    <a:pt x="57" y="5"/>
                  </a:lnTo>
                  <a:lnTo>
                    <a:pt x="58" y="7"/>
                  </a:lnTo>
                  <a:lnTo>
                    <a:pt x="57" y="10"/>
                  </a:lnTo>
                  <a:lnTo>
                    <a:pt x="57" y="14"/>
                  </a:lnTo>
                  <a:lnTo>
                    <a:pt x="56" y="16"/>
                  </a:lnTo>
                  <a:lnTo>
                    <a:pt x="56" y="17"/>
                  </a:lnTo>
                  <a:lnTo>
                    <a:pt x="56" y="20"/>
                  </a:lnTo>
                  <a:lnTo>
                    <a:pt x="56" y="23"/>
                  </a:lnTo>
                  <a:lnTo>
                    <a:pt x="56" y="26"/>
                  </a:lnTo>
                  <a:lnTo>
                    <a:pt x="56" y="29"/>
                  </a:lnTo>
                  <a:lnTo>
                    <a:pt x="55" y="31"/>
                  </a:lnTo>
                  <a:lnTo>
                    <a:pt x="55" y="34"/>
                  </a:lnTo>
                  <a:lnTo>
                    <a:pt x="55" y="36"/>
                  </a:lnTo>
                  <a:lnTo>
                    <a:pt x="54" y="37"/>
                  </a:lnTo>
                  <a:lnTo>
                    <a:pt x="53" y="38"/>
                  </a:lnTo>
                  <a:lnTo>
                    <a:pt x="51" y="38"/>
                  </a:lnTo>
                  <a:lnTo>
                    <a:pt x="48" y="38"/>
                  </a:lnTo>
                  <a:lnTo>
                    <a:pt x="43" y="38"/>
                  </a:lnTo>
                  <a:lnTo>
                    <a:pt x="39" y="38"/>
                  </a:lnTo>
                  <a:lnTo>
                    <a:pt x="34" y="38"/>
                  </a:lnTo>
                  <a:lnTo>
                    <a:pt x="30" y="38"/>
                  </a:lnTo>
                  <a:lnTo>
                    <a:pt x="26" y="37"/>
                  </a:lnTo>
                  <a:lnTo>
                    <a:pt x="21" y="38"/>
                  </a:lnTo>
                  <a:lnTo>
                    <a:pt x="19" y="38"/>
                  </a:lnTo>
                  <a:lnTo>
                    <a:pt x="17" y="38"/>
                  </a:lnTo>
                  <a:lnTo>
                    <a:pt x="14" y="38"/>
                  </a:lnTo>
                  <a:lnTo>
                    <a:pt x="12" y="38"/>
                  </a:lnTo>
                  <a:lnTo>
                    <a:pt x="9" y="38"/>
                  </a:lnTo>
                  <a:lnTo>
                    <a:pt x="7" y="38"/>
                  </a:lnTo>
                  <a:lnTo>
                    <a:pt x="5" y="37"/>
                  </a:lnTo>
                  <a:lnTo>
                    <a:pt x="3" y="37"/>
                  </a:lnTo>
                  <a:lnTo>
                    <a:pt x="1" y="36"/>
                  </a:lnTo>
                  <a:lnTo>
                    <a:pt x="0" y="34"/>
                  </a:lnTo>
                  <a:lnTo>
                    <a:pt x="0" y="33"/>
                  </a:lnTo>
                  <a:lnTo>
                    <a:pt x="0" y="31"/>
                  </a:lnTo>
                  <a:lnTo>
                    <a:pt x="0" y="28"/>
                  </a:lnTo>
                  <a:lnTo>
                    <a:pt x="0" y="25"/>
                  </a:lnTo>
                  <a:lnTo>
                    <a:pt x="0" y="21"/>
                  </a:lnTo>
                  <a:lnTo>
                    <a:pt x="1" y="17"/>
                  </a:lnTo>
                  <a:lnTo>
                    <a:pt x="1" y="13"/>
                  </a:lnTo>
                  <a:lnTo>
                    <a:pt x="2" y="9"/>
                  </a:lnTo>
                  <a:lnTo>
                    <a:pt x="2" y="6"/>
                  </a:lnTo>
                  <a:lnTo>
                    <a:pt x="3" y="4"/>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159"/>
            <p:cNvSpPr>
              <a:spLocks/>
            </p:cNvSpPr>
            <p:nvPr/>
          </p:nvSpPr>
          <p:spPr bwMode="auto">
            <a:xfrm>
              <a:off x="3063" y="2503"/>
              <a:ext cx="58" cy="38"/>
            </a:xfrm>
            <a:custGeom>
              <a:avLst/>
              <a:gdLst>
                <a:gd name="T0" fmla="*/ 3 w 58"/>
                <a:gd name="T1" fmla="*/ 4 h 38"/>
                <a:gd name="T2" fmla="*/ 4 w 58"/>
                <a:gd name="T3" fmla="*/ 3 h 38"/>
                <a:gd name="T4" fmla="*/ 7 w 58"/>
                <a:gd name="T5" fmla="*/ 1 h 38"/>
                <a:gd name="T6" fmla="*/ 12 w 58"/>
                <a:gd name="T7" fmla="*/ 1 h 38"/>
                <a:gd name="T8" fmla="*/ 17 w 58"/>
                <a:gd name="T9" fmla="*/ 1 h 38"/>
                <a:gd name="T10" fmla="*/ 23 w 58"/>
                <a:gd name="T11" fmla="*/ 1 h 38"/>
                <a:gd name="T12" fmla="*/ 29 w 58"/>
                <a:gd name="T13" fmla="*/ 1 h 38"/>
                <a:gd name="T14" fmla="*/ 35 w 58"/>
                <a:gd name="T15" fmla="*/ 1 h 38"/>
                <a:gd name="T16" fmla="*/ 40 w 58"/>
                <a:gd name="T17" fmla="*/ 1 h 38"/>
                <a:gd name="T18" fmla="*/ 45 w 58"/>
                <a:gd name="T19" fmla="*/ 1 h 38"/>
                <a:gd name="T20" fmla="*/ 47 w 58"/>
                <a:gd name="T21" fmla="*/ 1 h 38"/>
                <a:gd name="T22" fmla="*/ 50 w 58"/>
                <a:gd name="T23" fmla="*/ 0 h 38"/>
                <a:gd name="T24" fmla="*/ 52 w 58"/>
                <a:gd name="T25" fmla="*/ 0 h 38"/>
                <a:gd name="T26" fmla="*/ 53 w 58"/>
                <a:gd name="T27" fmla="*/ 0 h 38"/>
                <a:gd name="T28" fmla="*/ 55 w 58"/>
                <a:gd name="T29" fmla="*/ 0 h 38"/>
                <a:gd name="T30" fmla="*/ 56 w 58"/>
                <a:gd name="T31" fmla="*/ 1 h 38"/>
                <a:gd name="T32" fmla="*/ 57 w 58"/>
                <a:gd name="T33" fmla="*/ 3 h 38"/>
                <a:gd name="T34" fmla="*/ 57 w 58"/>
                <a:gd name="T35" fmla="*/ 5 h 38"/>
                <a:gd name="T36" fmla="*/ 58 w 58"/>
                <a:gd name="T37" fmla="*/ 7 h 38"/>
                <a:gd name="T38" fmla="*/ 57 w 58"/>
                <a:gd name="T39" fmla="*/ 10 h 38"/>
                <a:gd name="T40" fmla="*/ 57 w 58"/>
                <a:gd name="T41" fmla="*/ 14 h 38"/>
                <a:gd name="T42" fmla="*/ 56 w 58"/>
                <a:gd name="T43" fmla="*/ 16 h 38"/>
                <a:gd name="T44" fmla="*/ 56 w 58"/>
                <a:gd name="T45" fmla="*/ 17 h 38"/>
                <a:gd name="T46" fmla="*/ 56 w 58"/>
                <a:gd name="T47" fmla="*/ 20 h 38"/>
                <a:gd name="T48" fmla="*/ 56 w 58"/>
                <a:gd name="T49" fmla="*/ 23 h 38"/>
                <a:gd name="T50" fmla="*/ 56 w 58"/>
                <a:gd name="T51" fmla="*/ 26 h 38"/>
                <a:gd name="T52" fmla="*/ 56 w 58"/>
                <a:gd name="T53" fmla="*/ 29 h 38"/>
                <a:gd name="T54" fmla="*/ 55 w 58"/>
                <a:gd name="T55" fmla="*/ 31 h 38"/>
                <a:gd name="T56" fmla="*/ 55 w 58"/>
                <a:gd name="T57" fmla="*/ 34 h 38"/>
                <a:gd name="T58" fmla="*/ 55 w 58"/>
                <a:gd name="T59" fmla="*/ 36 h 38"/>
                <a:gd name="T60" fmla="*/ 54 w 58"/>
                <a:gd name="T61" fmla="*/ 37 h 38"/>
                <a:gd name="T62" fmla="*/ 53 w 58"/>
                <a:gd name="T63" fmla="*/ 38 h 38"/>
                <a:gd name="T64" fmla="*/ 51 w 58"/>
                <a:gd name="T65" fmla="*/ 38 h 38"/>
                <a:gd name="T66" fmla="*/ 48 w 58"/>
                <a:gd name="T67" fmla="*/ 38 h 38"/>
                <a:gd name="T68" fmla="*/ 43 w 58"/>
                <a:gd name="T69" fmla="*/ 38 h 38"/>
                <a:gd name="T70" fmla="*/ 39 w 58"/>
                <a:gd name="T71" fmla="*/ 38 h 38"/>
                <a:gd name="T72" fmla="*/ 34 w 58"/>
                <a:gd name="T73" fmla="*/ 38 h 38"/>
                <a:gd name="T74" fmla="*/ 30 w 58"/>
                <a:gd name="T75" fmla="*/ 38 h 38"/>
                <a:gd name="T76" fmla="*/ 26 w 58"/>
                <a:gd name="T77" fmla="*/ 37 h 38"/>
                <a:gd name="T78" fmla="*/ 21 w 58"/>
                <a:gd name="T79" fmla="*/ 38 h 38"/>
                <a:gd name="T80" fmla="*/ 19 w 58"/>
                <a:gd name="T81" fmla="*/ 38 h 38"/>
                <a:gd name="T82" fmla="*/ 17 w 58"/>
                <a:gd name="T83" fmla="*/ 38 h 38"/>
                <a:gd name="T84" fmla="*/ 14 w 58"/>
                <a:gd name="T85" fmla="*/ 38 h 38"/>
                <a:gd name="T86" fmla="*/ 12 w 58"/>
                <a:gd name="T87" fmla="*/ 38 h 38"/>
                <a:gd name="T88" fmla="*/ 9 w 58"/>
                <a:gd name="T89" fmla="*/ 38 h 38"/>
                <a:gd name="T90" fmla="*/ 7 w 58"/>
                <a:gd name="T91" fmla="*/ 38 h 38"/>
                <a:gd name="T92" fmla="*/ 5 w 58"/>
                <a:gd name="T93" fmla="*/ 37 h 38"/>
                <a:gd name="T94" fmla="*/ 3 w 58"/>
                <a:gd name="T95" fmla="*/ 37 h 38"/>
                <a:gd name="T96" fmla="*/ 1 w 58"/>
                <a:gd name="T97" fmla="*/ 36 h 38"/>
                <a:gd name="T98" fmla="*/ 0 w 58"/>
                <a:gd name="T99" fmla="*/ 34 h 38"/>
                <a:gd name="T100" fmla="*/ 0 w 58"/>
                <a:gd name="T101" fmla="*/ 33 h 38"/>
                <a:gd name="T102" fmla="*/ 0 w 58"/>
                <a:gd name="T103" fmla="*/ 31 h 38"/>
                <a:gd name="T104" fmla="*/ 0 w 58"/>
                <a:gd name="T105" fmla="*/ 28 h 38"/>
                <a:gd name="T106" fmla="*/ 0 w 58"/>
                <a:gd name="T107" fmla="*/ 25 h 38"/>
                <a:gd name="T108" fmla="*/ 0 w 58"/>
                <a:gd name="T109" fmla="*/ 21 h 38"/>
                <a:gd name="T110" fmla="*/ 1 w 58"/>
                <a:gd name="T111" fmla="*/ 17 h 38"/>
                <a:gd name="T112" fmla="*/ 1 w 58"/>
                <a:gd name="T113" fmla="*/ 13 h 38"/>
                <a:gd name="T114" fmla="*/ 2 w 58"/>
                <a:gd name="T115" fmla="*/ 9 h 38"/>
                <a:gd name="T116" fmla="*/ 2 w 58"/>
                <a:gd name="T117" fmla="*/ 6 h 38"/>
                <a:gd name="T118" fmla="*/ 3 w 58"/>
                <a:gd name="T119" fmla="*/ 4 h 38"/>
                <a:gd name="T120" fmla="*/ 3 w 58"/>
                <a:gd name="T121" fmla="*/ 4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
                <a:gd name="T184" fmla="*/ 0 h 38"/>
                <a:gd name="T185" fmla="*/ 58 w 58"/>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 h="38">
                  <a:moveTo>
                    <a:pt x="3" y="4"/>
                  </a:moveTo>
                  <a:lnTo>
                    <a:pt x="4" y="3"/>
                  </a:lnTo>
                  <a:lnTo>
                    <a:pt x="7" y="1"/>
                  </a:lnTo>
                  <a:lnTo>
                    <a:pt x="12" y="1"/>
                  </a:lnTo>
                  <a:lnTo>
                    <a:pt x="17" y="1"/>
                  </a:lnTo>
                  <a:lnTo>
                    <a:pt x="23" y="1"/>
                  </a:lnTo>
                  <a:lnTo>
                    <a:pt x="29" y="1"/>
                  </a:lnTo>
                  <a:lnTo>
                    <a:pt x="35" y="1"/>
                  </a:lnTo>
                  <a:lnTo>
                    <a:pt x="40" y="1"/>
                  </a:lnTo>
                  <a:lnTo>
                    <a:pt x="45" y="1"/>
                  </a:lnTo>
                  <a:lnTo>
                    <a:pt x="47" y="1"/>
                  </a:lnTo>
                  <a:lnTo>
                    <a:pt x="50" y="0"/>
                  </a:lnTo>
                  <a:lnTo>
                    <a:pt x="52" y="0"/>
                  </a:lnTo>
                  <a:lnTo>
                    <a:pt x="53" y="0"/>
                  </a:lnTo>
                  <a:lnTo>
                    <a:pt x="55" y="0"/>
                  </a:lnTo>
                  <a:lnTo>
                    <a:pt x="56" y="1"/>
                  </a:lnTo>
                  <a:lnTo>
                    <a:pt x="57" y="3"/>
                  </a:lnTo>
                  <a:lnTo>
                    <a:pt x="57" y="5"/>
                  </a:lnTo>
                  <a:lnTo>
                    <a:pt x="58" y="7"/>
                  </a:lnTo>
                  <a:lnTo>
                    <a:pt x="57" y="10"/>
                  </a:lnTo>
                  <a:lnTo>
                    <a:pt x="57" y="14"/>
                  </a:lnTo>
                  <a:lnTo>
                    <a:pt x="56" y="16"/>
                  </a:lnTo>
                  <a:lnTo>
                    <a:pt x="56" y="17"/>
                  </a:lnTo>
                  <a:lnTo>
                    <a:pt x="56" y="20"/>
                  </a:lnTo>
                  <a:lnTo>
                    <a:pt x="56" y="23"/>
                  </a:lnTo>
                  <a:lnTo>
                    <a:pt x="56" y="26"/>
                  </a:lnTo>
                  <a:lnTo>
                    <a:pt x="56" y="29"/>
                  </a:lnTo>
                  <a:lnTo>
                    <a:pt x="55" y="31"/>
                  </a:lnTo>
                  <a:lnTo>
                    <a:pt x="55" y="34"/>
                  </a:lnTo>
                  <a:lnTo>
                    <a:pt x="55" y="36"/>
                  </a:lnTo>
                  <a:lnTo>
                    <a:pt x="54" y="37"/>
                  </a:lnTo>
                  <a:lnTo>
                    <a:pt x="53" y="38"/>
                  </a:lnTo>
                  <a:lnTo>
                    <a:pt x="51" y="38"/>
                  </a:lnTo>
                  <a:lnTo>
                    <a:pt x="48" y="38"/>
                  </a:lnTo>
                  <a:lnTo>
                    <a:pt x="43" y="38"/>
                  </a:lnTo>
                  <a:lnTo>
                    <a:pt x="39" y="38"/>
                  </a:lnTo>
                  <a:lnTo>
                    <a:pt x="34" y="38"/>
                  </a:lnTo>
                  <a:lnTo>
                    <a:pt x="30" y="38"/>
                  </a:lnTo>
                  <a:lnTo>
                    <a:pt x="26" y="37"/>
                  </a:lnTo>
                  <a:lnTo>
                    <a:pt x="21" y="38"/>
                  </a:lnTo>
                  <a:lnTo>
                    <a:pt x="19" y="38"/>
                  </a:lnTo>
                  <a:lnTo>
                    <a:pt x="17" y="38"/>
                  </a:lnTo>
                  <a:lnTo>
                    <a:pt x="14" y="38"/>
                  </a:lnTo>
                  <a:lnTo>
                    <a:pt x="12" y="38"/>
                  </a:lnTo>
                  <a:lnTo>
                    <a:pt x="9" y="38"/>
                  </a:lnTo>
                  <a:lnTo>
                    <a:pt x="7" y="38"/>
                  </a:lnTo>
                  <a:lnTo>
                    <a:pt x="5" y="37"/>
                  </a:lnTo>
                  <a:lnTo>
                    <a:pt x="3" y="37"/>
                  </a:lnTo>
                  <a:lnTo>
                    <a:pt x="1" y="36"/>
                  </a:lnTo>
                  <a:lnTo>
                    <a:pt x="0" y="34"/>
                  </a:lnTo>
                  <a:lnTo>
                    <a:pt x="0" y="33"/>
                  </a:lnTo>
                  <a:lnTo>
                    <a:pt x="0" y="31"/>
                  </a:lnTo>
                  <a:lnTo>
                    <a:pt x="0" y="28"/>
                  </a:lnTo>
                  <a:lnTo>
                    <a:pt x="0" y="25"/>
                  </a:lnTo>
                  <a:lnTo>
                    <a:pt x="0" y="21"/>
                  </a:lnTo>
                  <a:lnTo>
                    <a:pt x="1" y="17"/>
                  </a:lnTo>
                  <a:lnTo>
                    <a:pt x="1" y="13"/>
                  </a:lnTo>
                  <a:lnTo>
                    <a:pt x="2" y="9"/>
                  </a:lnTo>
                  <a:lnTo>
                    <a:pt x="2" y="6"/>
                  </a:lnTo>
                  <a:lnTo>
                    <a:pt x="3" y="4"/>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160"/>
            <p:cNvSpPr>
              <a:spLocks/>
            </p:cNvSpPr>
            <p:nvPr/>
          </p:nvSpPr>
          <p:spPr bwMode="auto">
            <a:xfrm>
              <a:off x="3060" y="2551"/>
              <a:ext cx="56" cy="41"/>
            </a:xfrm>
            <a:custGeom>
              <a:avLst/>
              <a:gdLst>
                <a:gd name="T0" fmla="*/ 1 w 56"/>
                <a:gd name="T1" fmla="*/ 8 h 41"/>
                <a:gd name="T2" fmla="*/ 2 w 56"/>
                <a:gd name="T3" fmla="*/ 5 h 41"/>
                <a:gd name="T4" fmla="*/ 5 w 56"/>
                <a:gd name="T5" fmla="*/ 5 h 41"/>
                <a:gd name="T6" fmla="*/ 10 w 56"/>
                <a:gd name="T7" fmla="*/ 3 h 41"/>
                <a:gd name="T8" fmla="*/ 15 w 56"/>
                <a:gd name="T9" fmla="*/ 3 h 41"/>
                <a:gd name="T10" fmla="*/ 21 w 56"/>
                <a:gd name="T11" fmla="*/ 3 h 41"/>
                <a:gd name="T12" fmla="*/ 27 w 56"/>
                <a:gd name="T13" fmla="*/ 2 h 41"/>
                <a:gd name="T14" fmla="*/ 33 w 56"/>
                <a:gd name="T15" fmla="*/ 2 h 41"/>
                <a:gd name="T16" fmla="*/ 38 w 56"/>
                <a:gd name="T17" fmla="*/ 2 h 41"/>
                <a:gd name="T18" fmla="*/ 42 w 56"/>
                <a:gd name="T19" fmla="*/ 2 h 41"/>
                <a:gd name="T20" fmla="*/ 45 w 56"/>
                <a:gd name="T21" fmla="*/ 2 h 41"/>
                <a:gd name="T22" fmla="*/ 48 w 56"/>
                <a:gd name="T23" fmla="*/ 1 h 41"/>
                <a:gd name="T24" fmla="*/ 50 w 56"/>
                <a:gd name="T25" fmla="*/ 1 h 41"/>
                <a:gd name="T26" fmla="*/ 52 w 56"/>
                <a:gd name="T27" fmla="*/ 0 h 41"/>
                <a:gd name="T28" fmla="*/ 54 w 56"/>
                <a:gd name="T29" fmla="*/ 1 h 41"/>
                <a:gd name="T30" fmla="*/ 54 w 56"/>
                <a:gd name="T31" fmla="*/ 2 h 41"/>
                <a:gd name="T32" fmla="*/ 55 w 56"/>
                <a:gd name="T33" fmla="*/ 2 h 41"/>
                <a:gd name="T34" fmla="*/ 56 w 56"/>
                <a:gd name="T35" fmla="*/ 5 h 41"/>
                <a:gd name="T36" fmla="*/ 56 w 56"/>
                <a:gd name="T37" fmla="*/ 7 h 41"/>
                <a:gd name="T38" fmla="*/ 56 w 56"/>
                <a:gd name="T39" fmla="*/ 10 h 41"/>
                <a:gd name="T40" fmla="*/ 56 w 56"/>
                <a:gd name="T41" fmla="*/ 13 h 41"/>
                <a:gd name="T42" fmla="*/ 56 w 56"/>
                <a:gd name="T43" fmla="*/ 15 h 41"/>
                <a:gd name="T44" fmla="*/ 56 w 56"/>
                <a:gd name="T45" fmla="*/ 18 h 41"/>
                <a:gd name="T46" fmla="*/ 56 w 56"/>
                <a:gd name="T47" fmla="*/ 20 h 41"/>
                <a:gd name="T48" fmla="*/ 56 w 56"/>
                <a:gd name="T49" fmla="*/ 22 h 41"/>
                <a:gd name="T50" fmla="*/ 56 w 56"/>
                <a:gd name="T51" fmla="*/ 25 h 41"/>
                <a:gd name="T52" fmla="*/ 55 w 56"/>
                <a:gd name="T53" fmla="*/ 28 h 41"/>
                <a:gd name="T54" fmla="*/ 55 w 56"/>
                <a:gd name="T55" fmla="*/ 31 h 41"/>
                <a:gd name="T56" fmla="*/ 55 w 56"/>
                <a:gd name="T57" fmla="*/ 34 h 41"/>
                <a:gd name="T58" fmla="*/ 55 w 56"/>
                <a:gd name="T59" fmla="*/ 36 h 41"/>
                <a:gd name="T60" fmla="*/ 55 w 56"/>
                <a:gd name="T61" fmla="*/ 37 h 41"/>
                <a:gd name="T62" fmla="*/ 54 w 56"/>
                <a:gd name="T63" fmla="*/ 38 h 41"/>
                <a:gd name="T64" fmla="*/ 51 w 56"/>
                <a:gd name="T65" fmla="*/ 38 h 41"/>
                <a:gd name="T66" fmla="*/ 48 w 56"/>
                <a:gd name="T67" fmla="*/ 39 h 41"/>
                <a:gd name="T68" fmla="*/ 44 w 56"/>
                <a:gd name="T69" fmla="*/ 39 h 41"/>
                <a:gd name="T70" fmla="*/ 39 w 56"/>
                <a:gd name="T71" fmla="*/ 39 h 41"/>
                <a:gd name="T72" fmla="*/ 34 w 56"/>
                <a:gd name="T73" fmla="*/ 39 h 41"/>
                <a:gd name="T74" fmla="*/ 30 w 56"/>
                <a:gd name="T75" fmla="*/ 39 h 41"/>
                <a:gd name="T76" fmla="*/ 26 w 56"/>
                <a:gd name="T77" fmla="*/ 39 h 41"/>
                <a:gd name="T78" fmla="*/ 22 w 56"/>
                <a:gd name="T79" fmla="*/ 39 h 41"/>
                <a:gd name="T80" fmla="*/ 19 w 56"/>
                <a:gd name="T81" fmla="*/ 40 h 41"/>
                <a:gd name="T82" fmla="*/ 17 w 56"/>
                <a:gd name="T83" fmla="*/ 41 h 41"/>
                <a:gd name="T84" fmla="*/ 15 w 56"/>
                <a:gd name="T85" fmla="*/ 41 h 41"/>
                <a:gd name="T86" fmla="*/ 12 w 56"/>
                <a:gd name="T87" fmla="*/ 41 h 41"/>
                <a:gd name="T88" fmla="*/ 10 w 56"/>
                <a:gd name="T89" fmla="*/ 41 h 41"/>
                <a:gd name="T90" fmla="*/ 7 w 56"/>
                <a:gd name="T91" fmla="*/ 41 h 41"/>
                <a:gd name="T92" fmla="*/ 5 w 56"/>
                <a:gd name="T93" fmla="*/ 40 h 41"/>
                <a:gd name="T94" fmla="*/ 3 w 56"/>
                <a:gd name="T95" fmla="*/ 40 h 41"/>
                <a:gd name="T96" fmla="*/ 2 w 56"/>
                <a:gd name="T97" fmla="*/ 39 h 41"/>
                <a:gd name="T98" fmla="*/ 1 w 56"/>
                <a:gd name="T99" fmla="*/ 38 h 41"/>
                <a:gd name="T100" fmla="*/ 0 w 56"/>
                <a:gd name="T101" fmla="*/ 37 h 41"/>
                <a:gd name="T102" fmla="*/ 0 w 56"/>
                <a:gd name="T103" fmla="*/ 35 h 41"/>
                <a:gd name="T104" fmla="*/ 0 w 56"/>
                <a:gd name="T105" fmla="*/ 32 h 41"/>
                <a:gd name="T106" fmla="*/ 0 w 56"/>
                <a:gd name="T107" fmla="*/ 28 h 41"/>
                <a:gd name="T108" fmla="*/ 0 w 56"/>
                <a:gd name="T109" fmla="*/ 25 h 41"/>
                <a:gd name="T110" fmla="*/ 0 w 56"/>
                <a:gd name="T111" fmla="*/ 20 h 41"/>
                <a:gd name="T112" fmla="*/ 0 w 56"/>
                <a:gd name="T113" fmla="*/ 16 h 41"/>
                <a:gd name="T114" fmla="*/ 0 w 56"/>
                <a:gd name="T115" fmla="*/ 13 h 41"/>
                <a:gd name="T116" fmla="*/ 1 w 56"/>
                <a:gd name="T117" fmla="*/ 10 h 41"/>
                <a:gd name="T118" fmla="*/ 1 w 56"/>
                <a:gd name="T119" fmla="*/ 8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41"/>
                <a:gd name="T182" fmla="*/ 56 w 56"/>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41">
                  <a:moveTo>
                    <a:pt x="1" y="8"/>
                  </a:moveTo>
                  <a:lnTo>
                    <a:pt x="2" y="5"/>
                  </a:lnTo>
                  <a:lnTo>
                    <a:pt x="5" y="5"/>
                  </a:lnTo>
                  <a:lnTo>
                    <a:pt x="10" y="3"/>
                  </a:lnTo>
                  <a:lnTo>
                    <a:pt x="15" y="3"/>
                  </a:lnTo>
                  <a:lnTo>
                    <a:pt x="21" y="3"/>
                  </a:lnTo>
                  <a:lnTo>
                    <a:pt x="27" y="2"/>
                  </a:lnTo>
                  <a:lnTo>
                    <a:pt x="33" y="2"/>
                  </a:lnTo>
                  <a:lnTo>
                    <a:pt x="38" y="2"/>
                  </a:lnTo>
                  <a:lnTo>
                    <a:pt x="42" y="2"/>
                  </a:lnTo>
                  <a:lnTo>
                    <a:pt x="45" y="2"/>
                  </a:lnTo>
                  <a:lnTo>
                    <a:pt x="48" y="1"/>
                  </a:lnTo>
                  <a:lnTo>
                    <a:pt x="50" y="1"/>
                  </a:lnTo>
                  <a:lnTo>
                    <a:pt x="52" y="0"/>
                  </a:lnTo>
                  <a:lnTo>
                    <a:pt x="54" y="1"/>
                  </a:lnTo>
                  <a:lnTo>
                    <a:pt x="54" y="2"/>
                  </a:lnTo>
                  <a:lnTo>
                    <a:pt x="55" y="2"/>
                  </a:lnTo>
                  <a:lnTo>
                    <a:pt x="56" y="5"/>
                  </a:lnTo>
                  <a:lnTo>
                    <a:pt x="56" y="7"/>
                  </a:lnTo>
                  <a:lnTo>
                    <a:pt x="56" y="10"/>
                  </a:lnTo>
                  <a:lnTo>
                    <a:pt x="56" y="13"/>
                  </a:lnTo>
                  <a:lnTo>
                    <a:pt x="56" y="15"/>
                  </a:lnTo>
                  <a:lnTo>
                    <a:pt x="56" y="18"/>
                  </a:lnTo>
                  <a:lnTo>
                    <a:pt x="56" y="20"/>
                  </a:lnTo>
                  <a:lnTo>
                    <a:pt x="56" y="22"/>
                  </a:lnTo>
                  <a:lnTo>
                    <a:pt x="56" y="25"/>
                  </a:lnTo>
                  <a:lnTo>
                    <a:pt x="55" y="28"/>
                  </a:lnTo>
                  <a:lnTo>
                    <a:pt x="55" y="31"/>
                  </a:lnTo>
                  <a:lnTo>
                    <a:pt x="55" y="34"/>
                  </a:lnTo>
                  <a:lnTo>
                    <a:pt x="55" y="36"/>
                  </a:lnTo>
                  <a:lnTo>
                    <a:pt x="55" y="37"/>
                  </a:lnTo>
                  <a:lnTo>
                    <a:pt x="54" y="38"/>
                  </a:lnTo>
                  <a:lnTo>
                    <a:pt x="51" y="38"/>
                  </a:lnTo>
                  <a:lnTo>
                    <a:pt x="48" y="39"/>
                  </a:lnTo>
                  <a:lnTo>
                    <a:pt x="44" y="39"/>
                  </a:lnTo>
                  <a:lnTo>
                    <a:pt x="39" y="39"/>
                  </a:lnTo>
                  <a:lnTo>
                    <a:pt x="34" y="39"/>
                  </a:lnTo>
                  <a:lnTo>
                    <a:pt x="30" y="39"/>
                  </a:lnTo>
                  <a:lnTo>
                    <a:pt x="26" y="39"/>
                  </a:lnTo>
                  <a:lnTo>
                    <a:pt x="22" y="39"/>
                  </a:lnTo>
                  <a:lnTo>
                    <a:pt x="19" y="40"/>
                  </a:lnTo>
                  <a:lnTo>
                    <a:pt x="17" y="41"/>
                  </a:lnTo>
                  <a:lnTo>
                    <a:pt x="15" y="41"/>
                  </a:lnTo>
                  <a:lnTo>
                    <a:pt x="12" y="41"/>
                  </a:lnTo>
                  <a:lnTo>
                    <a:pt x="10" y="41"/>
                  </a:lnTo>
                  <a:lnTo>
                    <a:pt x="7" y="41"/>
                  </a:lnTo>
                  <a:lnTo>
                    <a:pt x="5" y="40"/>
                  </a:lnTo>
                  <a:lnTo>
                    <a:pt x="3" y="40"/>
                  </a:lnTo>
                  <a:lnTo>
                    <a:pt x="2" y="39"/>
                  </a:lnTo>
                  <a:lnTo>
                    <a:pt x="1" y="38"/>
                  </a:lnTo>
                  <a:lnTo>
                    <a:pt x="0" y="37"/>
                  </a:lnTo>
                  <a:lnTo>
                    <a:pt x="0" y="35"/>
                  </a:lnTo>
                  <a:lnTo>
                    <a:pt x="0" y="32"/>
                  </a:lnTo>
                  <a:lnTo>
                    <a:pt x="0" y="28"/>
                  </a:lnTo>
                  <a:lnTo>
                    <a:pt x="0" y="25"/>
                  </a:lnTo>
                  <a:lnTo>
                    <a:pt x="0" y="20"/>
                  </a:lnTo>
                  <a:lnTo>
                    <a:pt x="0" y="16"/>
                  </a:lnTo>
                  <a:lnTo>
                    <a:pt x="0" y="13"/>
                  </a:lnTo>
                  <a:lnTo>
                    <a:pt x="1" y="10"/>
                  </a:lnTo>
                  <a:lnTo>
                    <a:pt x="1" y="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161"/>
            <p:cNvSpPr>
              <a:spLocks/>
            </p:cNvSpPr>
            <p:nvPr/>
          </p:nvSpPr>
          <p:spPr bwMode="auto">
            <a:xfrm>
              <a:off x="3060" y="2551"/>
              <a:ext cx="56" cy="41"/>
            </a:xfrm>
            <a:custGeom>
              <a:avLst/>
              <a:gdLst>
                <a:gd name="T0" fmla="*/ 1 w 56"/>
                <a:gd name="T1" fmla="*/ 8 h 41"/>
                <a:gd name="T2" fmla="*/ 2 w 56"/>
                <a:gd name="T3" fmla="*/ 5 h 41"/>
                <a:gd name="T4" fmla="*/ 5 w 56"/>
                <a:gd name="T5" fmla="*/ 5 h 41"/>
                <a:gd name="T6" fmla="*/ 10 w 56"/>
                <a:gd name="T7" fmla="*/ 3 h 41"/>
                <a:gd name="T8" fmla="*/ 15 w 56"/>
                <a:gd name="T9" fmla="*/ 3 h 41"/>
                <a:gd name="T10" fmla="*/ 21 w 56"/>
                <a:gd name="T11" fmla="*/ 3 h 41"/>
                <a:gd name="T12" fmla="*/ 27 w 56"/>
                <a:gd name="T13" fmla="*/ 2 h 41"/>
                <a:gd name="T14" fmla="*/ 33 w 56"/>
                <a:gd name="T15" fmla="*/ 2 h 41"/>
                <a:gd name="T16" fmla="*/ 38 w 56"/>
                <a:gd name="T17" fmla="*/ 2 h 41"/>
                <a:gd name="T18" fmla="*/ 42 w 56"/>
                <a:gd name="T19" fmla="*/ 2 h 41"/>
                <a:gd name="T20" fmla="*/ 45 w 56"/>
                <a:gd name="T21" fmla="*/ 2 h 41"/>
                <a:gd name="T22" fmla="*/ 48 w 56"/>
                <a:gd name="T23" fmla="*/ 1 h 41"/>
                <a:gd name="T24" fmla="*/ 50 w 56"/>
                <a:gd name="T25" fmla="*/ 1 h 41"/>
                <a:gd name="T26" fmla="*/ 52 w 56"/>
                <a:gd name="T27" fmla="*/ 0 h 41"/>
                <a:gd name="T28" fmla="*/ 54 w 56"/>
                <a:gd name="T29" fmla="*/ 1 h 41"/>
                <a:gd name="T30" fmla="*/ 54 w 56"/>
                <a:gd name="T31" fmla="*/ 2 h 41"/>
                <a:gd name="T32" fmla="*/ 55 w 56"/>
                <a:gd name="T33" fmla="*/ 2 h 41"/>
                <a:gd name="T34" fmla="*/ 56 w 56"/>
                <a:gd name="T35" fmla="*/ 5 h 41"/>
                <a:gd name="T36" fmla="*/ 56 w 56"/>
                <a:gd name="T37" fmla="*/ 7 h 41"/>
                <a:gd name="T38" fmla="*/ 56 w 56"/>
                <a:gd name="T39" fmla="*/ 10 h 41"/>
                <a:gd name="T40" fmla="*/ 56 w 56"/>
                <a:gd name="T41" fmla="*/ 13 h 41"/>
                <a:gd name="T42" fmla="*/ 56 w 56"/>
                <a:gd name="T43" fmla="*/ 15 h 41"/>
                <a:gd name="T44" fmla="*/ 56 w 56"/>
                <a:gd name="T45" fmla="*/ 18 h 41"/>
                <a:gd name="T46" fmla="*/ 56 w 56"/>
                <a:gd name="T47" fmla="*/ 20 h 41"/>
                <a:gd name="T48" fmla="*/ 56 w 56"/>
                <a:gd name="T49" fmla="*/ 22 h 41"/>
                <a:gd name="T50" fmla="*/ 56 w 56"/>
                <a:gd name="T51" fmla="*/ 25 h 41"/>
                <a:gd name="T52" fmla="*/ 55 w 56"/>
                <a:gd name="T53" fmla="*/ 28 h 41"/>
                <a:gd name="T54" fmla="*/ 55 w 56"/>
                <a:gd name="T55" fmla="*/ 31 h 41"/>
                <a:gd name="T56" fmla="*/ 55 w 56"/>
                <a:gd name="T57" fmla="*/ 34 h 41"/>
                <a:gd name="T58" fmla="*/ 55 w 56"/>
                <a:gd name="T59" fmla="*/ 36 h 41"/>
                <a:gd name="T60" fmla="*/ 55 w 56"/>
                <a:gd name="T61" fmla="*/ 37 h 41"/>
                <a:gd name="T62" fmla="*/ 54 w 56"/>
                <a:gd name="T63" fmla="*/ 38 h 41"/>
                <a:gd name="T64" fmla="*/ 51 w 56"/>
                <a:gd name="T65" fmla="*/ 38 h 41"/>
                <a:gd name="T66" fmla="*/ 48 w 56"/>
                <a:gd name="T67" fmla="*/ 39 h 41"/>
                <a:gd name="T68" fmla="*/ 44 w 56"/>
                <a:gd name="T69" fmla="*/ 39 h 41"/>
                <a:gd name="T70" fmla="*/ 39 w 56"/>
                <a:gd name="T71" fmla="*/ 39 h 41"/>
                <a:gd name="T72" fmla="*/ 34 w 56"/>
                <a:gd name="T73" fmla="*/ 39 h 41"/>
                <a:gd name="T74" fmla="*/ 30 w 56"/>
                <a:gd name="T75" fmla="*/ 39 h 41"/>
                <a:gd name="T76" fmla="*/ 26 w 56"/>
                <a:gd name="T77" fmla="*/ 39 h 41"/>
                <a:gd name="T78" fmla="*/ 22 w 56"/>
                <a:gd name="T79" fmla="*/ 39 h 41"/>
                <a:gd name="T80" fmla="*/ 19 w 56"/>
                <a:gd name="T81" fmla="*/ 40 h 41"/>
                <a:gd name="T82" fmla="*/ 17 w 56"/>
                <a:gd name="T83" fmla="*/ 41 h 41"/>
                <a:gd name="T84" fmla="*/ 15 w 56"/>
                <a:gd name="T85" fmla="*/ 41 h 41"/>
                <a:gd name="T86" fmla="*/ 12 w 56"/>
                <a:gd name="T87" fmla="*/ 41 h 41"/>
                <a:gd name="T88" fmla="*/ 10 w 56"/>
                <a:gd name="T89" fmla="*/ 41 h 41"/>
                <a:gd name="T90" fmla="*/ 7 w 56"/>
                <a:gd name="T91" fmla="*/ 41 h 41"/>
                <a:gd name="T92" fmla="*/ 5 w 56"/>
                <a:gd name="T93" fmla="*/ 40 h 41"/>
                <a:gd name="T94" fmla="*/ 3 w 56"/>
                <a:gd name="T95" fmla="*/ 40 h 41"/>
                <a:gd name="T96" fmla="*/ 2 w 56"/>
                <a:gd name="T97" fmla="*/ 39 h 41"/>
                <a:gd name="T98" fmla="*/ 1 w 56"/>
                <a:gd name="T99" fmla="*/ 38 h 41"/>
                <a:gd name="T100" fmla="*/ 0 w 56"/>
                <a:gd name="T101" fmla="*/ 37 h 41"/>
                <a:gd name="T102" fmla="*/ 0 w 56"/>
                <a:gd name="T103" fmla="*/ 35 h 41"/>
                <a:gd name="T104" fmla="*/ 0 w 56"/>
                <a:gd name="T105" fmla="*/ 32 h 41"/>
                <a:gd name="T106" fmla="*/ 0 w 56"/>
                <a:gd name="T107" fmla="*/ 28 h 41"/>
                <a:gd name="T108" fmla="*/ 0 w 56"/>
                <a:gd name="T109" fmla="*/ 25 h 41"/>
                <a:gd name="T110" fmla="*/ 0 w 56"/>
                <a:gd name="T111" fmla="*/ 20 h 41"/>
                <a:gd name="T112" fmla="*/ 0 w 56"/>
                <a:gd name="T113" fmla="*/ 16 h 41"/>
                <a:gd name="T114" fmla="*/ 0 w 56"/>
                <a:gd name="T115" fmla="*/ 13 h 41"/>
                <a:gd name="T116" fmla="*/ 1 w 56"/>
                <a:gd name="T117" fmla="*/ 10 h 41"/>
                <a:gd name="T118" fmla="*/ 1 w 56"/>
                <a:gd name="T119" fmla="*/ 8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41"/>
                <a:gd name="T182" fmla="*/ 56 w 56"/>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41">
                  <a:moveTo>
                    <a:pt x="1" y="8"/>
                  </a:moveTo>
                  <a:lnTo>
                    <a:pt x="2" y="5"/>
                  </a:lnTo>
                  <a:lnTo>
                    <a:pt x="5" y="5"/>
                  </a:lnTo>
                  <a:lnTo>
                    <a:pt x="10" y="3"/>
                  </a:lnTo>
                  <a:lnTo>
                    <a:pt x="15" y="3"/>
                  </a:lnTo>
                  <a:lnTo>
                    <a:pt x="21" y="3"/>
                  </a:lnTo>
                  <a:lnTo>
                    <a:pt x="27" y="2"/>
                  </a:lnTo>
                  <a:lnTo>
                    <a:pt x="33" y="2"/>
                  </a:lnTo>
                  <a:lnTo>
                    <a:pt x="38" y="2"/>
                  </a:lnTo>
                  <a:lnTo>
                    <a:pt x="42" y="2"/>
                  </a:lnTo>
                  <a:lnTo>
                    <a:pt x="45" y="2"/>
                  </a:lnTo>
                  <a:lnTo>
                    <a:pt x="48" y="1"/>
                  </a:lnTo>
                  <a:lnTo>
                    <a:pt x="50" y="1"/>
                  </a:lnTo>
                  <a:lnTo>
                    <a:pt x="52" y="0"/>
                  </a:lnTo>
                  <a:lnTo>
                    <a:pt x="54" y="1"/>
                  </a:lnTo>
                  <a:lnTo>
                    <a:pt x="54" y="2"/>
                  </a:lnTo>
                  <a:lnTo>
                    <a:pt x="55" y="2"/>
                  </a:lnTo>
                  <a:lnTo>
                    <a:pt x="56" y="5"/>
                  </a:lnTo>
                  <a:lnTo>
                    <a:pt x="56" y="7"/>
                  </a:lnTo>
                  <a:lnTo>
                    <a:pt x="56" y="10"/>
                  </a:lnTo>
                  <a:lnTo>
                    <a:pt x="56" y="13"/>
                  </a:lnTo>
                  <a:lnTo>
                    <a:pt x="56" y="15"/>
                  </a:lnTo>
                  <a:lnTo>
                    <a:pt x="56" y="18"/>
                  </a:lnTo>
                  <a:lnTo>
                    <a:pt x="56" y="20"/>
                  </a:lnTo>
                  <a:lnTo>
                    <a:pt x="56" y="22"/>
                  </a:lnTo>
                  <a:lnTo>
                    <a:pt x="56" y="25"/>
                  </a:lnTo>
                  <a:lnTo>
                    <a:pt x="55" y="28"/>
                  </a:lnTo>
                  <a:lnTo>
                    <a:pt x="55" y="31"/>
                  </a:lnTo>
                  <a:lnTo>
                    <a:pt x="55" y="34"/>
                  </a:lnTo>
                  <a:lnTo>
                    <a:pt x="55" y="36"/>
                  </a:lnTo>
                  <a:lnTo>
                    <a:pt x="55" y="37"/>
                  </a:lnTo>
                  <a:lnTo>
                    <a:pt x="54" y="38"/>
                  </a:lnTo>
                  <a:lnTo>
                    <a:pt x="51" y="38"/>
                  </a:lnTo>
                  <a:lnTo>
                    <a:pt x="48" y="39"/>
                  </a:lnTo>
                  <a:lnTo>
                    <a:pt x="44" y="39"/>
                  </a:lnTo>
                  <a:lnTo>
                    <a:pt x="39" y="39"/>
                  </a:lnTo>
                  <a:lnTo>
                    <a:pt x="34" y="39"/>
                  </a:lnTo>
                  <a:lnTo>
                    <a:pt x="30" y="39"/>
                  </a:lnTo>
                  <a:lnTo>
                    <a:pt x="26" y="39"/>
                  </a:lnTo>
                  <a:lnTo>
                    <a:pt x="22" y="39"/>
                  </a:lnTo>
                  <a:lnTo>
                    <a:pt x="19" y="40"/>
                  </a:lnTo>
                  <a:lnTo>
                    <a:pt x="17" y="41"/>
                  </a:lnTo>
                  <a:lnTo>
                    <a:pt x="15" y="41"/>
                  </a:lnTo>
                  <a:lnTo>
                    <a:pt x="12" y="41"/>
                  </a:lnTo>
                  <a:lnTo>
                    <a:pt x="10" y="41"/>
                  </a:lnTo>
                  <a:lnTo>
                    <a:pt x="7" y="41"/>
                  </a:lnTo>
                  <a:lnTo>
                    <a:pt x="5" y="40"/>
                  </a:lnTo>
                  <a:lnTo>
                    <a:pt x="3" y="40"/>
                  </a:lnTo>
                  <a:lnTo>
                    <a:pt x="2" y="39"/>
                  </a:lnTo>
                  <a:lnTo>
                    <a:pt x="1" y="38"/>
                  </a:lnTo>
                  <a:lnTo>
                    <a:pt x="0" y="37"/>
                  </a:lnTo>
                  <a:lnTo>
                    <a:pt x="0" y="35"/>
                  </a:lnTo>
                  <a:lnTo>
                    <a:pt x="0" y="32"/>
                  </a:lnTo>
                  <a:lnTo>
                    <a:pt x="0" y="28"/>
                  </a:lnTo>
                  <a:lnTo>
                    <a:pt x="0" y="25"/>
                  </a:lnTo>
                  <a:lnTo>
                    <a:pt x="0" y="20"/>
                  </a:lnTo>
                  <a:lnTo>
                    <a:pt x="0" y="16"/>
                  </a:lnTo>
                  <a:lnTo>
                    <a:pt x="0" y="13"/>
                  </a:lnTo>
                  <a:lnTo>
                    <a:pt x="1" y="10"/>
                  </a:lnTo>
                  <a:lnTo>
                    <a:pt x="1" y="8"/>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162"/>
            <p:cNvSpPr>
              <a:spLocks/>
            </p:cNvSpPr>
            <p:nvPr/>
          </p:nvSpPr>
          <p:spPr bwMode="auto">
            <a:xfrm>
              <a:off x="3060" y="2551"/>
              <a:ext cx="56" cy="41"/>
            </a:xfrm>
            <a:custGeom>
              <a:avLst/>
              <a:gdLst>
                <a:gd name="T0" fmla="*/ 1 w 56"/>
                <a:gd name="T1" fmla="*/ 8 h 41"/>
                <a:gd name="T2" fmla="*/ 2 w 56"/>
                <a:gd name="T3" fmla="*/ 5 h 41"/>
                <a:gd name="T4" fmla="*/ 5 w 56"/>
                <a:gd name="T5" fmla="*/ 5 h 41"/>
                <a:gd name="T6" fmla="*/ 10 w 56"/>
                <a:gd name="T7" fmla="*/ 3 h 41"/>
                <a:gd name="T8" fmla="*/ 15 w 56"/>
                <a:gd name="T9" fmla="*/ 3 h 41"/>
                <a:gd name="T10" fmla="*/ 21 w 56"/>
                <a:gd name="T11" fmla="*/ 3 h 41"/>
                <a:gd name="T12" fmla="*/ 27 w 56"/>
                <a:gd name="T13" fmla="*/ 2 h 41"/>
                <a:gd name="T14" fmla="*/ 33 w 56"/>
                <a:gd name="T15" fmla="*/ 2 h 41"/>
                <a:gd name="T16" fmla="*/ 38 w 56"/>
                <a:gd name="T17" fmla="*/ 2 h 41"/>
                <a:gd name="T18" fmla="*/ 42 w 56"/>
                <a:gd name="T19" fmla="*/ 2 h 41"/>
                <a:gd name="T20" fmla="*/ 45 w 56"/>
                <a:gd name="T21" fmla="*/ 2 h 41"/>
                <a:gd name="T22" fmla="*/ 48 w 56"/>
                <a:gd name="T23" fmla="*/ 1 h 41"/>
                <a:gd name="T24" fmla="*/ 50 w 56"/>
                <a:gd name="T25" fmla="*/ 1 h 41"/>
                <a:gd name="T26" fmla="*/ 52 w 56"/>
                <a:gd name="T27" fmla="*/ 0 h 41"/>
                <a:gd name="T28" fmla="*/ 54 w 56"/>
                <a:gd name="T29" fmla="*/ 1 h 41"/>
                <a:gd name="T30" fmla="*/ 54 w 56"/>
                <a:gd name="T31" fmla="*/ 2 h 41"/>
                <a:gd name="T32" fmla="*/ 55 w 56"/>
                <a:gd name="T33" fmla="*/ 2 h 41"/>
                <a:gd name="T34" fmla="*/ 56 w 56"/>
                <a:gd name="T35" fmla="*/ 5 h 41"/>
                <a:gd name="T36" fmla="*/ 56 w 56"/>
                <a:gd name="T37" fmla="*/ 7 h 41"/>
                <a:gd name="T38" fmla="*/ 56 w 56"/>
                <a:gd name="T39" fmla="*/ 10 h 41"/>
                <a:gd name="T40" fmla="*/ 56 w 56"/>
                <a:gd name="T41" fmla="*/ 13 h 41"/>
                <a:gd name="T42" fmla="*/ 56 w 56"/>
                <a:gd name="T43" fmla="*/ 15 h 41"/>
                <a:gd name="T44" fmla="*/ 56 w 56"/>
                <a:gd name="T45" fmla="*/ 18 h 41"/>
                <a:gd name="T46" fmla="*/ 56 w 56"/>
                <a:gd name="T47" fmla="*/ 20 h 41"/>
                <a:gd name="T48" fmla="*/ 56 w 56"/>
                <a:gd name="T49" fmla="*/ 22 h 41"/>
                <a:gd name="T50" fmla="*/ 56 w 56"/>
                <a:gd name="T51" fmla="*/ 25 h 41"/>
                <a:gd name="T52" fmla="*/ 55 w 56"/>
                <a:gd name="T53" fmla="*/ 28 h 41"/>
                <a:gd name="T54" fmla="*/ 55 w 56"/>
                <a:gd name="T55" fmla="*/ 31 h 41"/>
                <a:gd name="T56" fmla="*/ 55 w 56"/>
                <a:gd name="T57" fmla="*/ 34 h 41"/>
                <a:gd name="T58" fmla="*/ 55 w 56"/>
                <a:gd name="T59" fmla="*/ 36 h 41"/>
                <a:gd name="T60" fmla="*/ 55 w 56"/>
                <a:gd name="T61" fmla="*/ 37 h 41"/>
                <a:gd name="T62" fmla="*/ 54 w 56"/>
                <a:gd name="T63" fmla="*/ 38 h 41"/>
                <a:gd name="T64" fmla="*/ 51 w 56"/>
                <a:gd name="T65" fmla="*/ 38 h 41"/>
                <a:gd name="T66" fmla="*/ 48 w 56"/>
                <a:gd name="T67" fmla="*/ 39 h 41"/>
                <a:gd name="T68" fmla="*/ 44 w 56"/>
                <a:gd name="T69" fmla="*/ 39 h 41"/>
                <a:gd name="T70" fmla="*/ 39 w 56"/>
                <a:gd name="T71" fmla="*/ 39 h 41"/>
                <a:gd name="T72" fmla="*/ 34 w 56"/>
                <a:gd name="T73" fmla="*/ 39 h 41"/>
                <a:gd name="T74" fmla="*/ 30 w 56"/>
                <a:gd name="T75" fmla="*/ 39 h 41"/>
                <a:gd name="T76" fmla="*/ 26 w 56"/>
                <a:gd name="T77" fmla="*/ 39 h 41"/>
                <a:gd name="T78" fmla="*/ 22 w 56"/>
                <a:gd name="T79" fmla="*/ 39 h 41"/>
                <a:gd name="T80" fmla="*/ 19 w 56"/>
                <a:gd name="T81" fmla="*/ 40 h 41"/>
                <a:gd name="T82" fmla="*/ 17 w 56"/>
                <a:gd name="T83" fmla="*/ 41 h 41"/>
                <a:gd name="T84" fmla="*/ 15 w 56"/>
                <a:gd name="T85" fmla="*/ 41 h 41"/>
                <a:gd name="T86" fmla="*/ 12 w 56"/>
                <a:gd name="T87" fmla="*/ 41 h 41"/>
                <a:gd name="T88" fmla="*/ 10 w 56"/>
                <a:gd name="T89" fmla="*/ 41 h 41"/>
                <a:gd name="T90" fmla="*/ 7 w 56"/>
                <a:gd name="T91" fmla="*/ 41 h 41"/>
                <a:gd name="T92" fmla="*/ 5 w 56"/>
                <a:gd name="T93" fmla="*/ 40 h 41"/>
                <a:gd name="T94" fmla="*/ 3 w 56"/>
                <a:gd name="T95" fmla="*/ 40 h 41"/>
                <a:gd name="T96" fmla="*/ 2 w 56"/>
                <a:gd name="T97" fmla="*/ 39 h 41"/>
                <a:gd name="T98" fmla="*/ 1 w 56"/>
                <a:gd name="T99" fmla="*/ 38 h 41"/>
                <a:gd name="T100" fmla="*/ 0 w 56"/>
                <a:gd name="T101" fmla="*/ 37 h 41"/>
                <a:gd name="T102" fmla="*/ 0 w 56"/>
                <a:gd name="T103" fmla="*/ 35 h 41"/>
                <a:gd name="T104" fmla="*/ 0 w 56"/>
                <a:gd name="T105" fmla="*/ 32 h 41"/>
                <a:gd name="T106" fmla="*/ 0 w 56"/>
                <a:gd name="T107" fmla="*/ 28 h 41"/>
                <a:gd name="T108" fmla="*/ 0 w 56"/>
                <a:gd name="T109" fmla="*/ 25 h 41"/>
                <a:gd name="T110" fmla="*/ 0 w 56"/>
                <a:gd name="T111" fmla="*/ 20 h 41"/>
                <a:gd name="T112" fmla="*/ 0 w 56"/>
                <a:gd name="T113" fmla="*/ 16 h 41"/>
                <a:gd name="T114" fmla="*/ 0 w 56"/>
                <a:gd name="T115" fmla="*/ 13 h 41"/>
                <a:gd name="T116" fmla="*/ 1 w 56"/>
                <a:gd name="T117" fmla="*/ 10 h 41"/>
                <a:gd name="T118" fmla="*/ 1 w 56"/>
                <a:gd name="T119" fmla="*/ 8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
                <a:gd name="T181" fmla="*/ 0 h 41"/>
                <a:gd name="T182" fmla="*/ 56 w 56"/>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 h="41">
                  <a:moveTo>
                    <a:pt x="1" y="8"/>
                  </a:moveTo>
                  <a:lnTo>
                    <a:pt x="2" y="5"/>
                  </a:lnTo>
                  <a:lnTo>
                    <a:pt x="5" y="5"/>
                  </a:lnTo>
                  <a:lnTo>
                    <a:pt x="10" y="3"/>
                  </a:lnTo>
                  <a:lnTo>
                    <a:pt x="15" y="3"/>
                  </a:lnTo>
                  <a:lnTo>
                    <a:pt x="21" y="3"/>
                  </a:lnTo>
                  <a:lnTo>
                    <a:pt x="27" y="2"/>
                  </a:lnTo>
                  <a:lnTo>
                    <a:pt x="33" y="2"/>
                  </a:lnTo>
                  <a:lnTo>
                    <a:pt x="38" y="2"/>
                  </a:lnTo>
                  <a:lnTo>
                    <a:pt x="42" y="2"/>
                  </a:lnTo>
                  <a:lnTo>
                    <a:pt x="45" y="2"/>
                  </a:lnTo>
                  <a:lnTo>
                    <a:pt x="48" y="1"/>
                  </a:lnTo>
                  <a:lnTo>
                    <a:pt x="50" y="1"/>
                  </a:lnTo>
                  <a:lnTo>
                    <a:pt x="52" y="0"/>
                  </a:lnTo>
                  <a:lnTo>
                    <a:pt x="54" y="1"/>
                  </a:lnTo>
                  <a:lnTo>
                    <a:pt x="54" y="2"/>
                  </a:lnTo>
                  <a:lnTo>
                    <a:pt x="55" y="2"/>
                  </a:lnTo>
                  <a:lnTo>
                    <a:pt x="56" y="5"/>
                  </a:lnTo>
                  <a:lnTo>
                    <a:pt x="56" y="7"/>
                  </a:lnTo>
                  <a:lnTo>
                    <a:pt x="56" y="10"/>
                  </a:lnTo>
                  <a:lnTo>
                    <a:pt x="56" y="13"/>
                  </a:lnTo>
                  <a:lnTo>
                    <a:pt x="56" y="15"/>
                  </a:lnTo>
                  <a:lnTo>
                    <a:pt x="56" y="18"/>
                  </a:lnTo>
                  <a:lnTo>
                    <a:pt x="56" y="20"/>
                  </a:lnTo>
                  <a:lnTo>
                    <a:pt x="56" y="22"/>
                  </a:lnTo>
                  <a:lnTo>
                    <a:pt x="56" y="25"/>
                  </a:lnTo>
                  <a:lnTo>
                    <a:pt x="55" y="28"/>
                  </a:lnTo>
                  <a:lnTo>
                    <a:pt x="55" y="31"/>
                  </a:lnTo>
                  <a:lnTo>
                    <a:pt x="55" y="34"/>
                  </a:lnTo>
                  <a:lnTo>
                    <a:pt x="55" y="36"/>
                  </a:lnTo>
                  <a:lnTo>
                    <a:pt x="55" y="37"/>
                  </a:lnTo>
                  <a:lnTo>
                    <a:pt x="54" y="38"/>
                  </a:lnTo>
                  <a:lnTo>
                    <a:pt x="51" y="38"/>
                  </a:lnTo>
                  <a:lnTo>
                    <a:pt x="48" y="39"/>
                  </a:lnTo>
                  <a:lnTo>
                    <a:pt x="44" y="39"/>
                  </a:lnTo>
                  <a:lnTo>
                    <a:pt x="39" y="39"/>
                  </a:lnTo>
                  <a:lnTo>
                    <a:pt x="34" y="39"/>
                  </a:lnTo>
                  <a:lnTo>
                    <a:pt x="30" y="39"/>
                  </a:lnTo>
                  <a:lnTo>
                    <a:pt x="26" y="39"/>
                  </a:lnTo>
                  <a:lnTo>
                    <a:pt x="22" y="39"/>
                  </a:lnTo>
                  <a:lnTo>
                    <a:pt x="19" y="40"/>
                  </a:lnTo>
                  <a:lnTo>
                    <a:pt x="17" y="41"/>
                  </a:lnTo>
                  <a:lnTo>
                    <a:pt x="15" y="41"/>
                  </a:lnTo>
                  <a:lnTo>
                    <a:pt x="12" y="41"/>
                  </a:lnTo>
                  <a:lnTo>
                    <a:pt x="10" y="41"/>
                  </a:lnTo>
                  <a:lnTo>
                    <a:pt x="7" y="41"/>
                  </a:lnTo>
                  <a:lnTo>
                    <a:pt x="5" y="40"/>
                  </a:lnTo>
                  <a:lnTo>
                    <a:pt x="3" y="40"/>
                  </a:lnTo>
                  <a:lnTo>
                    <a:pt x="2" y="39"/>
                  </a:lnTo>
                  <a:lnTo>
                    <a:pt x="1" y="38"/>
                  </a:lnTo>
                  <a:lnTo>
                    <a:pt x="0" y="37"/>
                  </a:lnTo>
                  <a:lnTo>
                    <a:pt x="0" y="35"/>
                  </a:lnTo>
                  <a:lnTo>
                    <a:pt x="0" y="32"/>
                  </a:lnTo>
                  <a:lnTo>
                    <a:pt x="0" y="28"/>
                  </a:lnTo>
                  <a:lnTo>
                    <a:pt x="0" y="25"/>
                  </a:lnTo>
                  <a:lnTo>
                    <a:pt x="0" y="20"/>
                  </a:lnTo>
                  <a:lnTo>
                    <a:pt x="0" y="16"/>
                  </a:lnTo>
                  <a:lnTo>
                    <a:pt x="0" y="13"/>
                  </a:lnTo>
                  <a:lnTo>
                    <a:pt x="1" y="10"/>
                  </a:lnTo>
                  <a:lnTo>
                    <a:pt x="1" y="8"/>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163"/>
            <p:cNvSpPr>
              <a:spLocks/>
            </p:cNvSpPr>
            <p:nvPr/>
          </p:nvSpPr>
          <p:spPr bwMode="auto">
            <a:xfrm>
              <a:off x="3061" y="2603"/>
              <a:ext cx="56" cy="45"/>
            </a:xfrm>
            <a:custGeom>
              <a:avLst/>
              <a:gdLst>
                <a:gd name="T0" fmla="*/ 0 w 56"/>
                <a:gd name="T1" fmla="*/ 10 h 45"/>
                <a:gd name="T2" fmla="*/ 1 w 56"/>
                <a:gd name="T3" fmla="*/ 9 h 45"/>
                <a:gd name="T4" fmla="*/ 4 w 56"/>
                <a:gd name="T5" fmla="*/ 7 h 45"/>
                <a:gd name="T6" fmla="*/ 8 w 56"/>
                <a:gd name="T7" fmla="*/ 6 h 45"/>
                <a:gd name="T8" fmla="*/ 14 w 56"/>
                <a:gd name="T9" fmla="*/ 5 h 45"/>
                <a:gd name="T10" fmla="*/ 20 w 56"/>
                <a:gd name="T11" fmla="*/ 4 h 45"/>
                <a:gd name="T12" fmla="*/ 26 w 56"/>
                <a:gd name="T13" fmla="*/ 3 h 45"/>
                <a:gd name="T14" fmla="*/ 32 w 56"/>
                <a:gd name="T15" fmla="*/ 3 h 45"/>
                <a:gd name="T16" fmla="*/ 37 w 56"/>
                <a:gd name="T17" fmla="*/ 3 h 45"/>
                <a:gd name="T18" fmla="*/ 41 w 56"/>
                <a:gd name="T19" fmla="*/ 2 h 45"/>
                <a:gd name="T20" fmla="*/ 44 w 56"/>
                <a:gd name="T21" fmla="*/ 1 h 45"/>
                <a:gd name="T22" fmla="*/ 46 w 56"/>
                <a:gd name="T23" fmla="*/ 0 h 45"/>
                <a:gd name="T24" fmla="*/ 48 w 56"/>
                <a:gd name="T25" fmla="*/ 0 h 45"/>
                <a:gd name="T26" fmla="*/ 50 w 56"/>
                <a:gd name="T27" fmla="*/ 0 h 45"/>
                <a:gd name="T28" fmla="*/ 51 w 56"/>
                <a:gd name="T29" fmla="*/ 0 h 45"/>
                <a:gd name="T30" fmla="*/ 53 w 56"/>
                <a:gd name="T31" fmla="*/ 0 h 45"/>
                <a:gd name="T32" fmla="*/ 54 w 56"/>
                <a:gd name="T33" fmla="*/ 2 h 45"/>
                <a:gd name="T34" fmla="*/ 54 w 56"/>
                <a:gd name="T35" fmla="*/ 3 h 45"/>
                <a:gd name="T36" fmla="*/ 55 w 56"/>
                <a:gd name="T37" fmla="*/ 6 h 45"/>
                <a:gd name="T38" fmla="*/ 55 w 56"/>
                <a:gd name="T39" fmla="*/ 9 h 45"/>
                <a:gd name="T40" fmla="*/ 55 w 56"/>
                <a:gd name="T41" fmla="*/ 12 h 45"/>
                <a:gd name="T42" fmla="*/ 55 w 56"/>
                <a:gd name="T43" fmla="*/ 14 h 45"/>
                <a:gd name="T44" fmla="*/ 55 w 56"/>
                <a:gd name="T45" fmla="*/ 16 h 45"/>
                <a:gd name="T46" fmla="*/ 55 w 56"/>
                <a:gd name="T47" fmla="*/ 19 h 45"/>
                <a:gd name="T48" fmla="*/ 55 w 56"/>
                <a:gd name="T49" fmla="*/ 22 h 45"/>
                <a:gd name="T50" fmla="*/ 56 w 56"/>
                <a:gd name="T51" fmla="*/ 26 h 45"/>
                <a:gd name="T52" fmla="*/ 56 w 56"/>
                <a:gd name="T53" fmla="*/ 29 h 45"/>
                <a:gd name="T54" fmla="*/ 56 w 56"/>
                <a:gd name="T55" fmla="*/ 32 h 45"/>
                <a:gd name="T56" fmla="*/ 56 w 56"/>
                <a:gd name="T57" fmla="*/ 34 h 45"/>
                <a:gd name="T58" fmla="*/ 56 w 56"/>
                <a:gd name="T59" fmla="*/ 36 h 45"/>
                <a:gd name="T60" fmla="*/ 55 w 56"/>
                <a:gd name="T61" fmla="*/ 37 h 45"/>
                <a:gd name="T62" fmla="*/ 55 w 56"/>
                <a:gd name="T63" fmla="*/ 38 h 45"/>
                <a:gd name="T64" fmla="*/ 53 w 56"/>
                <a:gd name="T65" fmla="*/ 39 h 45"/>
                <a:gd name="T66" fmla="*/ 50 w 56"/>
                <a:gd name="T67" fmla="*/ 39 h 45"/>
                <a:gd name="T68" fmla="*/ 45 w 56"/>
                <a:gd name="T69" fmla="*/ 40 h 45"/>
                <a:gd name="T70" fmla="*/ 41 w 56"/>
                <a:gd name="T71" fmla="*/ 40 h 45"/>
                <a:gd name="T72" fmla="*/ 36 w 56"/>
                <a:gd name="T73" fmla="*/ 40 h 45"/>
                <a:gd name="T74" fmla="*/ 32 w 56"/>
                <a:gd name="T75" fmla="*/ 41 h 45"/>
                <a:gd name="T76" fmla="*/ 28 w 56"/>
                <a:gd name="T77" fmla="*/ 42 h 45"/>
                <a:gd name="T78" fmla="*/ 23 w 56"/>
                <a:gd name="T79" fmla="*/ 42 h 45"/>
                <a:gd name="T80" fmla="*/ 21 w 56"/>
                <a:gd name="T81" fmla="*/ 43 h 45"/>
                <a:gd name="T82" fmla="*/ 19 w 56"/>
                <a:gd name="T83" fmla="*/ 43 h 45"/>
                <a:gd name="T84" fmla="*/ 16 w 56"/>
                <a:gd name="T85" fmla="*/ 44 h 45"/>
                <a:gd name="T86" fmla="*/ 14 w 56"/>
                <a:gd name="T87" fmla="*/ 45 h 45"/>
                <a:gd name="T88" fmla="*/ 11 w 56"/>
                <a:gd name="T89" fmla="*/ 45 h 45"/>
                <a:gd name="T90" fmla="*/ 9 w 56"/>
                <a:gd name="T91" fmla="*/ 45 h 45"/>
                <a:gd name="T92" fmla="*/ 7 w 56"/>
                <a:gd name="T93" fmla="*/ 45 h 45"/>
                <a:gd name="T94" fmla="*/ 5 w 56"/>
                <a:gd name="T95" fmla="*/ 44 h 45"/>
                <a:gd name="T96" fmla="*/ 3 w 56"/>
                <a:gd name="T97" fmla="*/ 43 h 45"/>
                <a:gd name="T98" fmla="*/ 2 w 56"/>
                <a:gd name="T99" fmla="*/ 42 h 45"/>
                <a:gd name="T100" fmla="*/ 2 w 56"/>
                <a:gd name="T101" fmla="*/ 41 h 45"/>
                <a:gd name="T102" fmla="*/ 1 w 56"/>
                <a:gd name="T103" fmla="*/ 39 h 45"/>
                <a:gd name="T104" fmla="*/ 1 w 56"/>
                <a:gd name="T105" fmla="*/ 36 h 45"/>
                <a:gd name="T106" fmla="*/ 0 w 56"/>
                <a:gd name="T107" fmla="*/ 32 h 45"/>
                <a:gd name="T108" fmla="*/ 0 w 56"/>
                <a:gd name="T109" fmla="*/ 29 h 45"/>
                <a:gd name="T110" fmla="*/ 0 w 56"/>
                <a:gd name="T111" fmla="*/ 24 h 45"/>
                <a:gd name="T112" fmla="*/ 0 w 56"/>
                <a:gd name="T113" fmla="*/ 20 h 45"/>
                <a:gd name="T114" fmla="*/ 0 w 56"/>
                <a:gd name="T115" fmla="*/ 16 h 45"/>
                <a:gd name="T116" fmla="*/ 0 w 56"/>
                <a:gd name="T117" fmla="*/ 13 h 45"/>
                <a:gd name="T118" fmla="*/ 0 w 56"/>
                <a:gd name="T119" fmla="*/ 11 h 45"/>
                <a:gd name="T120" fmla="*/ 0 w 56"/>
                <a:gd name="T121" fmla="*/ 10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5"/>
                <a:gd name="T185" fmla="*/ 56 w 56"/>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5">
                  <a:moveTo>
                    <a:pt x="0" y="10"/>
                  </a:moveTo>
                  <a:lnTo>
                    <a:pt x="1" y="9"/>
                  </a:lnTo>
                  <a:lnTo>
                    <a:pt x="4" y="7"/>
                  </a:lnTo>
                  <a:lnTo>
                    <a:pt x="8" y="6"/>
                  </a:lnTo>
                  <a:lnTo>
                    <a:pt x="14" y="5"/>
                  </a:lnTo>
                  <a:lnTo>
                    <a:pt x="20" y="4"/>
                  </a:lnTo>
                  <a:lnTo>
                    <a:pt x="26" y="3"/>
                  </a:lnTo>
                  <a:lnTo>
                    <a:pt x="32" y="3"/>
                  </a:lnTo>
                  <a:lnTo>
                    <a:pt x="37" y="3"/>
                  </a:lnTo>
                  <a:lnTo>
                    <a:pt x="41" y="2"/>
                  </a:lnTo>
                  <a:lnTo>
                    <a:pt x="44" y="1"/>
                  </a:lnTo>
                  <a:lnTo>
                    <a:pt x="46" y="0"/>
                  </a:lnTo>
                  <a:lnTo>
                    <a:pt x="48" y="0"/>
                  </a:lnTo>
                  <a:lnTo>
                    <a:pt x="50" y="0"/>
                  </a:lnTo>
                  <a:lnTo>
                    <a:pt x="51" y="0"/>
                  </a:lnTo>
                  <a:lnTo>
                    <a:pt x="53" y="0"/>
                  </a:lnTo>
                  <a:lnTo>
                    <a:pt x="54" y="2"/>
                  </a:lnTo>
                  <a:lnTo>
                    <a:pt x="54" y="3"/>
                  </a:lnTo>
                  <a:lnTo>
                    <a:pt x="55" y="6"/>
                  </a:lnTo>
                  <a:lnTo>
                    <a:pt x="55" y="9"/>
                  </a:lnTo>
                  <a:lnTo>
                    <a:pt x="55" y="12"/>
                  </a:lnTo>
                  <a:lnTo>
                    <a:pt x="55" y="14"/>
                  </a:lnTo>
                  <a:lnTo>
                    <a:pt x="55" y="16"/>
                  </a:lnTo>
                  <a:lnTo>
                    <a:pt x="55" y="19"/>
                  </a:lnTo>
                  <a:lnTo>
                    <a:pt x="55" y="22"/>
                  </a:lnTo>
                  <a:lnTo>
                    <a:pt x="56" y="26"/>
                  </a:lnTo>
                  <a:lnTo>
                    <a:pt x="56" y="29"/>
                  </a:lnTo>
                  <a:lnTo>
                    <a:pt x="56" y="32"/>
                  </a:lnTo>
                  <a:lnTo>
                    <a:pt x="56" y="34"/>
                  </a:lnTo>
                  <a:lnTo>
                    <a:pt x="56" y="36"/>
                  </a:lnTo>
                  <a:lnTo>
                    <a:pt x="55" y="37"/>
                  </a:lnTo>
                  <a:lnTo>
                    <a:pt x="55" y="38"/>
                  </a:lnTo>
                  <a:lnTo>
                    <a:pt x="53" y="39"/>
                  </a:lnTo>
                  <a:lnTo>
                    <a:pt x="50" y="39"/>
                  </a:lnTo>
                  <a:lnTo>
                    <a:pt x="45" y="40"/>
                  </a:lnTo>
                  <a:lnTo>
                    <a:pt x="41" y="40"/>
                  </a:lnTo>
                  <a:lnTo>
                    <a:pt x="36" y="40"/>
                  </a:lnTo>
                  <a:lnTo>
                    <a:pt x="32" y="41"/>
                  </a:lnTo>
                  <a:lnTo>
                    <a:pt x="28" y="42"/>
                  </a:lnTo>
                  <a:lnTo>
                    <a:pt x="23" y="42"/>
                  </a:lnTo>
                  <a:lnTo>
                    <a:pt x="21" y="43"/>
                  </a:lnTo>
                  <a:lnTo>
                    <a:pt x="19" y="43"/>
                  </a:lnTo>
                  <a:lnTo>
                    <a:pt x="16" y="44"/>
                  </a:lnTo>
                  <a:lnTo>
                    <a:pt x="14" y="45"/>
                  </a:lnTo>
                  <a:lnTo>
                    <a:pt x="11" y="45"/>
                  </a:lnTo>
                  <a:lnTo>
                    <a:pt x="9" y="45"/>
                  </a:lnTo>
                  <a:lnTo>
                    <a:pt x="7" y="45"/>
                  </a:lnTo>
                  <a:lnTo>
                    <a:pt x="5" y="44"/>
                  </a:lnTo>
                  <a:lnTo>
                    <a:pt x="3" y="43"/>
                  </a:lnTo>
                  <a:lnTo>
                    <a:pt x="2" y="42"/>
                  </a:lnTo>
                  <a:lnTo>
                    <a:pt x="2" y="41"/>
                  </a:lnTo>
                  <a:lnTo>
                    <a:pt x="1" y="39"/>
                  </a:lnTo>
                  <a:lnTo>
                    <a:pt x="1" y="36"/>
                  </a:lnTo>
                  <a:lnTo>
                    <a:pt x="0" y="32"/>
                  </a:lnTo>
                  <a:lnTo>
                    <a:pt x="0" y="29"/>
                  </a:lnTo>
                  <a:lnTo>
                    <a:pt x="0" y="24"/>
                  </a:lnTo>
                  <a:lnTo>
                    <a:pt x="0" y="20"/>
                  </a:lnTo>
                  <a:lnTo>
                    <a:pt x="0" y="16"/>
                  </a:lnTo>
                  <a:lnTo>
                    <a:pt x="0" y="13"/>
                  </a:lnTo>
                  <a:lnTo>
                    <a:pt x="0" y="11"/>
                  </a:lnTo>
                  <a:lnTo>
                    <a:pt x="0"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164"/>
            <p:cNvSpPr>
              <a:spLocks/>
            </p:cNvSpPr>
            <p:nvPr/>
          </p:nvSpPr>
          <p:spPr bwMode="auto">
            <a:xfrm>
              <a:off x="3061" y="2603"/>
              <a:ext cx="56" cy="45"/>
            </a:xfrm>
            <a:custGeom>
              <a:avLst/>
              <a:gdLst>
                <a:gd name="T0" fmla="*/ 0 w 56"/>
                <a:gd name="T1" fmla="*/ 10 h 45"/>
                <a:gd name="T2" fmla="*/ 1 w 56"/>
                <a:gd name="T3" fmla="*/ 9 h 45"/>
                <a:gd name="T4" fmla="*/ 4 w 56"/>
                <a:gd name="T5" fmla="*/ 7 h 45"/>
                <a:gd name="T6" fmla="*/ 8 w 56"/>
                <a:gd name="T7" fmla="*/ 6 h 45"/>
                <a:gd name="T8" fmla="*/ 14 w 56"/>
                <a:gd name="T9" fmla="*/ 5 h 45"/>
                <a:gd name="T10" fmla="*/ 20 w 56"/>
                <a:gd name="T11" fmla="*/ 4 h 45"/>
                <a:gd name="T12" fmla="*/ 26 w 56"/>
                <a:gd name="T13" fmla="*/ 3 h 45"/>
                <a:gd name="T14" fmla="*/ 32 w 56"/>
                <a:gd name="T15" fmla="*/ 3 h 45"/>
                <a:gd name="T16" fmla="*/ 37 w 56"/>
                <a:gd name="T17" fmla="*/ 3 h 45"/>
                <a:gd name="T18" fmla="*/ 41 w 56"/>
                <a:gd name="T19" fmla="*/ 2 h 45"/>
                <a:gd name="T20" fmla="*/ 44 w 56"/>
                <a:gd name="T21" fmla="*/ 1 h 45"/>
                <a:gd name="T22" fmla="*/ 46 w 56"/>
                <a:gd name="T23" fmla="*/ 0 h 45"/>
                <a:gd name="T24" fmla="*/ 48 w 56"/>
                <a:gd name="T25" fmla="*/ 0 h 45"/>
                <a:gd name="T26" fmla="*/ 50 w 56"/>
                <a:gd name="T27" fmla="*/ 0 h 45"/>
                <a:gd name="T28" fmla="*/ 51 w 56"/>
                <a:gd name="T29" fmla="*/ 0 h 45"/>
                <a:gd name="T30" fmla="*/ 53 w 56"/>
                <a:gd name="T31" fmla="*/ 0 h 45"/>
                <a:gd name="T32" fmla="*/ 54 w 56"/>
                <a:gd name="T33" fmla="*/ 2 h 45"/>
                <a:gd name="T34" fmla="*/ 54 w 56"/>
                <a:gd name="T35" fmla="*/ 3 h 45"/>
                <a:gd name="T36" fmla="*/ 55 w 56"/>
                <a:gd name="T37" fmla="*/ 6 h 45"/>
                <a:gd name="T38" fmla="*/ 55 w 56"/>
                <a:gd name="T39" fmla="*/ 9 h 45"/>
                <a:gd name="T40" fmla="*/ 55 w 56"/>
                <a:gd name="T41" fmla="*/ 12 h 45"/>
                <a:gd name="T42" fmla="*/ 55 w 56"/>
                <a:gd name="T43" fmla="*/ 14 h 45"/>
                <a:gd name="T44" fmla="*/ 55 w 56"/>
                <a:gd name="T45" fmla="*/ 16 h 45"/>
                <a:gd name="T46" fmla="*/ 55 w 56"/>
                <a:gd name="T47" fmla="*/ 19 h 45"/>
                <a:gd name="T48" fmla="*/ 55 w 56"/>
                <a:gd name="T49" fmla="*/ 22 h 45"/>
                <a:gd name="T50" fmla="*/ 56 w 56"/>
                <a:gd name="T51" fmla="*/ 26 h 45"/>
                <a:gd name="T52" fmla="*/ 56 w 56"/>
                <a:gd name="T53" fmla="*/ 29 h 45"/>
                <a:gd name="T54" fmla="*/ 56 w 56"/>
                <a:gd name="T55" fmla="*/ 32 h 45"/>
                <a:gd name="T56" fmla="*/ 56 w 56"/>
                <a:gd name="T57" fmla="*/ 34 h 45"/>
                <a:gd name="T58" fmla="*/ 56 w 56"/>
                <a:gd name="T59" fmla="*/ 36 h 45"/>
                <a:gd name="T60" fmla="*/ 55 w 56"/>
                <a:gd name="T61" fmla="*/ 37 h 45"/>
                <a:gd name="T62" fmla="*/ 55 w 56"/>
                <a:gd name="T63" fmla="*/ 38 h 45"/>
                <a:gd name="T64" fmla="*/ 53 w 56"/>
                <a:gd name="T65" fmla="*/ 39 h 45"/>
                <a:gd name="T66" fmla="*/ 50 w 56"/>
                <a:gd name="T67" fmla="*/ 39 h 45"/>
                <a:gd name="T68" fmla="*/ 45 w 56"/>
                <a:gd name="T69" fmla="*/ 40 h 45"/>
                <a:gd name="T70" fmla="*/ 41 w 56"/>
                <a:gd name="T71" fmla="*/ 40 h 45"/>
                <a:gd name="T72" fmla="*/ 36 w 56"/>
                <a:gd name="T73" fmla="*/ 40 h 45"/>
                <a:gd name="T74" fmla="*/ 32 w 56"/>
                <a:gd name="T75" fmla="*/ 41 h 45"/>
                <a:gd name="T76" fmla="*/ 28 w 56"/>
                <a:gd name="T77" fmla="*/ 42 h 45"/>
                <a:gd name="T78" fmla="*/ 23 w 56"/>
                <a:gd name="T79" fmla="*/ 42 h 45"/>
                <a:gd name="T80" fmla="*/ 21 w 56"/>
                <a:gd name="T81" fmla="*/ 43 h 45"/>
                <a:gd name="T82" fmla="*/ 19 w 56"/>
                <a:gd name="T83" fmla="*/ 43 h 45"/>
                <a:gd name="T84" fmla="*/ 16 w 56"/>
                <a:gd name="T85" fmla="*/ 44 h 45"/>
                <a:gd name="T86" fmla="*/ 14 w 56"/>
                <a:gd name="T87" fmla="*/ 45 h 45"/>
                <a:gd name="T88" fmla="*/ 11 w 56"/>
                <a:gd name="T89" fmla="*/ 45 h 45"/>
                <a:gd name="T90" fmla="*/ 9 w 56"/>
                <a:gd name="T91" fmla="*/ 45 h 45"/>
                <a:gd name="T92" fmla="*/ 7 w 56"/>
                <a:gd name="T93" fmla="*/ 45 h 45"/>
                <a:gd name="T94" fmla="*/ 5 w 56"/>
                <a:gd name="T95" fmla="*/ 44 h 45"/>
                <a:gd name="T96" fmla="*/ 3 w 56"/>
                <a:gd name="T97" fmla="*/ 43 h 45"/>
                <a:gd name="T98" fmla="*/ 2 w 56"/>
                <a:gd name="T99" fmla="*/ 42 h 45"/>
                <a:gd name="T100" fmla="*/ 2 w 56"/>
                <a:gd name="T101" fmla="*/ 41 h 45"/>
                <a:gd name="T102" fmla="*/ 1 w 56"/>
                <a:gd name="T103" fmla="*/ 39 h 45"/>
                <a:gd name="T104" fmla="*/ 1 w 56"/>
                <a:gd name="T105" fmla="*/ 36 h 45"/>
                <a:gd name="T106" fmla="*/ 0 w 56"/>
                <a:gd name="T107" fmla="*/ 32 h 45"/>
                <a:gd name="T108" fmla="*/ 0 w 56"/>
                <a:gd name="T109" fmla="*/ 29 h 45"/>
                <a:gd name="T110" fmla="*/ 0 w 56"/>
                <a:gd name="T111" fmla="*/ 24 h 45"/>
                <a:gd name="T112" fmla="*/ 0 w 56"/>
                <a:gd name="T113" fmla="*/ 20 h 45"/>
                <a:gd name="T114" fmla="*/ 0 w 56"/>
                <a:gd name="T115" fmla="*/ 16 h 45"/>
                <a:gd name="T116" fmla="*/ 0 w 56"/>
                <a:gd name="T117" fmla="*/ 13 h 45"/>
                <a:gd name="T118" fmla="*/ 0 w 56"/>
                <a:gd name="T119" fmla="*/ 11 h 45"/>
                <a:gd name="T120" fmla="*/ 0 w 56"/>
                <a:gd name="T121" fmla="*/ 10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5"/>
                <a:gd name="T185" fmla="*/ 56 w 56"/>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5">
                  <a:moveTo>
                    <a:pt x="0" y="10"/>
                  </a:moveTo>
                  <a:lnTo>
                    <a:pt x="1" y="9"/>
                  </a:lnTo>
                  <a:lnTo>
                    <a:pt x="4" y="7"/>
                  </a:lnTo>
                  <a:lnTo>
                    <a:pt x="8" y="6"/>
                  </a:lnTo>
                  <a:lnTo>
                    <a:pt x="14" y="5"/>
                  </a:lnTo>
                  <a:lnTo>
                    <a:pt x="20" y="4"/>
                  </a:lnTo>
                  <a:lnTo>
                    <a:pt x="26" y="3"/>
                  </a:lnTo>
                  <a:lnTo>
                    <a:pt x="32" y="3"/>
                  </a:lnTo>
                  <a:lnTo>
                    <a:pt x="37" y="3"/>
                  </a:lnTo>
                  <a:lnTo>
                    <a:pt x="41" y="2"/>
                  </a:lnTo>
                  <a:lnTo>
                    <a:pt x="44" y="1"/>
                  </a:lnTo>
                  <a:lnTo>
                    <a:pt x="46" y="0"/>
                  </a:lnTo>
                  <a:lnTo>
                    <a:pt x="48" y="0"/>
                  </a:lnTo>
                  <a:lnTo>
                    <a:pt x="50" y="0"/>
                  </a:lnTo>
                  <a:lnTo>
                    <a:pt x="51" y="0"/>
                  </a:lnTo>
                  <a:lnTo>
                    <a:pt x="53" y="0"/>
                  </a:lnTo>
                  <a:lnTo>
                    <a:pt x="54" y="2"/>
                  </a:lnTo>
                  <a:lnTo>
                    <a:pt x="54" y="3"/>
                  </a:lnTo>
                  <a:lnTo>
                    <a:pt x="55" y="6"/>
                  </a:lnTo>
                  <a:lnTo>
                    <a:pt x="55" y="9"/>
                  </a:lnTo>
                  <a:lnTo>
                    <a:pt x="55" y="12"/>
                  </a:lnTo>
                  <a:lnTo>
                    <a:pt x="55" y="14"/>
                  </a:lnTo>
                  <a:lnTo>
                    <a:pt x="55" y="16"/>
                  </a:lnTo>
                  <a:lnTo>
                    <a:pt x="55" y="19"/>
                  </a:lnTo>
                  <a:lnTo>
                    <a:pt x="55" y="22"/>
                  </a:lnTo>
                  <a:lnTo>
                    <a:pt x="56" y="26"/>
                  </a:lnTo>
                  <a:lnTo>
                    <a:pt x="56" y="29"/>
                  </a:lnTo>
                  <a:lnTo>
                    <a:pt x="56" y="32"/>
                  </a:lnTo>
                  <a:lnTo>
                    <a:pt x="56" y="34"/>
                  </a:lnTo>
                  <a:lnTo>
                    <a:pt x="56" y="36"/>
                  </a:lnTo>
                  <a:lnTo>
                    <a:pt x="55" y="37"/>
                  </a:lnTo>
                  <a:lnTo>
                    <a:pt x="55" y="38"/>
                  </a:lnTo>
                  <a:lnTo>
                    <a:pt x="53" y="39"/>
                  </a:lnTo>
                  <a:lnTo>
                    <a:pt x="50" y="39"/>
                  </a:lnTo>
                  <a:lnTo>
                    <a:pt x="45" y="40"/>
                  </a:lnTo>
                  <a:lnTo>
                    <a:pt x="41" y="40"/>
                  </a:lnTo>
                  <a:lnTo>
                    <a:pt x="36" y="40"/>
                  </a:lnTo>
                  <a:lnTo>
                    <a:pt x="32" y="41"/>
                  </a:lnTo>
                  <a:lnTo>
                    <a:pt x="28" y="42"/>
                  </a:lnTo>
                  <a:lnTo>
                    <a:pt x="23" y="42"/>
                  </a:lnTo>
                  <a:lnTo>
                    <a:pt x="21" y="43"/>
                  </a:lnTo>
                  <a:lnTo>
                    <a:pt x="19" y="43"/>
                  </a:lnTo>
                  <a:lnTo>
                    <a:pt x="16" y="44"/>
                  </a:lnTo>
                  <a:lnTo>
                    <a:pt x="14" y="45"/>
                  </a:lnTo>
                  <a:lnTo>
                    <a:pt x="11" y="45"/>
                  </a:lnTo>
                  <a:lnTo>
                    <a:pt x="9" y="45"/>
                  </a:lnTo>
                  <a:lnTo>
                    <a:pt x="7" y="45"/>
                  </a:lnTo>
                  <a:lnTo>
                    <a:pt x="5" y="44"/>
                  </a:lnTo>
                  <a:lnTo>
                    <a:pt x="3" y="43"/>
                  </a:lnTo>
                  <a:lnTo>
                    <a:pt x="2" y="42"/>
                  </a:lnTo>
                  <a:lnTo>
                    <a:pt x="2" y="41"/>
                  </a:lnTo>
                  <a:lnTo>
                    <a:pt x="1" y="39"/>
                  </a:lnTo>
                  <a:lnTo>
                    <a:pt x="1" y="36"/>
                  </a:lnTo>
                  <a:lnTo>
                    <a:pt x="0" y="32"/>
                  </a:lnTo>
                  <a:lnTo>
                    <a:pt x="0" y="29"/>
                  </a:lnTo>
                  <a:lnTo>
                    <a:pt x="0" y="24"/>
                  </a:lnTo>
                  <a:lnTo>
                    <a:pt x="0" y="20"/>
                  </a:lnTo>
                  <a:lnTo>
                    <a:pt x="0" y="16"/>
                  </a:lnTo>
                  <a:lnTo>
                    <a:pt x="0" y="13"/>
                  </a:lnTo>
                  <a:lnTo>
                    <a:pt x="0" y="11"/>
                  </a:lnTo>
                  <a:lnTo>
                    <a:pt x="0" y="1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165"/>
            <p:cNvSpPr>
              <a:spLocks/>
            </p:cNvSpPr>
            <p:nvPr/>
          </p:nvSpPr>
          <p:spPr bwMode="auto">
            <a:xfrm>
              <a:off x="3061" y="2603"/>
              <a:ext cx="56" cy="45"/>
            </a:xfrm>
            <a:custGeom>
              <a:avLst/>
              <a:gdLst>
                <a:gd name="T0" fmla="*/ 0 w 56"/>
                <a:gd name="T1" fmla="*/ 10 h 45"/>
                <a:gd name="T2" fmla="*/ 1 w 56"/>
                <a:gd name="T3" fmla="*/ 9 h 45"/>
                <a:gd name="T4" fmla="*/ 4 w 56"/>
                <a:gd name="T5" fmla="*/ 7 h 45"/>
                <a:gd name="T6" fmla="*/ 8 w 56"/>
                <a:gd name="T7" fmla="*/ 6 h 45"/>
                <a:gd name="T8" fmla="*/ 14 w 56"/>
                <a:gd name="T9" fmla="*/ 5 h 45"/>
                <a:gd name="T10" fmla="*/ 20 w 56"/>
                <a:gd name="T11" fmla="*/ 4 h 45"/>
                <a:gd name="T12" fmla="*/ 26 w 56"/>
                <a:gd name="T13" fmla="*/ 3 h 45"/>
                <a:gd name="T14" fmla="*/ 32 w 56"/>
                <a:gd name="T15" fmla="*/ 3 h 45"/>
                <a:gd name="T16" fmla="*/ 37 w 56"/>
                <a:gd name="T17" fmla="*/ 3 h 45"/>
                <a:gd name="T18" fmla="*/ 41 w 56"/>
                <a:gd name="T19" fmla="*/ 2 h 45"/>
                <a:gd name="T20" fmla="*/ 44 w 56"/>
                <a:gd name="T21" fmla="*/ 1 h 45"/>
                <a:gd name="T22" fmla="*/ 46 w 56"/>
                <a:gd name="T23" fmla="*/ 0 h 45"/>
                <a:gd name="T24" fmla="*/ 48 w 56"/>
                <a:gd name="T25" fmla="*/ 0 h 45"/>
                <a:gd name="T26" fmla="*/ 50 w 56"/>
                <a:gd name="T27" fmla="*/ 0 h 45"/>
                <a:gd name="T28" fmla="*/ 51 w 56"/>
                <a:gd name="T29" fmla="*/ 0 h 45"/>
                <a:gd name="T30" fmla="*/ 53 w 56"/>
                <a:gd name="T31" fmla="*/ 0 h 45"/>
                <a:gd name="T32" fmla="*/ 54 w 56"/>
                <a:gd name="T33" fmla="*/ 2 h 45"/>
                <a:gd name="T34" fmla="*/ 54 w 56"/>
                <a:gd name="T35" fmla="*/ 3 h 45"/>
                <a:gd name="T36" fmla="*/ 55 w 56"/>
                <a:gd name="T37" fmla="*/ 6 h 45"/>
                <a:gd name="T38" fmla="*/ 55 w 56"/>
                <a:gd name="T39" fmla="*/ 9 h 45"/>
                <a:gd name="T40" fmla="*/ 55 w 56"/>
                <a:gd name="T41" fmla="*/ 12 h 45"/>
                <a:gd name="T42" fmla="*/ 55 w 56"/>
                <a:gd name="T43" fmla="*/ 14 h 45"/>
                <a:gd name="T44" fmla="*/ 55 w 56"/>
                <a:gd name="T45" fmla="*/ 16 h 45"/>
                <a:gd name="T46" fmla="*/ 55 w 56"/>
                <a:gd name="T47" fmla="*/ 19 h 45"/>
                <a:gd name="T48" fmla="*/ 55 w 56"/>
                <a:gd name="T49" fmla="*/ 22 h 45"/>
                <a:gd name="T50" fmla="*/ 56 w 56"/>
                <a:gd name="T51" fmla="*/ 26 h 45"/>
                <a:gd name="T52" fmla="*/ 56 w 56"/>
                <a:gd name="T53" fmla="*/ 29 h 45"/>
                <a:gd name="T54" fmla="*/ 56 w 56"/>
                <a:gd name="T55" fmla="*/ 32 h 45"/>
                <a:gd name="T56" fmla="*/ 56 w 56"/>
                <a:gd name="T57" fmla="*/ 34 h 45"/>
                <a:gd name="T58" fmla="*/ 56 w 56"/>
                <a:gd name="T59" fmla="*/ 36 h 45"/>
                <a:gd name="T60" fmla="*/ 55 w 56"/>
                <a:gd name="T61" fmla="*/ 37 h 45"/>
                <a:gd name="T62" fmla="*/ 55 w 56"/>
                <a:gd name="T63" fmla="*/ 38 h 45"/>
                <a:gd name="T64" fmla="*/ 53 w 56"/>
                <a:gd name="T65" fmla="*/ 39 h 45"/>
                <a:gd name="T66" fmla="*/ 50 w 56"/>
                <a:gd name="T67" fmla="*/ 39 h 45"/>
                <a:gd name="T68" fmla="*/ 45 w 56"/>
                <a:gd name="T69" fmla="*/ 40 h 45"/>
                <a:gd name="T70" fmla="*/ 41 w 56"/>
                <a:gd name="T71" fmla="*/ 40 h 45"/>
                <a:gd name="T72" fmla="*/ 36 w 56"/>
                <a:gd name="T73" fmla="*/ 40 h 45"/>
                <a:gd name="T74" fmla="*/ 32 w 56"/>
                <a:gd name="T75" fmla="*/ 41 h 45"/>
                <a:gd name="T76" fmla="*/ 28 w 56"/>
                <a:gd name="T77" fmla="*/ 42 h 45"/>
                <a:gd name="T78" fmla="*/ 23 w 56"/>
                <a:gd name="T79" fmla="*/ 42 h 45"/>
                <a:gd name="T80" fmla="*/ 21 w 56"/>
                <a:gd name="T81" fmla="*/ 43 h 45"/>
                <a:gd name="T82" fmla="*/ 19 w 56"/>
                <a:gd name="T83" fmla="*/ 43 h 45"/>
                <a:gd name="T84" fmla="*/ 16 w 56"/>
                <a:gd name="T85" fmla="*/ 44 h 45"/>
                <a:gd name="T86" fmla="*/ 14 w 56"/>
                <a:gd name="T87" fmla="*/ 45 h 45"/>
                <a:gd name="T88" fmla="*/ 11 w 56"/>
                <a:gd name="T89" fmla="*/ 45 h 45"/>
                <a:gd name="T90" fmla="*/ 9 w 56"/>
                <a:gd name="T91" fmla="*/ 45 h 45"/>
                <a:gd name="T92" fmla="*/ 7 w 56"/>
                <a:gd name="T93" fmla="*/ 45 h 45"/>
                <a:gd name="T94" fmla="*/ 5 w 56"/>
                <a:gd name="T95" fmla="*/ 44 h 45"/>
                <a:gd name="T96" fmla="*/ 3 w 56"/>
                <a:gd name="T97" fmla="*/ 43 h 45"/>
                <a:gd name="T98" fmla="*/ 2 w 56"/>
                <a:gd name="T99" fmla="*/ 42 h 45"/>
                <a:gd name="T100" fmla="*/ 2 w 56"/>
                <a:gd name="T101" fmla="*/ 41 h 45"/>
                <a:gd name="T102" fmla="*/ 1 w 56"/>
                <a:gd name="T103" fmla="*/ 39 h 45"/>
                <a:gd name="T104" fmla="*/ 1 w 56"/>
                <a:gd name="T105" fmla="*/ 36 h 45"/>
                <a:gd name="T106" fmla="*/ 0 w 56"/>
                <a:gd name="T107" fmla="*/ 32 h 45"/>
                <a:gd name="T108" fmla="*/ 0 w 56"/>
                <a:gd name="T109" fmla="*/ 29 h 45"/>
                <a:gd name="T110" fmla="*/ 0 w 56"/>
                <a:gd name="T111" fmla="*/ 24 h 45"/>
                <a:gd name="T112" fmla="*/ 0 w 56"/>
                <a:gd name="T113" fmla="*/ 20 h 45"/>
                <a:gd name="T114" fmla="*/ 0 w 56"/>
                <a:gd name="T115" fmla="*/ 16 h 45"/>
                <a:gd name="T116" fmla="*/ 0 w 56"/>
                <a:gd name="T117" fmla="*/ 13 h 45"/>
                <a:gd name="T118" fmla="*/ 0 w 56"/>
                <a:gd name="T119" fmla="*/ 11 h 45"/>
                <a:gd name="T120" fmla="*/ 0 w 56"/>
                <a:gd name="T121" fmla="*/ 10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5"/>
                <a:gd name="T185" fmla="*/ 56 w 56"/>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5">
                  <a:moveTo>
                    <a:pt x="0" y="10"/>
                  </a:moveTo>
                  <a:lnTo>
                    <a:pt x="1" y="9"/>
                  </a:lnTo>
                  <a:lnTo>
                    <a:pt x="4" y="7"/>
                  </a:lnTo>
                  <a:lnTo>
                    <a:pt x="8" y="6"/>
                  </a:lnTo>
                  <a:lnTo>
                    <a:pt x="14" y="5"/>
                  </a:lnTo>
                  <a:lnTo>
                    <a:pt x="20" y="4"/>
                  </a:lnTo>
                  <a:lnTo>
                    <a:pt x="26" y="3"/>
                  </a:lnTo>
                  <a:lnTo>
                    <a:pt x="32" y="3"/>
                  </a:lnTo>
                  <a:lnTo>
                    <a:pt x="37" y="3"/>
                  </a:lnTo>
                  <a:lnTo>
                    <a:pt x="41" y="2"/>
                  </a:lnTo>
                  <a:lnTo>
                    <a:pt x="44" y="1"/>
                  </a:lnTo>
                  <a:lnTo>
                    <a:pt x="46" y="0"/>
                  </a:lnTo>
                  <a:lnTo>
                    <a:pt x="48" y="0"/>
                  </a:lnTo>
                  <a:lnTo>
                    <a:pt x="50" y="0"/>
                  </a:lnTo>
                  <a:lnTo>
                    <a:pt x="51" y="0"/>
                  </a:lnTo>
                  <a:lnTo>
                    <a:pt x="53" y="0"/>
                  </a:lnTo>
                  <a:lnTo>
                    <a:pt x="54" y="2"/>
                  </a:lnTo>
                  <a:lnTo>
                    <a:pt x="54" y="3"/>
                  </a:lnTo>
                  <a:lnTo>
                    <a:pt x="55" y="6"/>
                  </a:lnTo>
                  <a:lnTo>
                    <a:pt x="55" y="9"/>
                  </a:lnTo>
                  <a:lnTo>
                    <a:pt x="55" y="12"/>
                  </a:lnTo>
                  <a:lnTo>
                    <a:pt x="55" y="14"/>
                  </a:lnTo>
                  <a:lnTo>
                    <a:pt x="55" y="16"/>
                  </a:lnTo>
                  <a:lnTo>
                    <a:pt x="55" y="19"/>
                  </a:lnTo>
                  <a:lnTo>
                    <a:pt x="55" y="22"/>
                  </a:lnTo>
                  <a:lnTo>
                    <a:pt x="56" y="26"/>
                  </a:lnTo>
                  <a:lnTo>
                    <a:pt x="56" y="29"/>
                  </a:lnTo>
                  <a:lnTo>
                    <a:pt x="56" y="32"/>
                  </a:lnTo>
                  <a:lnTo>
                    <a:pt x="56" y="34"/>
                  </a:lnTo>
                  <a:lnTo>
                    <a:pt x="56" y="36"/>
                  </a:lnTo>
                  <a:lnTo>
                    <a:pt x="55" y="37"/>
                  </a:lnTo>
                  <a:lnTo>
                    <a:pt x="55" y="38"/>
                  </a:lnTo>
                  <a:lnTo>
                    <a:pt x="53" y="39"/>
                  </a:lnTo>
                  <a:lnTo>
                    <a:pt x="50" y="39"/>
                  </a:lnTo>
                  <a:lnTo>
                    <a:pt x="45" y="40"/>
                  </a:lnTo>
                  <a:lnTo>
                    <a:pt x="41" y="40"/>
                  </a:lnTo>
                  <a:lnTo>
                    <a:pt x="36" y="40"/>
                  </a:lnTo>
                  <a:lnTo>
                    <a:pt x="32" y="41"/>
                  </a:lnTo>
                  <a:lnTo>
                    <a:pt x="28" y="42"/>
                  </a:lnTo>
                  <a:lnTo>
                    <a:pt x="23" y="42"/>
                  </a:lnTo>
                  <a:lnTo>
                    <a:pt x="21" y="43"/>
                  </a:lnTo>
                  <a:lnTo>
                    <a:pt x="19" y="43"/>
                  </a:lnTo>
                  <a:lnTo>
                    <a:pt x="16" y="44"/>
                  </a:lnTo>
                  <a:lnTo>
                    <a:pt x="14" y="45"/>
                  </a:lnTo>
                  <a:lnTo>
                    <a:pt x="11" y="45"/>
                  </a:lnTo>
                  <a:lnTo>
                    <a:pt x="9" y="45"/>
                  </a:lnTo>
                  <a:lnTo>
                    <a:pt x="7" y="45"/>
                  </a:lnTo>
                  <a:lnTo>
                    <a:pt x="5" y="44"/>
                  </a:lnTo>
                  <a:lnTo>
                    <a:pt x="3" y="43"/>
                  </a:lnTo>
                  <a:lnTo>
                    <a:pt x="2" y="42"/>
                  </a:lnTo>
                  <a:lnTo>
                    <a:pt x="2" y="41"/>
                  </a:lnTo>
                  <a:lnTo>
                    <a:pt x="1" y="39"/>
                  </a:lnTo>
                  <a:lnTo>
                    <a:pt x="1" y="36"/>
                  </a:lnTo>
                  <a:lnTo>
                    <a:pt x="0" y="32"/>
                  </a:lnTo>
                  <a:lnTo>
                    <a:pt x="0" y="29"/>
                  </a:lnTo>
                  <a:lnTo>
                    <a:pt x="0" y="24"/>
                  </a:lnTo>
                  <a:lnTo>
                    <a:pt x="0" y="20"/>
                  </a:lnTo>
                  <a:lnTo>
                    <a:pt x="0" y="16"/>
                  </a:lnTo>
                  <a:lnTo>
                    <a:pt x="0" y="13"/>
                  </a:lnTo>
                  <a:lnTo>
                    <a:pt x="0" y="11"/>
                  </a:lnTo>
                  <a:lnTo>
                    <a:pt x="0" y="1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166"/>
            <p:cNvSpPr>
              <a:spLocks/>
            </p:cNvSpPr>
            <p:nvPr/>
          </p:nvSpPr>
          <p:spPr bwMode="auto">
            <a:xfrm>
              <a:off x="3066" y="2658"/>
              <a:ext cx="56" cy="47"/>
            </a:xfrm>
            <a:custGeom>
              <a:avLst/>
              <a:gdLst>
                <a:gd name="T0" fmla="*/ 0 w 56"/>
                <a:gd name="T1" fmla="*/ 11 h 47"/>
                <a:gd name="T2" fmla="*/ 1 w 56"/>
                <a:gd name="T3" fmla="*/ 9 h 47"/>
                <a:gd name="T4" fmla="*/ 4 w 56"/>
                <a:gd name="T5" fmla="*/ 8 h 47"/>
                <a:gd name="T6" fmla="*/ 9 w 56"/>
                <a:gd name="T7" fmla="*/ 7 h 47"/>
                <a:gd name="T8" fmla="*/ 14 w 56"/>
                <a:gd name="T9" fmla="*/ 6 h 47"/>
                <a:gd name="T10" fmla="*/ 20 w 56"/>
                <a:gd name="T11" fmla="*/ 5 h 47"/>
                <a:gd name="T12" fmla="*/ 26 w 56"/>
                <a:gd name="T13" fmla="*/ 4 h 47"/>
                <a:gd name="T14" fmla="*/ 32 w 56"/>
                <a:gd name="T15" fmla="*/ 4 h 47"/>
                <a:gd name="T16" fmla="*/ 37 w 56"/>
                <a:gd name="T17" fmla="*/ 3 h 47"/>
                <a:gd name="T18" fmla="*/ 41 w 56"/>
                <a:gd name="T19" fmla="*/ 2 h 47"/>
                <a:gd name="T20" fmla="*/ 44 w 56"/>
                <a:gd name="T21" fmla="*/ 2 h 47"/>
                <a:gd name="T22" fmla="*/ 46 w 56"/>
                <a:gd name="T23" fmla="*/ 1 h 47"/>
                <a:gd name="T24" fmla="*/ 48 w 56"/>
                <a:gd name="T25" fmla="*/ 0 h 47"/>
                <a:gd name="T26" fmla="*/ 50 w 56"/>
                <a:gd name="T27" fmla="*/ 0 h 47"/>
                <a:gd name="T28" fmla="*/ 52 w 56"/>
                <a:gd name="T29" fmla="*/ 1 h 47"/>
                <a:gd name="T30" fmla="*/ 53 w 56"/>
                <a:gd name="T31" fmla="*/ 2 h 47"/>
                <a:gd name="T32" fmla="*/ 53 w 56"/>
                <a:gd name="T33" fmla="*/ 3 h 47"/>
                <a:gd name="T34" fmla="*/ 55 w 56"/>
                <a:gd name="T35" fmla="*/ 5 h 47"/>
                <a:gd name="T36" fmla="*/ 55 w 56"/>
                <a:gd name="T37" fmla="*/ 8 h 47"/>
                <a:gd name="T38" fmla="*/ 55 w 56"/>
                <a:gd name="T39" fmla="*/ 11 h 47"/>
                <a:gd name="T40" fmla="*/ 56 w 56"/>
                <a:gd name="T41" fmla="*/ 15 h 47"/>
                <a:gd name="T42" fmla="*/ 56 w 56"/>
                <a:gd name="T43" fmla="*/ 17 h 47"/>
                <a:gd name="T44" fmla="*/ 56 w 56"/>
                <a:gd name="T45" fmla="*/ 18 h 47"/>
                <a:gd name="T46" fmla="*/ 56 w 56"/>
                <a:gd name="T47" fmla="*/ 21 h 47"/>
                <a:gd name="T48" fmla="*/ 56 w 56"/>
                <a:gd name="T49" fmla="*/ 24 h 47"/>
                <a:gd name="T50" fmla="*/ 56 w 56"/>
                <a:gd name="T51" fmla="*/ 28 h 47"/>
                <a:gd name="T52" fmla="*/ 56 w 56"/>
                <a:gd name="T53" fmla="*/ 31 h 47"/>
                <a:gd name="T54" fmla="*/ 56 w 56"/>
                <a:gd name="T55" fmla="*/ 34 h 47"/>
                <a:gd name="T56" fmla="*/ 56 w 56"/>
                <a:gd name="T57" fmla="*/ 36 h 47"/>
                <a:gd name="T58" fmla="*/ 56 w 56"/>
                <a:gd name="T59" fmla="*/ 38 h 47"/>
                <a:gd name="T60" fmla="*/ 56 w 56"/>
                <a:gd name="T61" fmla="*/ 40 h 47"/>
                <a:gd name="T62" fmla="*/ 55 w 56"/>
                <a:gd name="T63" fmla="*/ 41 h 47"/>
                <a:gd name="T64" fmla="*/ 53 w 56"/>
                <a:gd name="T65" fmla="*/ 41 h 47"/>
                <a:gd name="T66" fmla="*/ 50 w 56"/>
                <a:gd name="T67" fmla="*/ 41 h 47"/>
                <a:gd name="T68" fmla="*/ 46 w 56"/>
                <a:gd name="T69" fmla="*/ 42 h 47"/>
                <a:gd name="T70" fmla="*/ 42 w 56"/>
                <a:gd name="T71" fmla="*/ 43 h 47"/>
                <a:gd name="T72" fmla="*/ 37 w 56"/>
                <a:gd name="T73" fmla="*/ 43 h 47"/>
                <a:gd name="T74" fmla="*/ 32 w 56"/>
                <a:gd name="T75" fmla="*/ 44 h 47"/>
                <a:gd name="T76" fmla="*/ 28 w 56"/>
                <a:gd name="T77" fmla="*/ 44 h 47"/>
                <a:gd name="T78" fmla="*/ 24 w 56"/>
                <a:gd name="T79" fmla="*/ 44 h 47"/>
                <a:gd name="T80" fmla="*/ 21 w 56"/>
                <a:gd name="T81" fmla="*/ 45 h 47"/>
                <a:gd name="T82" fmla="*/ 19 w 56"/>
                <a:gd name="T83" fmla="*/ 46 h 47"/>
                <a:gd name="T84" fmla="*/ 17 w 56"/>
                <a:gd name="T85" fmla="*/ 47 h 47"/>
                <a:gd name="T86" fmla="*/ 14 w 56"/>
                <a:gd name="T87" fmla="*/ 47 h 47"/>
                <a:gd name="T88" fmla="*/ 12 w 56"/>
                <a:gd name="T89" fmla="*/ 47 h 47"/>
                <a:gd name="T90" fmla="*/ 9 w 56"/>
                <a:gd name="T91" fmla="*/ 47 h 47"/>
                <a:gd name="T92" fmla="*/ 7 w 56"/>
                <a:gd name="T93" fmla="*/ 47 h 47"/>
                <a:gd name="T94" fmla="*/ 6 w 56"/>
                <a:gd name="T95" fmla="*/ 47 h 47"/>
                <a:gd name="T96" fmla="*/ 4 w 56"/>
                <a:gd name="T97" fmla="*/ 45 h 47"/>
                <a:gd name="T98" fmla="*/ 3 w 56"/>
                <a:gd name="T99" fmla="*/ 44 h 47"/>
                <a:gd name="T100" fmla="*/ 2 w 56"/>
                <a:gd name="T101" fmla="*/ 44 h 47"/>
                <a:gd name="T102" fmla="*/ 2 w 56"/>
                <a:gd name="T103" fmla="*/ 41 h 47"/>
                <a:gd name="T104" fmla="*/ 1 w 56"/>
                <a:gd name="T105" fmla="*/ 38 h 47"/>
                <a:gd name="T106" fmla="*/ 1 w 56"/>
                <a:gd name="T107" fmla="*/ 34 h 47"/>
                <a:gd name="T108" fmla="*/ 1 w 56"/>
                <a:gd name="T109" fmla="*/ 30 h 47"/>
                <a:gd name="T110" fmla="*/ 1 w 56"/>
                <a:gd name="T111" fmla="*/ 25 h 47"/>
                <a:gd name="T112" fmla="*/ 0 w 56"/>
                <a:gd name="T113" fmla="*/ 21 h 47"/>
                <a:gd name="T114" fmla="*/ 0 w 56"/>
                <a:gd name="T115" fmla="*/ 17 h 47"/>
                <a:gd name="T116" fmla="*/ 0 w 56"/>
                <a:gd name="T117" fmla="*/ 14 h 47"/>
                <a:gd name="T118" fmla="*/ 0 w 56"/>
                <a:gd name="T119" fmla="*/ 12 h 47"/>
                <a:gd name="T120" fmla="*/ 0 w 56"/>
                <a:gd name="T121" fmla="*/ 11 h 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7"/>
                <a:gd name="T185" fmla="*/ 56 w 56"/>
                <a:gd name="T186" fmla="*/ 47 h 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7">
                  <a:moveTo>
                    <a:pt x="0" y="11"/>
                  </a:moveTo>
                  <a:lnTo>
                    <a:pt x="1" y="9"/>
                  </a:lnTo>
                  <a:lnTo>
                    <a:pt x="4" y="8"/>
                  </a:lnTo>
                  <a:lnTo>
                    <a:pt x="9" y="7"/>
                  </a:lnTo>
                  <a:lnTo>
                    <a:pt x="14" y="6"/>
                  </a:lnTo>
                  <a:lnTo>
                    <a:pt x="20" y="5"/>
                  </a:lnTo>
                  <a:lnTo>
                    <a:pt x="26" y="4"/>
                  </a:lnTo>
                  <a:lnTo>
                    <a:pt x="32" y="4"/>
                  </a:lnTo>
                  <a:lnTo>
                    <a:pt x="37" y="3"/>
                  </a:lnTo>
                  <a:lnTo>
                    <a:pt x="41" y="2"/>
                  </a:lnTo>
                  <a:lnTo>
                    <a:pt x="44" y="2"/>
                  </a:lnTo>
                  <a:lnTo>
                    <a:pt x="46" y="1"/>
                  </a:lnTo>
                  <a:lnTo>
                    <a:pt x="48" y="0"/>
                  </a:lnTo>
                  <a:lnTo>
                    <a:pt x="50" y="0"/>
                  </a:lnTo>
                  <a:lnTo>
                    <a:pt x="52" y="1"/>
                  </a:lnTo>
                  <a:lnTo>
                    <a:pt x="53" y="2"/>
                  </a:lnTo>
                  <a:lnTo>
                    <a:pt x="53" y="3"/>
                  </a:lnTo>
                  <a:lnTo>
                    <a:pt x="55" y="5"/>
                  </a:lnTo>
                  <a:lnTo>
                    <a:pt x="55" y="8"/>
                  </a:lnTo>
                  <a:lnTo>
                    <a:pt x="55" y="11"/>
                  </a:lnTo>
                  <a:lnTo>
                    <a:pt x="56" y="15"/>
                  </a:lnTo>
                  <a:lnTo>
                    <a:pt x="56" y="17"/>
                  </a:lnTo>
                  <a:lnTo>
                    <a:pt x="56" y="18"/>
                  </a:lnTo>
                  <a:lnTo>
                    <a:pt x="56" y="21"/>
                  </a:lnTo>
                  <a:lnTo>
                    <a:pt x="56" y="24"/>
                  </a:lnTo>
                  <a:lnTo>
                    <a:pt x="56" y="28"/>
                  </a:lnTo>
                  <a:lnTo>
                    <a:pt x="56" y="31"/>
                  </a:lnTo>
                  <a:lnTo>
                    <a:pt x="56" y="34"/>
                  </a:lnTo>
                  <a:lnTo>
                    <a:pt x="56" y="36"/>
                  </a:lnTo>
                  <a:lnTo>
                    <a:pt x="56" y="38"/>
                  </a:lnTo>
                  <a:lnTo>
                    <a:pt x="56" y="40"/>
                  </a:lnTo>
                  <a:lnTo>
                    <a:pt x="55" y="41"/>
                  </a:lnTo>
                  <a:lnTo>
                    <a:pt x="53" y="41"/>
                  </a:lnTo>
                  <a:lnTo>
                    <a:pt x="50" y="41"/>
                  </a:lnTo>
                  <a:lnTo>
                    <a:pt x="46" y="42"/>
                  </a:lnTo>
                  <a:lnTo>
                    <a:pt x="42" y="43"/>
                  </a:lnTo>
                  <a:lnTo>
                    <a:pt x="37" y="43"/>
                  </a:lnTo>
                  <a:lnTo>
                    <a:pt x="32" y="44"/>
                  </a:lnTo>
                  <a:lnTo>
                    <a:pt x="28" y="44"/>
                  </a:lnTo>
                  <a:lnTo>
                    <a:pt x="24" y="44"/>
                  </a:lnTo>
                  <a:lnTo>
                    <a:pt x="21" y="45"/>
                  </a:lnTo>
                  <a:lnTo>
                    <a:pt x="19" y="46"/>
                  </a:lnTo>
                  <a:lnTo>
                    <a:pt x="17" y="47"/>
                  </a:lnTo>
                  <a:lnTo>
                    <a:pt x="14" y="47"/>
                  </a:lnTo>
                  <a:lnTo>
                    <a:pt x="12" y="47"/>
                  </a:lnTo>
                  <a:lnTo>
                    <a:pt x="9" y="47"/>
                  </a:lnTo>
                  <a:lnTo>
                    <a:pt x="7" y="47"/>
                  </a:lnTo>
                  <a:lnTo>
                    <a:pt x="6" y="47"/>
                  </a:lnTo>
                  <a:lnTo>
                    <a:pt x="4" y="45"/>
                  </a:lnTo>
                  <a:lnTo>
                    <a:pt x="3" y="44"/>
                  </a:lnTo>
                  <a:lnTo>
                    <a:pt x="2" y="44"/>
                  </a:lnTo>
                  <a:lnTo>
                    <a:pt x="2" y="41"/>
                  </a:lnTo>
                  <a:lnTo>
                    <a:pt x="1" y="38"/>
                  </a:lnTo>
                  <a:lnTo>
                    <a:pt x="1" y="34"/>
                  </a:lnTo>
                  <a:lnTo>
                    <a:pt x="1" y="30"/>
                  </a:lnTo>
                  <a:lnTo>
                    <a:pt x="1" y="25"/>
                  </a:lnTo>
                  <a:lnTo>
                    <a:pt x="0" y="21"/>
                  </a:lnTo>
                  <a:lnTo>
                    <a:pt x="0" y="17"/>
                  </a:lnTo>
                  <a:lnTo>
                    <a:pt x="0" y="14"/>
                  </a:lnTo>
                  <a:lnTo>
                    <a:pt x="0" y="12"/>
                  </a:lnTo>
                  <a:lnTo>
                    <a:pt x="0" y="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167"/>
            <p:cNvSpPr>
              <a:spLocks/>
            </p:cNvSpPr>
            <p:nvPr/>
          </p:nvSpPr>
          <p:spPr bwMode="auto">
            <a:xfrm>
              <a:off x="3066" y="2658"/>
              <a:ext cx="56" cy="47"/>
            </a:xfrm>
            <a:custGeom>
              <a:avLst/>
              <a:gdLst>
                <a:gd name="T0" fmla="*/ 0 w 56"/>
                <a:gd name="T1" fmla="*/ 11 h 47"/>
                <a:gd name="T2" fmla="*/ 1 w 56"/>
                <a:gd name="T3" fmla="*/ 9 h 47"/>
                <a:gd name="T4" fmla="*/ 4 w 56"/>
                <a:gd name="T5" fmla="*/ 8 h 47"/>
                <a:gd name="T6" fmla="*/ 9 w 56"/>
                <a:gd name="T7" fmla="*/ 7 h 47"/>
                <a:gd name="T8" fmla="*/ 14 w 56"/>
                <a:gd name="T9" fmla="*/ 6 h 47"/>
                <a:gd name="T10" fmla="*/ 20 w 56"/>
                <a:gd name="T11" fmla="*/ 5 h 47"/>
                <a:gd name="T12" fmla="*/ 26 w 56"/>
                <a:gd name="T13" fmla="*/ 4 h 47"/>
                <a:gd name="T14" fmla="*/ 32 w 56"/>
                <a:gd name="T15" fmla="*/ 4 h 47"/>
                <a:gd name="T16" fmla="*/ 37 w 56"/>
                <a:gd name="T17" fmla="*/ 3 h 47"/>
                <a:gd name="T18" fmla="*/ 41 w 56"/>
                <a:gd name="T19" fmla="*/ 2 h 47"/>
                <a:gd name="T20" fmla="*/ 44 w 56"/>
                <a:gd name="T21" fmla="*/ 2 h 47"/>
                <a:gd name="T22" fmla="*/ 46 w 56"/>
                <a:gd name="T23" fmla="*/ 1 h 47"/>
                <a:gd name="T24" fmla="*/ 48 w 56"/>
                <a:gd name="T25" fmla="*/ 0 h 47"/>
                <a:gd name="T26" fmla="*/ 50 w 56"/>
                <a:gd name="T27" fmla="*/ 0 h 47"/>
                <a:gd name="T28" fmla="*/ 52 w 56"/>
                <a:gd name="T29" fmla="*/ 1 h 47"/>
                <a:gd name="T30" fmla="*/ 53 w 56"/>
                <a:gd name="T31" fmla="*/ 2 h 47"/>
                <a:gd name="T32" fmla="*/ 53 w 56"/>
                <a:gd name="T33" fmla="*/ 3 h 47"/>
                <a:gd name="T34" fmla="*/ 55 w 56"/>
                <a:gd name="T35" fmla="*/ 5 h 47"/>
                <a:gd name="T36" fmla="*/ 55 w 56"/>
                <a:gd name="T37" fmla="*/ 8 h 47"/>
                <a:gd name="T38" fmla="*/ 55 w 56"/>
                <a:gd name="T39" fmla="*/ 11 h 47"/>
                <a:gd name="T40" fmla="*/ 56 w 56"/>
                <a:gd name="T41" fmla="*/ 15 h 47"/>
                <a:gd name="T42" fmla="*/ 56 w 56"/>
                <a:gd name="T43" fmla="*/ 17 h 47"/>
                <a:gd name="T44" fmla="*/ 56 w 56"/>
                <a:gd name="T45" fmla="*/ 18 h 47"/>
                <a:gd name="T46" fmla="*/ 56 w 56"/>
                <a:gd name="T47" fmla="*/ 21 h 47"/>
                <a:gd name="T48" fmla="*/ 56 w 56"/>
                <a:gd name="T49" fmla="*/ 24 h 47"/>
                <a:gd name="T50" fmla="*/ 56 w 56"/>
                <a:gd name="T51" fmla="*/ 28 h 47"/>
                <a:gd name="T52" fmla="*/ 56 w 56"/>
                <a:gd name="T53" fmla="*/ 31 h 47"/>
                <a:gd name="T54" fmla="*/ 56 w 56"/>
                <a:gd name="T55" fmla="*/ 34 h 47"/>
                <a:gd name="T56" fmla="*/ 56 w 56"/>
                <a:gd name="T57" fmla="*/ 36 h 47"/>
                <a:gd name="T58" fmla="*/ 56 w 56"/>
                <a:gd name="T59" fmla="*/ 38 h 47"/>
                <a:gd name="T60" fmla="*/ 56 w 56"/>
                <a:gd name="T61" fmla="*/ 40 h 47"/>
                <a:gd name="T62" fmla="*/ 55 w 56"/>
                <a:gd name="T63" fmla="*/ 41 h 47"/>
                <a:gd name="T64" fmla="*/ 53 w 56"/>
                <a:gd name="T65" fmla="*/ 41 h 47"/>
                <a:gd name="T66" fmla="*/ 50 w 56"/>
                <a:gd name="T67" fmla="*/ 41 h 47"/>
                <a:gd name="T68" fmla="*/ 46 w 56"/>
                <a:gd name="T69" fmla="*/ 42 h 47"/>
                <a:gd name="T70" fmla="*/ 42 w 56"/>
                <a:gd name="T71" fmla="*/ 43 h 47"/>
                <a:gd name="T72" fmla="*/ 37 w 56"/>
                <a:gd name="T73" fmla="*/ 43 h 47"/>
                <a:gd name="T74" fmla="*/ 32 w 56"/>
                <a:gd name="T75" fmla="*/ 44 h 47"/>
                <a:gd name="T76" fmla="*/ 28 w 56"/>
                <a:gd name="T77" fmla="*/ 44 h 47"/>
                <a:gd name="T78" fmla="*/ 24 w 56"/>
                <a:gd name="T79" fmla="*/ 44 h 47"/>
                <a:gd name="T80" fmla="*/ 21 w 56"/>
                <a:gd name="T81" fmla="*/ 45 h 47"/>
                <a:gd name="T82" fmla="*/ 19 w 56"/>
                <a:gd name="T83" fmla="*/ 46 h 47"/>
                <a:gd name="T84" fmla="*/ 17 w 56"/>
                <a:gd name="T85" fmla="*/ 47 h 47"/>
                <a:gd name="T86" fmla="*/ 14 w 56"/>
                <a:gd name="T87" fmla="*/ 47 h 47"/>
                <a:gd name="T88" fmla="*/ 12 w 56"/>
                <a:gd name="T89" fmla="*/ 47 h 47"/>
                <a:gd name="T90" fmla="*/ 9 w 56"/>
                <a:gd name="T91" fmla="*/ 47 h 47"/>
                <a:gd name="T92" fmla="*/ 7 w 56"/>
                <a:gd name="T93" fmla="*/ 47 h 47"/>
                <a:gd name="T94" fmla="*/ 6 w 56"/>
                <a:gd name="T95" fmla="*/ 47 h 47"/>
                <a:gd name="T96" fmla="*/ 4 w 56"/>
                <a:gd name="T97" fmla="*/ 45 h 47"/>
                <a:gd name="T98" fmla="*/ 3 w 56"/>
                <a:gd name="T99" fmla="*/ 44 h 47"/>
                <a:gd name="T100" fmla="*/ 2 w 56"/>
                <a:gd name="T101" fmla="*/ 44 h 47"/>
                <a:gd name="T102" fmla="*/ 2 w 56"/>
                <a:gd name="T103" fmla="*/ 41 h 47"/>
                <a:gd name="T104" fmla="*/ 1 w 56"/>
                <a:gd name="T105" fmla="*/ 38 h 47"/>
                <a:gd name="T106" fmla="*/ 1 w 56"/>
                <a:gd name="T107" fmla="*/ 34 h 47"/>
                <a:gd name="T108" fmla="*/ 1 w 56"/>
                <a:gd name="T109" fmla="*/ 30 h 47"/>
                <a:gd name="T110" fmla="*/ 1 w 56"/>
                <a:gd name="T111" fmla="*/ 25 h 47"/>
                <a:gd name="T112" fmla="*/ 0 w 56"/>
                <a:gd name="T113" fmla="*/ 21 h 47"/>
                <a:gd name="T114" fmla="*/ 0 w 56"/>
                <a:gd name="T115" fmla="*/ 17 h 47"/>
                <a:gd name="T116" fmla="*/ 0 w 56"/>
                <a:gd name="T117" fmla="*/ 14 h 47"/>
                <a:gd name="T118" fmla="*/ 0 w 56"/>
                <a:gd name="T119" fmla="*/ 12 h 47"/>
                <a:gd name="T120" fmla="*/ 0 w 56"/>
                <a:gd name="T121" fmla="*/ 11 h 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7"/>
                <a:gd name="T185" fmla="*/ 56 w 56"/>
                <a:gd name="T186" fmla="*/ 47 h 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7">
                  <a:moveTo>
                    <a:pt x="0" y="11"/>
                  </a:moveTo>
                  <a:lnTo>
                    <a:pt x="1" y="9"/>
                  </a:lnTo>
                  <a:lnTo>
                    <a:pt x="4" y="8"/>
                  </a:lnTo>
                  <a:lnTo>
                    <a:pt x="9" y="7"/>
                  </a:lnTo>
                  <a:lnTo>
                    <a:pt x="14" y="6"/>
                  </a:lnTo>
                  <a:lnTo>
                    <a:pt x="20" y="5"/>
                  </a:lnTo>
                  <a:lnTo>
                    <a:pt x="26" y="4"/>
                  </a:lnTo>
                  <a:lnTo>
                    <a:pt x="32" y="4"/>
                  </a:lnTo>
                  <a:lnTo>
                    <a:pt x="37" y="3"/>
                  </a:lnTo>
                  <a:lnTo>
                    <a:pt x="41" y="2"/>
                  </a:lnTo>
                  <a:lnTo>
                    <a:pt x="44" y="2"/>
                  </a:lnTo>
                  <a:lnTo>
                    <a:pt x="46" y="1"/>
                  </a:lnTo>
                  <a:lnTo>
                    <a:pt x="48" y="0"/>
                  </a:lnTo>
                  <a:lnTo>
                    <a:pt x="50" y="0"/>
                  </a:lnTo>
                  <a:lnTo>
                    <a:pt x="52" y="1"/>
                  </a:lnTo>
                  <a:lnTo>
                    <a:pt x="53" y="2"/>
                  </a:lnTo>
                  <a:lnTo>
                    <a:pt x="53" y="3"/>
                  </a:lnTo>
                  <a:lnTo>
                    <a:pt x="55" y="5"/>
                  </a:lnTo>
                  <a:lnTo>
                    <a:pt x="55" y="8"/>
                  </a:lnTo>
                  <a:lnTo>
                    <a:pt x="55" y="11"/>
                  </a:lnTo>
                  <a:lnTo>
                    <a:pt x="56" y="15"/>
                  </a:lnTo>
                  <a:lnTo>
                    <a:pt x="56" y="17"/>
                  </a:lnTo>
                  <a:lnTo>
                    <a:pt x="56" y="18"/>
                  </a:lnTo>
                  <a:lnTo>
                    <a:pt x="56" y="21"/>
                  </a:lnTo>
                  <a:lnTo>
                    <a:pt x="56" y="24"/>
                  </a:lnTo>
                  <a:lnTo>
                    <a:pt x="56" y="28"/>
                  </a:lnTo>
                  <a:lnTo>
                    <a:pt x="56" y="31"/>
                  </a:lnTo>
                  <a:lnTo>
                    <a:pt x="56" y="34"/>
                  </a:lnTo>
                  <a:lnTo>
                    <a:pt x="56" y="36"/>
                  </a:lnTo>
                  <a:lnTo>
                    <a:pt x="56" y="38"/>
                  </a:lnTo>
                  <a:lnTo>
                    <a:pt x="56" y="40"/>
                  </a:lnTo>
                  <a:lnTo>
                    <a:pt x="55" y="41"/>
                  </a:lnTo>
                  <a:lnTo>
                    <a:pt x="53" y="41"/>
                  </a:lnTo>
                  <a:lnTo>
                    <a:pt x="50" y="41"/>
                  </a:lnTo>
                  <a:lnTo>
                    <a:pt x="46" y="42"/>
                  </a:lnTo>
                  <a:lnTo>
                    <a:pt x="42" y="43"/>
                  </a:lnTo>
                  <a:lnTo>
                    <a:pt x="37" y="43"/>
                  </a:lnTo>
                  <a:lnTo>
                    <a:pt x="32" y="44"/>
                  </a:lnTo>
                  <a:lnTo>
                    <a:pt x="28" y="44"/>
                  </a:lnTo>
                  <a:lnTo>
                    <a:pt x="24" y="44"/>
                  </a:lnTo>
                  <a:lnTo>
                    <a:pt x="21" y="45"/>
                  </a:lnTo>
                  <a:lnTo>
                    <a:pt x="19" y="46"/>
                  </a:lnTo>
                  <a:lnTo>
                    <a:pt x="17" y="47"/>
                  </a:lnTo>
                  <a:lnTo>
                    <a:pt x="14" y="47"/>
                  </a:lnTo>
                  <a:lnTo>
                    <a:pt x="12" y="47"/>
                  </a:lnTo>
                  <a:lnTo>
                    <a:pt x="9" y="47"/>
                  </a:lnTo>
                  <a:lnTo>
                    <a:pt x="7" y="47"/>
                  </a:lnTo>
                  <a:lnTo>
                    <a:pt x="6" y="47"/>
                  </a:lnTo>
                  <a:lnTo>
                    <a:pt x="4" y="45"/>
                  </a:lnTo>
                  <a:lnTo>
                    <a:pt x="3" y="44"/>
                  </a:lnTo>
                  <a:lnTo>
                    <a:pt x="2" y="44"/>
                  </a:lnTo>
                  <a:lnTo>
                    <a:pt x="2" y="41"/>
                  </a:lnTo>
                  <a:lnTo>
                    <a:pt x="1" y="38"/>
                  </a:lnTo>
                  <a:lnTo>
                    <a:pt x="1" y="34"/>
                  </a:lnTo>
                  <a:lnTo>
                    <a:pt x="1" y="30"/>
                  </a:lnTo>
                  <a:lnTo>
                    <a:pt x="1" y="25"/>
                  </a:lnTo>
                  <a:lnTo>
                    <a:pt x="0" y="21"/>
                  </a:lnTo>
                  <a:lnTo>
                    <a:pt x="0" y="17"/>
                  </a:lnTo>
                  <a:lnTo>
                    <a:pt x="0" y="14"/>
                  </a:lnTo>
                  <a:lnTo>
                    <a:pt x="0" y="12"/>
                  </a:lnTo>
                  <a:lnTo>
                    <a:pt x="0" y="1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168"/>
            <p:cNvSpPr>
              <a:spLocks/>
            </p:cNvSpPr>
            <p:nvPr/>
          </p:nvSpPr>
          <p:spPr bwMode="auto">
            <a:xfrm>
              <a:off x="3066" y="2658"/>
              <a:ext cx="56" cy="47"/>
            </a:xfrm>
            <a:custGeom>
              <a:avLst/>
              <a:gdLst>
                <a:gd name="T0" fmla="*/ 0 w 56"/>
                <a:gd name="T1" fmla="*/ 11 h 47"/>
                <a:gd name="T2" fmla="*/ 1 w 56"/>
                <a:gd name="T3" fmla="*/ 9 h 47"/>
                <a:gd name="T4" fmla="*/ 4 w 56"/>
                <a:gd name="T5" fmla="*/ 8 h 47"/>
                <a:gd name="T6" fmla="*/ 9 w 56"/>
                <a:gd name="T7" fmla="*/ 7 h 47"/>
                <a:gd name="T8" fmla="*/ 14 w 56"/>
                <a:gd name="T9" fmla="*/ 6 h 47"/>
                <a:gd name="T10" fmla="*/ 20 w 56"/>
                <a:gd name="T11" fmla="*/ 5 h 47"/>
                <a:gd name="T12" fmla="*/ 26 w 56"/>
                <a:gd name="T13" fmla="*/ 4 h 47"/>
                <a:gd name="T14" fmla="*/ 32 w 56"/>
                <a:gd name="T15" fmla="*/ 4 h 47"/>
                <a:gd name="T16" fmla="*/ 37 w 56"/>
                <a:gd name="T17" fmla="*/ 3 h 47"/>
                <a:gd name="T18" fmla="*/ 41 w 56"/>
                <a:gd name="T19" fmla="*/ 2 h 47"/>
                <a:gd name="T20" fmla="*/ 44 w 56"/>
                <a:gd name="T21" fmla="*/ 2 h 47"/>
                <a:gd name="T22" fmla="*/ 46 w 56"/>
                <a:gd name="T23" fmla="*/ 1 h 47"/>
                <a:gd name="T24" fmla="*/ 48 w 56"/>
                <a:gd name="T25" fmla="*/ 0 h 47"/>
                <a:gd name="T26" fmla="*/ 50 w 56"/>
                <a:gd name="T27" fmla="*/ 0 h 47"/>
                <a:gd name="T28" fmla="*/ 52 w 56"/>
                <a:gd name="T29" fmla="*/ 1 h 47"/>
                <a:gd name="T30" fmla="*/ 53 w 56"/>
                <a:gd name="T31" fmla="*/ 2 h 47"/>
                <a:gd name="T32" fmla="*/ 53 w 56"/>
                <a:gd name="T33" fmla="*/ 3 h 47"/>
                <a:gd name="T34" fmla="*/ 55 w 56"/>
                <a:gd name="T35" fmla="*/ 5 h 47"/>
                <a:gd name="T36" fmla="*/ 55 w 56"/>
                <a:gd name="T37" fmla="*/ 8 h 47"/>
                <a:gd name="T38" fmla="*/ 55 w 56"/>
                <a:gd name="T39" fmla="*/ 11 h 47"/>
                <a:gd name="T40" fmla="*/ 56 w 56"/>
                <a:gd name="T41" fmla="*/ 15 h 47"/>
                <a:gd name="T42" fmla="*/ 56 w 56"/>
                <a:gd name="T43" fmla="*/ 17 h 47"/>
                <a:gd name="T44" fmla="*/ 56 w 56"/>
                <a:gd name="T45" fmla="*/ 18 h 47"/>
                <a:gd name="T46" fmla="*/ 56 w 56"/>
                <a:gd name="T47" fmla="*/ 21 h 47"/>
                <a:gd name="T48" fmla="*/ 56 w 56"/>
                <a:gd name="T49" fmla="*/ 24 h 47"/>
                <a:gd name="T50" fmla="*/ 56 w 56"/>
                <a:gd name="T51" fmla="*/ 28 h 47"/>
                <a:gd name="T52" fmla="*/ 56 w 56"/>
                <a:gd name="T53" fmla="*/ 31 h 47"/>
                <a:gd name="T54" fmla="*/ 56 w 56"/>
                <a:gd name="T55" fmla="*/ 34 h 47"/>
                <a:gd name="T56" fmla="*/ 56 w 56"/>
                <a:gd name="T57" fmla="*/ 36 h 47"/>
                <a:gd name="T58" fmla="*/ 56 w 56"/>
                <a:gd name="T59" fmla="*/ 38 h 47"/>
                <a:gd name="T60" fmla="*/ 56 w 56"/>
                <a:gd name="T61" fmla="*/ 40 h 47"/>
                <a:gd name="T62" fmla="*/ 55 w 56"/>
                <a:gd name="T63" fmla="*/ 41 h 47"/>
                <a:gd name="T64" fmla="*/ 53 w 56"/>
                <a:gd name="T65" fmla="*/ 41 h 47"/>
                <a:gd name="T66" fmla="*/ 50 w 56"/>
                <a:gd name="T67" fmla="*/ 41 h 47"/>
                <a:gd name="T68" fmla="*/ 46 w 56"/>
                <a:gd name="T69" fmla="*/ 42 h 47"/>
                <a:gd name="T70" fmla="*/ 42 w 56"/>
                <a:gd name="T71" fmla="*/ 43 h 47"/>
                <a:gd name="T72" fmla="*/ 37 w 56"/>
                <a:gd name="T73" fmla="*/ 43 h 47"/>
                <a:gd name="T74" fmla="*/ 32 w 56"/>
                <a:gd name="T75" fmla="*/ 44 h 47"/>
                <a:gd name="T76" fmla="*/ 28 w 56"/>
                <a:gd name="T77" fmla="*/ 44 h 47"/>
                <a:gd name="T78" fmla="*/ 24 w 56"/>
                <a:gd name="T79" fmla="*/ 44 h 47"/>
                <a:gd name="T80" fmla="*/ 21 w 56"/>
                <a:gd name="T81" fmla="*/ 45 h 47"/>
                <a:gd name="T82" fmla="*/ 19 w 56"/>
                <a:gd name="T83" fmla="*/ 46 h 47"/>
                <a:gd name="T84" fmla="*/ 17 w 56"/>
                <a:gd name="T85" fmla="*/ 47 h 47"/>
                <a:gd name="T86" fmla="*/ 14 w 56"/>
                <a:gd name="T87" fmla="*/ 47 h 47"/>
                <a:gd name="T88" fmla="*/ 12 w 56"/>
                <a:gd name="T89" fmla="*/ 47 h 47"/>
                <a:gd name="T90" fmla="*/ 9 w 56"/>
                <a:gd name="T91" fmla="*/ 47 h 47"/>
                <a:gd name="T92" fmla="*/ 7 w 56"/>
                <a:gd name="T93" fmla="*/ 47 h 47"/>
                <a:gd name="T94" fmla="*/ 6 w 56"/>
                <a:gd name="T95" fmla="*/ 47 h 47"/>
                <a:gd name="T96" fmla="*/ 4 w 56"/>
                <a:gd name="T97" fmla="*/ 45 h 47"/>
                <a:gd name="T98" fmla="*/ 3 w 56"/>
                <a:gd name="T99" fmla="*/ 44 h 47"/>
                <a:gd name="T100" fmla="*/ 2 w 56"/>
                <a:gd name="T101" fmla="*/ 44 h 47"/>
                <a:gd name="T102" fmla="*/ 2 w 56"/>
                <a:gd name="T103" fmla="*/ 41 h 47"/>
                <a:gd name="T104" fmla="*/ 1 w 56"/>
                <a:gd name="T105" fmla="*/ 38 h 47"/>
                <a:gd name="T106" fmla="*/ 1 w 56"/>
                <a:gd name="T107" fmla="*/ 34 h 47"/>
                <a:gd name="T108" fmla="*/ 1 w 56"/>
                <a:gd name="T109" fmla="*/ 30 h 47"/>
                <a:gd name="T110" fmla="*/ 1 w 56"/>
                <a:gd name="T111" fmla="*/ 25 h 47"/>
                <a:gd name="T112" fmla="*/ 0 w 56"/>
                <a:gd name="T113" fmla="*/ 21 h 47"/>
                <a:gd name="T114" fmla="*/ 0 w 56"/>
                <a:gd name="T115" fmla="*/ 17 h 47"/>
                <a:gd name="T116" fmla="*/ 0 w 56"/>
                <a:gd name="T117" fmla="*/ 14 h 47"/>
                <a:gd name="T118" fmla="*/ 0 w 56"/>
                <a:gd name="T119" fmla="*/ 12 h 47"/>
                <a:gd name="T120" fmla="*/ 0 w 56"/>
                <a:gd name="T121" fmla="*/ 11 h 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47"/>
                <a:gd name="T185" fmla="*/ 56 w 56"/>
                <a:gd name="T186" fmla="*/ 47 h 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47">
                  <a:moveTo>
                    <a:pt x="0" y="11"/>
                  </a:moveTo>
                  <a:lnTo>
                    <a:pt x="1" y="9"/>
                  </a:lnTo>
                  <a:lnTo>
                    <a:pt x="4" y="8"/>
                  </a:lnTo>
                  <a:lnTo>
                    <a:pt x="9" y="7"/>
                  </a:lnTo>
                  <a:lnTo>
                    <a:pt x="14" y="6"/>
                  </a:lnTo>
                  <a:lnTo>
                    <a:pt x="20" y="5"/>
                  </a:lnTo>
                  <a:lnTo>
                    <a:pt x="26" y="4"/>
                  </a:lnTo>
                  <a:lnTo>
                    <a:pt x="32" y="4"/>
                  </a:lnTo>
                  <a:lnTo>
                    <a:pt x="37" y="3"/>
                  </a:lnTo>
                  <a:lnTo>
                    <a:pt x="41" y="2"/>
                  </a:lnTo>
                  <a:lnTo>
                    <a:pt x="44" y="2"/>
                  </a:lnTo>
                  <a:lnTo>
                    <a:pt x="46" y="1"/>
                  </a:lnTo>
                  <a:lnTo>
                    <a:pt x="48" y="0"/>
                  </a:lnTo>
                  <a:lnTo>
                    <a:pt x="50" y="0"/>
                  </a:lnTo>
                  <a:lnTo>
                    <a:pt x="52" y="1"/>
                  </a:lnTo>
                  <a:lnTo>
                    <a:pt x="53" y="2"/>
                  </a:lnTo>
                  <a:lnTo>
                    <a:pt x="53" y="3"/>
                  </a:lnTo>
                  <a:lnTo>
                    <a:pt x="55" y="5"/>
                  </a:lnTo>
                  <a:lnTo>
                    <a:pt x="55" y="8"/>
                  </a:lnTo>
                  <a:lnTo>
                    <a:pt x="55" y="11"/>
                  </a:lnTo>
                  <a:lnTo>
                    <a:pt x="56" y="15"/>
                  </a:lnTo>
                  <a:lnTo>
                    <a:pt x="56" y="17"/>
                  </a:lnTo>
                  <a:lnTo>
                    <a:pt x="56" y="18"/>
                  </a:lnTo>
                  <a:lnTo>
                    <a:pt x="56" y="21"/>
                  </a:lnTo>
                  <a:lnTo>
                    <a:pt x="56" y="24"/>
                  </a:lnTo>
                  <a:lnTo>
                    <a:pt x="56" y="28"/>
                  </a:lnTo>
                  <a:lnTo>
                    <a:pt x="56" y="31"/>
                  </a:lnTo>
                  <a:lnTo>
                    <a:pt x="56" y="34"/>
                  </a:lnTo>
                  <a:lnTo>
                    <a:pt x="56" y="36"/>
                  </a:lnTo>
                  <a:lnTo>
                    <a:pt x="56" y="38"/>
                  </a:lnTo>
                  <a:lnTo>
                    <a:pt x="56" y="40"/>
                  </a:lnTo>
                  <a:lnTo>
                    <a:pt x="55" y="41"/>
                  </a:lnTo>
                  <a:lnTo>
                    <a:pt x="53" y="41"/>
                  </a:lnTo>
                  <a:lnTo>
                    <a:pt x="50" y="41"/>
                  </a:lnTo>
                  <a:lnTo>
                    <a:pt x="46" y="42"/>
                  </a:lnTo>
                  <a:lnTo>
                    <a:pt x="42" y="43"/>
                  </a:lnTo>
                  <a:lnTo>
                    <a:pt x="37" y="43"/>
                  </a:lnTo>
                  <a:lnTo>
                    <a:pt x="32" y="44"/>
                  </a:lnTo>
                  <a:lnTo>
                    <a:pt x="28" y="44"/>
                  </a:lnTo>
                  <a:lnTo>
                    <a:pt x="24" y="44"/>
                  </a:lnTo>
                  <a:lnTo>
                    <a:pt x="21" y="45"/>
                  </a:lnTo>
                  <a:lnTo>
                    <a:pt x="19" y="46"/>
                  </a:lnTo>
                  <a:lnTo>
                    <a:pt x="17" y="47"/>
                  </a:lnTo>
                  <a:lnTo>
                    <a:pt x="14" y="47"/>
                  </a:lnTo>
                  <a:lnTo>
                    <a:pt x="12" y="47"/>
                  </a:lnTo>
                  <a:lnTo>
                    <a:pt x="9" y="47"/>
                  </a:lnTo>
                  <a:lnTo>
                    <a:pt x="7" y="47"/>
                  </a:lnTo>
                  <a:lnTo>
                    <a:pt x="6" y="47"/>
                  </a:lnTo>
                  <a:lnTo>
                    <a:pt x="4" y="45"/>
                  </a:lnTo>
                  <a:lnTo>
                    <a:pt x="3" y="44"/>
                  </a:lnTo>
                  <a:lnTo>
                    <a:pt x="2" y="44"/>
                  </a:lnTo>
                  <a:lnTo>
                    <a:pt x="2" y="41"/>
                  </a:lnTo>
                  <a:lnTo>
                    <a:pt x="1" y="38"/>
                  </a:lnTo>
                  <a:lnTo>
                    <a:pt x="1" y="34"/>
                  </a:lnTo>
                  <a:lnTo>
                    <a:pt x="1" y="30"/>
                  </a:lnTo>
                  <a:lnTo>
                    <a:pt x="1" y="25"/>
                  </a:lnTo>
                  <a:lnTo>
                    <a:pt x="0" y="21"/>
                  </a:lnTo>
                  <a:lnTo>
                    <a:pt x="0" y="17"/>
                  </a:lnTo>
                  <a:lnTo>
                    <a:pt x="0" y="14"/>
                  </a:lnTo>
                  <a:lnTo>
                    <a:pt x="0" y="12"/>
                  </a:lnTo>
                  <a:lnTo>
                    <a:pt x="0" y="1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169"/>
            <p:cNvSpPr>
              <a:spLocks/>
            </p:cNvSpPr>
            <p:nvPr/>
          </p:nvSpPr>
          <p:spPr bwMode="auto">
            <a:xfrm>
              <a:off x="3074" y="2718"/>
              <a:ext cx="63" cy="52"/>
            </a:xfrm>
            <a:custGeom>
              <a:avLst/>
              <a:gdLst>
                <a:gd name="T0" fmla="*/ 0 w 63"/>
                <a:gd name="T1" fmla="*/ 17 h 52"/>
                <a:gd name="T2" fmla="*/ 1 w 63"/>
                <a:gd name="T3" fmla="*/ 15 h 52"/>
                <a:gd name="T4" fmla="*/ 4 w 63"/>
                <a:gd name="T5" fmla="*/ 14 h 52"/>
                <a:gd name="T6" fmla="*/ 9 w 63"/>
                <a:gd name="T7" fmla="*/ 11 h 52"/>
                <a:gd name="T8" fmla="*/ 15 w 63"/>
                <a:gd name="T9" fmla="*/ 10 h 52"/>
                <a:gd name="T10" fmla="*/ 22 w 63"/>
                <a:gd name="T11" fmla="*/ 8 h 52"/>
                <a:gd name="T12" fmla="*/ 28 w 63"/>
                <a:gd name="T13" fmla="*/ 7 h 52"/>
                <a:gd name="T14" fmla="*/ 35 w 63"/>
                <a:gd name="T15" fmla="*/ 6 h 52"/>
                <a:gd name="T16" fmla="*/ 41 w 63"/>
                <a:gd name="T17" fmla="*/ 4 h 52"/>
                <a:gd name="T18" fmla="*/ 45 w 63"/>
                <a:gd name="T19" fmla="*/ 3 h 52"/>
                <a:gd name="T20" fmla="*/ 48 w 63"/>
                <a:gd name="T21" fmla="*/ 2 h 52"/>
                <a:gd name="T22" fmla="*/ 50 w 63"/>
                <a:gd name="T23" fmla="*/ 1 h 52"/>
                <a:gd name="T24" fmla="*/ 52 w 63"/>
                <a:gd name="T25" fmla="*/ 0 h 52"/>
                <a:gd name="T26" fmla="*/ 54 w 63"/>
                <a:gd name="T27" fmla="*/ 0 h 52"/>
                <a:gd name="T28" fmla="*/ 55 w 63"/>
                <a:gd name="T29" fmla="*/ 0 h 52"/>
                <a:gd name="T30" fmla="*/ 56 w 63"/>
                <a:gd name="T31" fmla="*/ 1 h 52"/>
                <a:gd name="T32" fmla="*/ 57 w 63"/>
                <a:gd name="T33" fmla="*/ 2 h 52"/>
                <a:gd name="T34" fmla="*/ 57 w 63"/>
                <a:gd name="T35" fmla="*/ 4 h 52"/>
                <a:gd name="T36" fmla="*/ 58 w 63"/>
                <a:gd name="T37" fmla="*/ 7 h 52"/>
                <a:gd name="T38" fmla="*/ 59 w 63"/>
                <a:gd name="T39" fmla="*/ 10 h 52"/>
                <a:gd name="T40" fmla="*/ 59 w 63"/>
                <a:gd name="T41" fmla="*/ 14 h 52"/>
                <a:gd name="T42" fmla="*/ 60 w 63"/>
                <a:gd name="T43" fmla="*/ 15 h 52"/>
                <a:gd name="T44" fmla="*/ 60 w 63"/>
                <a:gd name="T45" fmla="*/ 17 h 52"/>
                <a:gd name="T46" fmla="*/ 60 w 63"/>
                <a:gd name="T47" fmla="*/ 20 h 52"/>
                <a:gd name="T48" fmla="*/ 61 w 63"/>
                <a:gd name="T49" fmla="*/ 23 h 52"/>
                <a:gd name="T50" fmla="*/ 61 w 63"/>
                <a:gd name="T51" fmla="*/ 26 h 52"/>
                <a:gd name="T52" fmla="*/ 62 w 63"/>
                <a:gd name="T53" fmla="*/ 29 h 52"/>
                <a:gd name="T54" fmla="*/ 63 w 63"/>
                <a:gd name="T55" fmla="*/ 32 h 52"/>
                <a:gd name="T56" fmla="*/ 63 w 63"/>
                <a:gd name="T57" fmla="*/ 34 h 52"/>
                <a:gd name="T58" fmla="*/ 63 w 63"/>
                <a:gd name="T59" fmla="*/ 37 h 52"/>
                <a:gd name="T60" fmla="*/ 63 w 63"/>
                <a:gd name="T61" fmla="*/ 38 h 52"/>
                <a:gd name="T62" fmla="*/ 62 w 63"/>
                <a:gd name="T63" fmla="*/ 39 h 52"/>
                <a:gd name="T64" fmla="*/ 59 w 63"/>
                <a:gd name="T65" fmla="*/ 40 h 52"/>
                <a:gd name="T66" fmla="*/ 56 w 63"/>
                <a:gd name="T67" fmla="*/ 41 h 52"/>
                <a:gd name="T68" fmla="*/ 51 w 63"/>
                <a:gd name="T69" fmla="*/ 43 h 52"/>
                <a:gd name="T70" fmla="*/ 46 w 63"/>
                <a:gd name="T71" fmla="*/ 43 h 52"/>
                <a:gd name="T72" fmla="*/ 41 w 63"/>
                <a:gd name="T73" fmla="*/ 44 h 52"/>
                <a:gd name="T74" fmla="*/ 36 w 63"/>
                <a:gd name="T75" fmla="*/ 46 h 52"/>
                <a:gd name="T76" fmla="*/ 31 w 63"/>
                <a:gd name="T77" fmla="*/ 47 h 52"/>
                <a:gd name="T78" fmla="*/ 28 w 63"/>
                <a:gd name="T79" fmla="*/ 48 h 52"/>
                <a:gd name="T80" fmla="*/ 25 w 63"/>
                <a:gd name="T81" fmla="*/ 49 h 52"/>
                <a:gd name="T82" fmla="*/ 22 w 63"/>
                <a:gd name="T83" fmla="*/ 50 h 52"/>
                <a:gd name="T84" fmla="*/ 20 w 63"/>
                <a:gd name="T85" fmla="*/ 51 h 52"/>
                <a:gd name="T86" fmla="*/ 18 w 63"/>
                <a:gd name="T87" fmla="*/ 51 h 52"/>
                <a:gd name="T88" fmla="*/ 15 w 63"/>
                <a:gd name="T89" fmla="*/ 52 h 52"/>
                <a:gd name="T90" fmla="*/ 13 w 63"/>
                <a:gd name="T91" fmla="*/ 52 h 52"/>
                <a:gd name="T92" fmla="*/ 10 w 63"/>
                <a:gd name="T93" fmla="*/ 52 h 52"/>
                <a:gd name="T94" fmla="*/ 9 w 63"/>
                <a:gd name="T95" fmla="*/ 52 h 52"/>
                <a:gd name="T96" fmla="*/ 7 w 63"/>
                <a:gd name="T97" fmla="*/ 51 h 52"/>
                <a:gd name="T98" fmla="*/ 6 w 63"/>
                <a:gd name="T99" fmla="*/ 50 h 52"/>
                <a:gd name="T100" fmla="*/ 4 w 63"/>
                <a:gd name="T101" fmla="*/ 49 h 52"/>
                <a:gd name="T102" fmla="*/ 4 w 63"/>
                <a:gd name="T103" fmla="*/ 47 h 52"/>
                <a:gd name="T104" fmla="*/ 4 w 63"/>
                <a:gd name="T105" fmla="*/ 44 h 52"/>
                <a:gd name="T106" fmla="*/ 3 w 63"/>
                <a:gd name="T107" fmla="*/ 40 h 52"/>
                <a:gd name="T108" fmla="*/ 2 w 63"/>
                <a:gd name="T109" fmla="*/ 36 h 52"/>
                <a:gd name="T110" fmla="*/ 1 w 63"/>
                <a:gd name="T111" fmla="*/ 31 h 52"/>
                <a:gd name="T112" fmla="*/ 1 w 63"/>
                <a:gd name="T113" fmla="*/ 27 h 52"/>
                <a:gd name="T114" fmla="*/ 0 w 63"/>
                <a:gd name="T115" fmla="*/ 23 h 52"/>
                <a:gd name="T116" fmla="*/ 0 w 63"/>
                <a:gd name="T117" fmla="*/ 20 h 52"/>
                <a:gd name="T118" fmla="*/ 0 w 63"/>
                <a:gd name="T119" fmla="*/ 18 h 52"/>
                <a:gd name="T120" fmla="*/ 0 w 63"/>
                <a:gd name="T121" fmla="*/ 17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52"/>
                <a:gd name="T185" fmla="*/ 63 w 63"/>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52">
                  <a:moveTo>
                    <a:pt x="0" y="17"/>
                  </a:moveTo>
                  <a:lnTo>
                    <a:pt x="1" y="15"/>
                  </a:lnTo>
                  <a:lnTo>
                    <a:pt x="4" y="14"/>
                  </a:lnTo>
                  <a:lnTo>
                    <a:pt x="9" y="11"/>
                  </a:lnTo>
                  <a:lnTo>
                    <a:pt x="15" y="10"/>
                  </a:lnTo>
                  <a:lnTo>
                    <a:pt x="22" y="8"/>
                  </a:lnTo>
                  <a:lnTo>
                    <a:pt x="28" y="7"/>
                  </a:lnTo>
                  <a:lnTo>
                    <a:pt x="35" y="6"/>
                  </a:lnTo>
                  <a:lnTo>
                    <a:pt x="41" y="4"/>
                  </a:lnTo>
                  <a:lnTo>
                    <a:pt x="45" y="3"/>
                  </a:lnTo>
                  <a:lnTo>
                    <a:pt x="48" y="2"/>
                  </a:lnTo>
                  <a:lnTo>
                    <a:pt x="50" y="1"/>
                  </a:lnTo>
                  <a:lnTo>
                    <a:pt x="52" y="0"/>
                  </a:lnTo>
                  <a:lnTo>
                    <a:pt x="54" y="0"/>
                  </a:lnTo>
                  <a:lnTo>
                    <a:pt x="55" y="0"/>
                  </a:lnTo>
                  <a:lnTo>
                    <a:pt x="56" y="1"/>
                  </a:lnTo>
                  <a:lnTo>
                    <a:pt x="57" y="2"/>
                  </a:lnTo>
                  <a:lnTo>
                    <a:pt x="57" y="4"/>
                  </a:lnTo>
                  <a:lnTo>
                    <a:pt x="58" y="7"/>
                  </a:lnTo>
                  <a:lnTo>
                    <a:pt x="59" y="10"/>
                  </a:lnTo>
                  <a:lnTo>
                    <a:pt x="59" y="14"/>
                  </a:lnTo>
                  <a:lnTo>
                    <a:pt x="60" y="15"/>
                  </a:lnTo>
                  <a:lnTo>
                    <a:pt x="60" y="17"/>
                  </a:lnTo>
                  <a:lnTo>
                    <a:pt x="60" y="20"/>
                  </a:lnTo>
                  <a:lnTo>
                    <a:pt x="61" y="23"/>
                  </a:lnTo>
                  <a:lnTo>
                    <a:pt x="61" y="26"/>
                  </a:lnTo>
                  <a:lnTo>
                    <a:pt x="62" y="29"/>
                  </a:lnTo>
                  <a:lnTo>
                    <a:pt x="63" y="32"/>
                  </a:lnTo>
                  <a:lnTo>
                    <a:pt x="63" y="34"/>
                  </a:lnTo>
                  <a:lnTo>
                    <a:pt x="63" y="37"/>
                  </a:lnTo>
                  <a:lnTo>
                    <a:pt x="63" y="38"/>
                  </a:lnTo>
                  <a:lnTo>
                    <a:pt x="62" y="39"/>
                  </a:lnTo>
                  <a:lnTo>
                    <a:pt x="59" y="40"/>
                  </a:lnTo>
                  <a:lnTo>
                    <a:pt x="56" y="41"/>
                  </a:lnTo>
                  <a:lnTo>
                    <a:pt x="51" y="43"/>
                  </a:lnTo>
                  <a:lnTo>
                    <a:pt x="46" y="43"/>
                  </a:lnTo>
                  <a:lnTo>
                    <a:pt x="41" y="44"/>
                  </a:lnTo>
                  <a:lnTo>
                    <a:pt x="36" y="46"/>
                  </a:lnTo>
                  <a:lnTo>
                    <a:pt x="31" y="47"/>
                  </a:lnTo>
                  <a:lnTo>
                    <a:pt x="28" y="48"/>
                  </a:lnTo>
                  <a:lnTo>
                    <a:pt x="25" y="49"/>
                  </a:lnTo>
                  <a:lnTo>
                    <a:pt x="22" y="50"/>
                  </a:lnTo>
                  <a:lnTo>
                    <a:pt x="20" y="51"/>
                  </a:lnTo>
                  <a:lnTo>
                    <a:pt x="18" y="51"/>
                  </a:lnTo>
                  <a:lnTo>
                    <a:pt x="15" y="52"/>
                  </a:lnTo>
                  <a:lnTo>
                    <a:pt x="13" y="52"/>
                  </a:lnTo>
                  <a:lnTo>
                    <a:pt x="10" y="52"/>
                  </a:lnTo>
                  <a:lnTo>
                    <a:pt x="9" y="52"/>
                  </a:lnTo>
                  <a:lnTo>
                    <a:pt x="7" y="51"/>
                  </a:lnTo>
                  <a:lnTo>
                    <a:pt x="6" y="50"/>
                  </a:lnTo>
                  <a:lnTo>
                    <a:pt x="4" y="49"/>
                  </a:lnTo>
                  <a:lnTo>
                    <a:pt x="4" y="47"/>
                  </a:lnTo>
                  <a:lnTo>
                    <a:pt x="4" y="44"/>
                  </a:lnTo>
                  <a:lnTo>
                    <a:pt x="3" y="40"/>
                  </a:lnTo>
                  <a:lnTo>
                    <a:pt x="2" y="36"/>
                  </a:lnTo>
                  <a:lnTo>
                    <a:pt x="1" y="31"/>
                  </a:lnTo>
                  <a:lnTo>
                    <a:pt x="1" y="27"/>
                  </a:lnTo>
                  <a:lnTo>
                    <a:pt x="0" y="23"/>
                  </a:lnTo>
                  <a:lnTo>
                    <a:pt x="0" y="20"/>
                  </a:lnTo>
                  <a:lnTo>
                    <a:pt x="0" y="18"/>
                  </a:lnTo>
                  <a:lnTo>
                    <a:pt x="0" y="1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170"/>
            <p:cNvSpPr>
              <a:spLocks/>
            </p:cNvSpPr>
            <p:nvPr/>
          </p:nvSpPr>
          <p:spPr bwMode="auto">
            <a:xfrm>
              <a:off x="3074" y="2718"/>
              <a:ext cx="63" cy="52"/>
            </a:xfrm>
            <a:custGeom>
              <a:avLst/>
              <a:gdLst>
                <a:gd name="T0" fmla="*/ 0 w 63"/>
                <a:gd name="T1" fmla="*/ 17 h 52"/>
                <a:gd name="T2" fmla="*/ 1 w 63"/>
                <a:gd name="T3" fmla="*/ 15 h 52"/>
                <a:gd name="T4" fmla="*/ 4 w 63"/>
                <a:gd name="T5" fmla="*/ 14 h 52"/>
                <a:gd name="T6" fmla="*/ 9 w 63"/>
                <a:gd name="T7" fmla="*/ 11 h 52"/>
                <a:gd name="T8" fmla="*/ 15 w 63"/>
                <a:gd name="T9" fmla="*/ 10 h 52"/>
                <a:gd name="T10" fmla="*/ 22 w 63"/>
                <a:gd name="T11" fmla="*/ 8 h 52"/>
                <a:gd name="T12" fmla="*/ 28 w 63"/>
                <a:gd name="T13" fmla="*/ 7 h 52"/>
                <a:gd name="T14" fmla="*/ 35 w 63"/>
                <a:gd name="T15" fmla="*/ 6 h 52"/>
                <a:gd name="T16" fmla="*/ 41 w 63"/>
                <a:gd name="T17" fmla="*/ 4 h 52"/>
                <a:gd name="T18" fmla="*/ 45 w 63"/>
                <a:gd name="T19" fmla="*/ 3 h 52"/>
                <a:gd name="T20" fmla="*/ 48 w 63"/>
                <a:gd name="T21" fmla="*/ 2 h 52"/>
                <a:gd name="T22" fmla="*/ 50 w 63"/>
                <a:gd name="T23" fmla="*/ 1 h 52"/>
                <a:gd name="T24" fmla="*/ 52 w 63"/>
                <a:gd name="T25" fmla="*/ 0 h 52"/>
                <a:gd name="T26" fmla="*/ 54 w 63"/>
                <a:gd name="T27" fmla="*/ 0 h 52"/>
                <a:gd name="T28" fmla="*/ 55 w 63"/>
                <a:gd name="T29" fmla="*/ 0 h 52"/>
                <a:gd name="T30" fmla="*/ 56 w 63"/>
                <a:gd name="T31" fmla="*/ 1 h 52"/>
                <a:gd name="T32" fmla="*/ 57 w 63"/>
                <a:gd name="T33" fmla="*/ 2 h 52"/>
                <a:gd name="T34" fmla="*/ 57 w 63"/>
                <a:gd name="T35" fmla="*/ 4 h 52"/>
                <a:gd name="T36" fmla="*/ 58 w 63"/>
                <a:gd name="T37" fmla="*/ 7 h 52"/>
                <a:gd name="T38" fmla="*/ 59 w 63"/>
                <a:gd name="T39" fmla="*/ 10 h 52"/>
                <a:gd name="T40" fmla="*/ 59 w 63"/>
                <a:gd name="T41" fmla="*/ 14 h 52"/>
                <a:gd name="T42" fmla="*/ 60 w 63"/>
                <a:gd name="T43" fmla="*/ 15 h 52"/>
                <a:gd name="T44" fmla="*/ 60 w 63"/>
                <a:gd name="T45" fmla="*/ 17 h 52"/>
                <a:gd name="T46" fmla="*/ 60 w 63"/>
                <a:gd name="T47" fmla="*/ 20 h 52"/>
                <a:gd name="T48" fmla="*/ 61 w 63"/>
                <a:gd name="T49" fmla="*/ 23 h 52"/>
                <a:gd name="T50" fmla="*/ 61 w 63"/>
                <a:gd name="T51" fmla="*/ 26 h 52"/>
                <a:gd name="T52" fmla="*/ 62 w 63"/>
                <a:gd name="T53" fmla="*/ 29 h 52"/>
                <a:gd name="T54" fmla="*/ 63 w 63"/>
                <a:gd name="T55" fmla="*/ 32 h 52"/>
                <a:gd name="T56" fmla="*/ 63 w 63"/>
                <a:gd name="T57" fmla="*/ 34 h 52"/>
                <a:gd name="T58" fmla="*/ 63 w 63"/>
                <a:gd name="T59" fmla="*/ 37 h 52"/>
                <a:gd name="T60" fmla="*/ 63 w 63"/>
                <a:gd name="T61" fmla="*/ 38 h 52"/>
                <a:gd name="T62" fmla="*/ 62 w 63"/>
                <a:gd name="T63" fmla="*/ 39 h 52"/>
                <a:gd name="T64" fmla="*/ 59 w 63"/>
                <a:gd name="T65" fmla="*/ 40 h 52"/>
                <a:gd name="T66" fmla="*/ 56 w 63"/>
                <a:gd name="T67" fmla="*/ 41 h 52"/>
                <a:gd name="T68" fmla="*/ 51 w 63"/>
                <a:gd name="T69" fmla="*/ 43 h 52"/>
                <a:gd name="T70" fmla="*/ 46 w 63"/>
                <a:gd name="T71" fmla="*/ 43 h 52"/>
                <a:gd name="T72" fmla="*/ 41 w 63"/>
                <a:gd name="T73" fmla="*/ 44 h 52"/>
                <a:gd name="T74" fmla="*/ 36 w 63"/>
                <a:gd name="T75" fmla="*/ 46 h 52"/>
                <a:gd name="T76" fmla="*/ 31 w 63"/>
                <a:gd name="T77" fmla="*/ 47 h 52"/>
                <a:gd name="T78" fmla="*/ 28 w 63"/>
                <a:gd name="T79" fmla="*/ 48 h 52"/>
                <a:gd name="T80" fmla="*/ 25 w 63"/>
                <a:gd name="T81" fmla="*/ 49 h 52"/>
                <a:gd name="T82" fmla="*/ 22 w 63"/>
                <a:gd name="T83" fmla="*/ 50 h 52"/>
                <a:gd name="T84" fmla="*/ 20 w 63"/>
                <a:gd name="T85" fmla="*/ 51 h 52"/>
                <a:gd name="T86" fmla="*/ 18 w 63"/>
                <a:gd name="T87" fmla="*/ 51 h 52"/>
                <a:gd name="T88" fmla="*/ 15 w 63"/>
                <a:gd name="T89" fmla="*/ 52 h 52"/>
                <a:gd name="T90" fmla="*/ 13 w 63"/>
                <a:gd name="T91" fmla="*/ 52 h 52"/>
                <a:gd name="T92" fmla="*/ 10 w 63"/>
                <a:gd name="T93" fmla="*/ 52 h 52"/>
                <a:gd name="T94" fmla="*/ 9 w 63"/>
                <a:gd name="T95" fmla="*/ 52 h 52"/>
                <a:gd name="T96" fmla="*/ 7 w 63"/>
                <a:gd name="T97" fmla="*/ 51 h 52"/>
                <a:gd name="T98" fmla="*/ 6 w 63"/>
                <a:gd name="T99" fmla="*/ 50 h 52"/>
                <a:gd name="T100" fmla="*/ 4 w 63"/>
                <a:gd name="T101" fmla="*/ 49 h 52"/>
                <a:gd name="T102" fmla="*/ 4 w 63"/>
                <a:gd name="T103" fmla="*/ 47 h 52"/>
                <a:gd name="T104" fmla="*/ 4 w 63"/>
                <a:gd name="T105" fmla="*/ 44 h 52"/>
                <a:gd name="T106" fmla="*/ 3 w 63"/>
                <a:gd name="T107" fmla="*/ 40 h 52"/>
                <a:gd name="T108" fmla="*/ 2 w 63"/>
                <a:gd name="T109" fmla="*/ 36 h 52"/>
                <a:gd name="T110" fmla="*/ 1 w 63"/>
                <a:gd name="T111" fmla="*/ 31 h 52"/>
                <a:gd name="T112" fmla="*/ 1 w 63"/>
                <a:gd name="T113" fmla="*/ 27 h 52"/>
                <a:gd name="T114" fmla="*/ 0 w 63"/>
                <a:gd name="T115" fmla="*/ 23 h 52"/>
                <a:gd name="T116" fmla="*/ 0 w 63"/>
                <a:gd name="T117" fmla="*/ 20 h 52"/>
                <a:gd name="T118" fmla="*/ 0 w 63"/>
                <a:gd name="T119" fmla="*/ 18 h 52"/>
                <a:gd name="T120" fmla="*/ 0 w 63"/>
                <a:gd name="T121" fmla="*/ 17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52"/>
                <a:gd name="T185" fmla="*/ 63 w 63"/>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52">
                  <a:moveTo>
                    <a:pt x="0" y="17"/>
                  </a:moveTo>
                  <a:lnTo>
                    <a:pt x="1" y="15"/>
                  </a:lnTo>
                  <a:lnTo>
                    <a:pt x="4" y="14"/>
                  </a:lnTo>
                  <a:lnTo>
                    <a:pt x="9" y="11"/>
                  </a:lnTo>
                  <a:lnTo>
                    <a:pt x="15" y="10"/>
                  </a:lnTo>
                  <a:lnTo>
                    <a:pt x="22" y="8"/>
                  </a:lnTo>
                  <a:lnTo>
                    <a:pt x="28" y="7"/>
                  </a:lnTo>
                  <a:lnTo>
                    <a:pt x="35" y="6"/>
                  </a:lnTo>
                  <a:lnTo>
                    <a:pt x="41" y="4"/>
                  </a:lnTo>
                  <a:lnTo>
                    <a:pt x="45" y="3"/>
                  </a:lnTo>
                  <a:lnTo>
                    <a:pt x="48" y="2"/>
                  </a:lnTo>
                  <a:lnTo>
                    <a:pt x="50" y="1"/>
                  </a:lnTo>
                  <a:lnTo>
                    <a:pt x="52" y="0"/>
                  </a:lnTo>
                  <a:lnTo>
                    <a:pt x="54" y="0"/>
                  </a:lnTo>
                  <a:lnTo>
                    <a:pt x="55" y="0"/>
                  </a:lnTo>
                  <a:lnTo>
                    <a:pt x="56" y="1"/>
                  </a:lnTo>
                  <a:lnTo>
                    <a:pt x="57" y="2"/>
                  </a:lnTo>
                  <a:lnTo>
                    <a:pt x="57" y="4"/>
                  </a:lnTo>
                  <a:lnTo>
                    <a:pt x="58" y="7"/>
                  </a:lnTo>
                  <a:lnTo>
                    <a:pt x="59" y="10"/>
                  </a:lnTo>
                  <a:lnTo>
                    <a:pt x="59" y="14"/>
                  </a:lnTo>
                  <a:lnTo>
                    <a:pt x="60" y="15"/>
                  </a:lnTo>
                  <a:lnTo>
                    <a:pt x="60" y="17"/>
                  </a:lnTo>
                  <a:lnTo>
                    <a:pt x="60" y="20"/>
                  </a:lnTo>
                  <a:lnTo>
                    <a:pt x="61" y="23"/>
                  </a:lnTo>
                  <a:lnTo>
                    <a:pt x="61" y="26"/>
                  </a:lnTo>
                  <a:lnTo>
                    <a:pt x="62" y="29"/>
                  </a:lnTo>
                  <a:lnTo>
                    <a:pt x="63" y="32"/>
                  </a:lnTo>
                  <a:lnTo>
                    <a:pt x="63" y="34"/>
                  </a:lnTo>
                  <a:lnTo>
                    <a:pt x="63" y="37"/>
                  </a:lnTo>
                  <a:lnTo>
                    <a:pt x="63" y="38"/>
                  </a:lnTo>
                  <a:lnTo>
                    <a:pt x="62" y="39"/>
                  </a:lnTo>
                  <a:lnTo>
                    <a:pt x="59" y="40"/>
                  </a:lnTo>
                  <a:lnTo>
                    <a:pt x="56" y="41"/>
                  </a:lnTo>
                  <a:lnTo>
                    <a:pt x="51" y="43"/>
                  </a:lnTo>
                  <a:lnTo>
                    <a:pt x="46" y="43"/>
                  </a:lnTo>
                  <a:lnTo>
                    <a:pt x="41" y="44"/>
                  </a:lnTo>
                  <a:lnTo>
                    <a:pt x="36" y="46"/>
                  </a:lnTo>
                  <a:lnTo>
                    <a:pt x="31" y="47"/>
                  </a:lnTo>
                  <a:lnTo>
                    <a:pt x="28" y="48"/>
                  </a:lnTo>
                  <a:lnTo>
                    <a:pt x="25" y="49"/>
                  </a:lnTo>
                  <a:lnTo>
                    <a:pt x="22" y="50"/>
                  </a:lnTo>
                  <a:lnTo>
                    <a:pt x="20" y="51"/>
                  </a:lnTo>
                  <a:lnTo>
                    <a:pt x="18" y="51"/>
                  </a:lnTo>
                  <a:lnTo>
                    <a:pt x="15" y="52"/>
                  </a:lnTo>
                  <a:lnTo>
                    <a:pt x="13" y="52"/>
                  </a:lnTo>
                  <a:lnTo>
                    <a:pt x="10" y="52"/>
                  </a:lnTo>
                  <a:lnTo>
                    <a:pt x="9" y="52"/>
                  </a:lnTo>
                  <a:lnTo>
                    <a:pt x="7" y="51"/>
                  </a:lnTo>
                  <a:lnTo>
                    <a:pt x="6" y="50"/>
                  </a:lnTo>
                  <a:lnTo>
                    <a:pt x="4" y="49"/>
                  </a:lnTo>
                  <a:lnTo>
                    <a:pt x="4" y="47"/>
                  </a:lnTo>
                  <a:lnTo>
                    <a:pt x="4" y="44"/>
                  </a:lnTo>
                  <a:lnTo>
                    <a:pt x="3" y="40"/>
                  </a:lnTo>
                  <a:lnTo>
                    <a:pt x="2" y="36"/>
                  </a:lnTo>
                  <a:lnTo>
                    <a:pt x="1" y="31"/>
                  </a:lnTo>
                  <a:lnTo>
                    <a:pt x="1" y="27"/>
                  </a:lnTo>
                  <a:lnTo>
                    <a:pt x="0" y="23"/>
                  </a:lnTo>
                  <a:lnTo>
                    <a:pt x="0" y="20"/>
                  </a:lnTo>
                  <a:lnTo>
                    <a:pt x="0" y="18"/>
                  </a:lnTo>
                  <a:lnTo>
                    <a:pt x="0" y="1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171"/>
            <p:cNvSpPr>
              <a:spLocks/>
            </p:cNvSpPr>
            <p:nvPr/>
          </p:nvSpPr>
          <p:spPr bwMode="auto">
            <a:xfrm>
              <a:off x="3074" y="2718"/>
              <a:ext cx="63" cy="52"/>
            </a:xfrm>
            <a:custGeom>
              <a:avLst/>
              <a:gdLst>
                <a:gd name="T0" fmla="*/ 0 w 63"/>
                <a:gd name="T1" fmla="*/ 17 h 52"/>
                <a:gd name="T2" fmla="*/ 1 w 63"/>
                <a:gd name="T3" fmla="*/ 15 h 52"/>
                <a:gd name="T4" fmla="*/ 4 w 63"/>
                <a:gd name="T5" fmla="*/ 14 h 52"/>
                <a:gd name="T6" fmla="*/ 9 w 63"/>
                <a:gd name="T7" fmla="*/ 11 h 52"/>
                <a:gd name="T8" fmla="*/ 15 w 63"/>
                <a:gd name="T9" fmla="*/ 10 h 52"/>
                <a:gd name="T10" fmla="*/ 22 w 63"/>
                <a:gd name="T11" fmla="*/ 8 h 52"/>
                <a:gd name="T12" fmla="*/ 28 w 63"/>
                <a:gd name="T13" fmla="*/ 7 h 52"/>
                <a:gd name="T14" fmla="*/ 35 w 63"/>
                <a:gd name="T15" fmla="*/ 6 h 52"/>
                <a:gd name="T16" fmla="*/ 41 w 63"/>
                <a:gd name="T17" fmla="*/ 4 h 52"/>
                <a:gd name="T18" fmla="*/ 45 w 63"/>
                <a:gd name="T19" fmla="*/ 3 h 52"/>
                <a:gd name="T20" fmla="*/ 48 w 63"/>
                <a:gd name="T21" fmla="*/ 2 h 52"/>
                <a:gd name="T22" fmla="*/ 50 w 63"/>
                <a:gd name="T23" fmla="*/ 1 h 52"/>
                <a:gd name="T24" fmla="*/ 52 w 63"/>
                <a:gd name="T25" fmla="*/ 0 h 52"/>
                <a:gd name="T26" fmla="*/ 54 w 63"/>
                <a:gd name="T27" fmla="*/ 0 h 52"/>
                <a:gd name="T28" fmla="*/ 55 w 63"/>
                <a:gd name="T29" fmla="*/ 0 h 52"/>
                <a:gd name="T30" fmla="*/ 56 w 63"/>
                <a:gd name="T31" fmla="*/ 1 h 52"/>
                <a:gd name="T32" fmla="*/ 57 w 63"/>
                <a:gd name="T33" fmla="*/ 2 h 52"/>
                <a:gd name="T34" fmla="*/ 57 w 63"/>
                <a:gd name="T35" fmla="*/ 4 h 52"/>
                <a:gd name="T36" fmla="*/ 58 w 63"/>
                <a:gd name="T37" fmla="*/ 7 h 52"/>
                <a:gd name="T38" fmla="*/ 59 w 63"/>
                <a:gd name="T39" fmla="*/ 10 h 52"/>
                <a:gd name="T40" fmla="*/ 59 w 63"/>
                <a:gd name="T41" fmla="*/ 14 h 52"/>
                <a:gd name="T42" fmla="*/ 60 w 63"/>
                <a:gd name="T43" fmla="*/ 15 h 52"/>
                <a:gd name="T44" fmla="*/ 60 w 63"/>
                <a:gd name="T45" fmla="*/ 17 h 52"/>
                <a:gd name="T46" fmla="*/ 60 w 63"/>
                <a:gd name="T47" fmla="*/ 20 h 52"/>
                <a:gd name="T48" fmla="*/ 61 w 63"/>
                <a:gd name="T49" fmla="*/ 23 h 52"/>
                <a:gd name="T50" fmla="*/ 61 w 63"/>
                <a:gd name="T51" fmla="*/ 26 h 52"/>
                <a:gd name="T52" fmla="*/ 62 w 63"/>
                <a:gd name="T53" fmla="*/ 29 h 52"/>
                <a:gd name="T54" fmla="*/ 63 w 63"/>
                <a:gd name="T55" fmla="*/ 32 h 52"/>
                <a:gd name="T56" fmla="*/ 63 w 63"/>
                <a:gd name="T57" fmla="*/ 34 h 52"/>
                <a:gd name="T58" fmla="*/ 63 w 63"/>
                <a:gd name="T59" fmla="*/ 37 h 52"/>
                <a:gd name="T60" fmla="*/ 63 w 63"/>
                <a:gd name="T61" fmla="*/ 38 h 52"/>
                <a:gd name="T62" fmla="*/ 62 w 63"/>
                <a:gd name="T63" fmla="*/ 39 h 52"/>
                <a:gd name="T64" fmla="*/ 59 w 63"/>
                <a:gd name="T65" fmla="*/ 40 h 52"/>
                <a:gd name="T66" fmla="*/ 56 w 63"/>
                <a:gd name="T67" fmla="*/ 41 h 52"/>
                <a:gd name="T68" fmla="*/ 51 w 63"/>
                <a:gd name="T69" fmla="*/ 43 h 52"/>
                <a:gd name="T70" fmla="*/ 46 w 63"/>
                <a:gd name="T71" fmla="*/ 43 h 52"/>
                <a:gd name="T72" fmla="*/ 41 w 63"/>
                <a:gd name="T73" fmla="*/ 44 h 52"/>
                <a:gd name="T74" fmla="*/ 36 w 63"/>
                <a:gd name="T75" fmla="*/ 46 h 52"/>
                <a:gd name="T76" fmla="*/ 31 w 63"/>
                <a:gd name="T77" fmla="*/ 47 h 52"/>
                <a:gd name="T78" fmla="*/ 28 w 63"/>
                <a:gd name="T79" fmla="*/ 48 h 52"/>
                <a:gd name="T80" fmla="*/ 25 w 63"/>
                <a:gd name="T81" fmla="*/ 49 h 52"/>
                <a:gd name="T82" fmla="*/ 22 w 63"/>
                <a:gd name="T83" fmla="*/ 50 h 52"/>
                <a:gd name="T84" fmla="*/ 20 w 63"/>
                <a:gd name="T85" fmla="*/ 51 h 52"/>
                <a:gd name="T86" fmla="*/ 18 w 63"/>
                <a:gd name="T87" fmla="*/ 51 h 52"/>
                <a:gd name="T88" fmla="*/ 15 w 63"/>
                <a:gd name="T89" fmla="*/ 52 h 52"/>
                <a:gd name="T90" fmla="*/ 13 w 63"/>
                <a:gd name="T91" fmla="*/ 52 h 52"/>
                <a:gd name="T92" fmla="*/ 10 w 63"/>
                <a:gd name="T93" fmla="*/ 52 h 52"/>
                <a:gd name="T94" fmla="*/ 9 w 63"/>
                <a:gd name="T95" fmla="*/ 52 h 52"/>
                <a:gd name="T96" fmla="*/ 7 w 63"/>
                <a:gd name="T97" fmla="*/ 51 h 52"/>
                <a:gd name="T98" fmla="*/ 6 w 63"/>
                <a:gd name="T99" fmla="*/ 50 h 52"/>
                <a:gd name="T100" fmla="*/ 4 w 63"/>
                <a:gd name="T101" fmla="*/ 49 h 52"/>
                <a:gd name="T102" fmla="*/ 4 w 63"/>
                <a:gd name="T103" fmla="*/ 47 h 52"/>
                <a:gd name="T104" fmla="*/ 4 w 63"/>
                <a:gd name="T105" fmla="*/ 44 h 52"/>
                <a:gd name="T106" fmla="*/ 3 w 63"/>
                <a:gd name="T107" fmla="*/ 40 h 52"/>
                <a:gd name="T108" fmla="*/ 2 w 63"/>
                <a:gd name="T109" fmla="*/ 36 h 52"/>
                <a:gd name="T110" fmla="*/ 1 w 63"/>
                <a:gd name="T111" fmla="*/ 31 h 52"/>
                <a:gd name="T112" fmla="*/ 1 w 63"/>
                <a:gd name="T113" fmla="*/ 27 h 52"/>
                <a:gd name="T114" fmla="*/ 0 w 63"/>
                <a:gd name="T115" fmla="*/ 23 h 52"/>
                <a:gd name="T116" fmla="*/ 0 w 63"/>
                <a:gd name="T117" fmla="*/ 20 h 52"/>
                <a:gd name="T118" fmla="*/ 0 w 63"/>
                <a:gd name="T119" fmla="*/ 18 h 52"/>
                <a:gd name="T120" fmla="*/ 0 w 63"/>
                <a:gd name="T121" fmla="*/ 17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52"/>
                <a:gd name="T185" fmla="*/ 63 w 63"/>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52">
                  <a:moveTo>
                    <a:pt x="0" y="17"/>
                  </a:moveTo>
                  <a:lnTo>
                    <a:pt x="1" y="15"/>
                  </a:lnTo>
                  <a:lnTo>
                    <a:pt x="4" y="14"/>
                  </a:lnTo>
                  <a:lnTo>
                    <a:pt x="9" y="11"/>
                  </a:lnTo>
                  <a:lnTo>
                    <a:pt x="15" y="10"/>
                  </a:lnTo>
                  <a:lnTo>
                    <a:pt x="22" y="8"/>
                  </a:lnTo>
                  <a:lnTo>
                    <a:pt x="28" y="7"/>
                  </a:lnTo>
                  <a:lnTo>
                    <a:pt x="35" y="6"/>
                  </a:lnTo>
                  <a:lnTo>
                    <a:pt x="41" y="4"/>
                  </a:lnTo>
                  <a:lnTo>
                    <a:pt x="45" y="3"/>
                  </a:lnTo>
                  <a:lnTo>
                    <a:pt x="48" y="2"/>
                  </a:lnTo>
                  <a:lnTo>
                    <a:pt x="50" y="1"/>
                  </a:lnTo>
                  <a:lnTo>
                    <a:pt x="52" y="0"/>
                  </a:lnTo>
                  <a:lnTo>
                    <a:pt x="54" y="0"/>
                  </a:lnTo>
                  <a:lnTo>
                    <a:pt x="55" y="0"/>
                  </a:lnTo>
                  <a:lnTo>
                    <a:pt x="56" y="1"/>
                  </a:lnTo>
                  <a:lnTo>
                    <a:pt x="57" y="2"/>
                  </a:lnTo>
                  <a:lnTo>
                    <a:pt x="57" y="4"/>
                  </a:lnTo>
                  <a:lnTo>
                    <a:pt x="58" y="7"/>
                  </a:lnTo>
                  <a:lnTo>
                    <a:pt x="59" y="10"/>
                  </a:lnTo>
                  <a:lnTo>
                    <a:pt x="59" y="14"/>
                  </a:lnTo>
                  <a:lnTo>
                    <a:pt x="60" y="15"/>
                  </a:lnTo>
                  <a:lnTo>
                    <a:pt x="60" y="17"/>
                  </a:lnTo>
                  <a:lnTo>
                    <a:pt x="60" y="20"/>
                  </a:lnTo>
                  <a:lnTo>
                    <a:pt x="61" y="23"/>
                  </a:lnTo>
                  <a:lnTo>
                    <a:pt x="61" y="26"/>
                  </a:lnTo>
                  <a:lnTo>
                    <a:pt x="62" y="29"/>
                  </a:lnTo>
                  <a:lnTo>
                    <a:pt x="63" y="32"/>
                  </a:lnTo>
                  <a:lnTo>
                    <a:pt x="63" y="34"/>
                  </a:lnTo>
                  <a:lnTo>
                    <a:pt x="63" y="37"/>
                  </a:lnTo>
                  <a:lnTo>
                    <a:pt x="63" y="38"/>
                  </a:lnTo>
                  <a:lnTo>
                    <a:pt x="62" y="39"/>
                  </a:lnTo>
                  <a:lnTo>
                    <a:pt x="59" y="40"/>
                  </a:lnTo>
                  <a:lnTo>
                    <a:pt x="56" y="41"/>
                  </a:lnTo>
                  <a:lnTo>
                    <a:pt x="51" y="43"/>
                  </a:lnTo>
                  <a:lnTo>
                    <a:pt x="46" y="43"/>
                  </a:lnTo>
                  <a:lnTo>
                    <a:pt x="41" y="44"/>
                  </a:lnTo>
                  <a:lnTo>
                    <a:pt x="36" y="46"/>
                  </a:lnTo>
                  <a:lnTo>
                    <a:pt x="31" y="47"/>
                  </a:lnTo>
                  <a:lnTo>
                    <a:pt x="28" y="48"/>
                  </a:lnTo>
                  <a:lnTo>
                    <a:pt x="25" y="49"/>
                  </a:lnTo>
                  <a:lnTo>
                    <a:pt x="22" y="50"/>
                  </a:lnTo>
                  <a:lnTo>
                    <a:pt x="20" y="51"/>
                  </a:lnTo>
                  <a:lnTo>
                    <a:pt x="18" y="51"/>
                  </a:lnTo>
                  <a:lnTo>
                    <a:pt x="15" y="52"/>
                  </a:lnTo>
                  <a:lnTo>
                    <a:pt x="13" y="52"/>
                  </a:lnTo>
                  <a:lnTo>
                    <a:pt x="10" y="52"/>
                  </a:lnTo>
                  <a:lnTo>
                    <a:pt x="9" y="52"/>
                  </a:lnTo>
                  <a:lnTo>
                    <a:pt x="7" y="51"/>
                  </a:lnTo>
                  <a:lnTo>
                    <a:pt x="6" y="50"/>
                  </a:lnTo>
                  <a:lnTo>
                    <a:pt x="4" y="49"/>
                  </a:lnTo>
                  <a:lnTo>
                    <a:pt x="4" y="47"/>
                  </a:lnTo>
                  <a:lnTo>
                    <a:pt x="4" y="44"/>
                  </a:lnTo>
                  <a:lnTo>
                    <a:pt x="3" y="40"/>
                  </a:lnTo>
                  <a:lnTo>
                    <a:pt x="2" y="36"/>
                  </a:lnTo>
                  <a:lnTo>
                    <a:pt x="1" y="31"/>
                  </a:lnTo>
                  <a:lnTo>
                    <a:pt x="1" y="27"/>
                  </a:lnTo>
                  <a:lnTo>
                    <a:pt x="0" y="23"/>
                  </a:lnTo>
                  <a:lnTo>
                    <a:pt x="0" y="20"/>
                  </a:lnTo>
                  <a:lnTo>
                    <a:pt x="0" y="18"/>
                  </a:lnTo>
                  <a:lnTo>
                    <a:pt x="0" y="1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172"/>
            <p:cNvSpPr>
              <a:spLocks/>
            </p:cNvSpPr>
            <p:nvPr/>
          </p:nvSpPr>
          <p:spPr bwMode="auto">
            <a:xfrm>
              <a:off x="3087" y="2774"/>
              <a:ext cx="65" cy="57"/>
            </a:xfrm>
            <a:custGeom>
              <a:avLst/>
              <a:gdLst>
                <a:gd name="T0" fmla="*/ 0 w 65"/>
                <a:gd name="T1" fmla="*/ 17 h 57"/>
                <a:gd name="T2" fmla="*/ 0 w 65"/>
                <a:gd name="T3" fmla="*/ 15 h 57"/>
                <a:gd name="T4" fmla="*/ 3 w 65"/>
                <a:gd name="T5" fmla="*/ 14 h 57"/>
                <a:gd name="T6" fmla="*/ 9 w 65"/>
                <a:gd name="T7" fmla="*/ 11 h 57"/>
                <a:gd name="T8" fmla="*/ 15 w 65"/>
                <a:gd name="T9" fmla="*/ 10 h 57"/>
                <a:gd name="T10" fmla="*/ 21 w 65"/>
                <a:gd name="T11" fmla="*/ 8 h 57"/>
                <a:gd name="T12" fmla="*/ 28 w 65"/>
                <a:gd name="T13" fmla="*/ 7 h 57"/>
                <a:gd name="T14" fmla="*/ 35 w 65"/>
                <a:gd name="T15" fmla="*/ 5 h 57"/>
                <a:gd name="T16" fmla="*/ 41 w 65"/>
                <a:gd name="T17" fmla="*/ 4 h 57"/>
                <a:gd name="T18" fmla="*/ 45 w 65"/>
                <a:gd name="T19" fmla="*/ 3 h 57"/>
                <a:gd name="T20" fmla="*/ 47 w 65"/>
                <a:gd name="T21" fmla="*/ 2 h 57"/>
                <a:gd name="T22" fmla="*/ 50 w 65"/>
                <a:gd name="T23" fmla="*/ 1 h 57"/>
                <a:gd name="T24" fmla="*/ 52 w 65"/>
                <a:gd name="T25" fmla="*/ 0 h 57"/>
                <a:gd name="T26" fmla="*/ 54 w 65"/>
                <a:gd name="T27" fmla="*/ 0 h 57"/>
                <a:gd name="T28" fmla="*/ 55 w 65"/>
                <a:gd name="T29" fmla="*/ 0 h 57"/>
                <a:gd name="T30" fmla="*/ 56 w 65"/>
                <a:gd name="T31" fmla="*/ 1 h 57"/>
                <a:gd name="T32" fmla="*/ 57 w 65"/>
                <a:gd name="T33" fmla="*/ 2 h 57"/>
                <a:gd name="T34" fmla="*/ 57 w 65"/>
                <a:gd name="T35" fmla="*/ 4 h 57"/>
                <a:gd name="T36" fmla="*/ 58 w 65"/>
                <a:gd name="T37" fmla="*/ 7 h 57"/>
                <a:gd name="T38" fmla="*/ 59 w 65"/>
                <a:gd name="T39" fmla="*/ 10 h 57"/>
                <a:gd name="T40" fmla="*/ 59 w 65"/>
                <a:gd name="T41" fmla="*/ 14 h 57"/>
                <a:gd name="T42" fmla="*/ 59 w 65"/>
                <a:gd name="T43" fmla="*/ 16 h 57"/>
                <a:gd name="T44" fmla="*/ 60 w 65"/>
                <a:gd name="T45" fmla="*/ 18 h 57"/>
                <a:gd name="T46" fmla="*/ 61 w 65"/>
                <a:gd name="T47" fmla="*/ 21 h 57"/>
                <a:gd name="T48" fmla="*/ 62 w 65"/>
                <a:gd name="T49" fmla="*/ 25 h 57"/>
                <a:gd name="T50" fmla="*/ 62 w 65"/>
                <a:gd name="T51" fmla="*/ 28 h 57"/>
                <a:gd name="T52" fmla="*/ 63 w 65"/>
                <a:gd name="T53" fmla="*/ 32 h 57"/>
                <a:gd name="T54" fmla="*/ 64 w 65"/>
                <a:gd name="T55" fmla="*/ 36 h 57"/>
                <a:gd name="T56" fmla="*/ 65 w 65"/>
                <a:gd name="T57" fmla="*/ 39 h 57"/>
                <a:gd name="T58" fmla="*/ 65 w 65"/>
                <a:gd name="T59" fmla="*/ 41 h 57"/>
                <a:gd name="T60" fmla="*/ 65 w 65"/>
                <a:gd name="T61" fmla="*/ 43 h 57"/>
                <a:gd name="T62" fmla="*/ 63 w 65"/>
                <a:gd name="T63" fmla="*/ 44 h 57"/>
                <a:gd name="T64" fmla="*/ 61 w 65"/>
                <a:gd name="T65" fmla="*/ 45 h 57"/>
                <a:gd name="T66" fmla="*/ 57 w 65"/>
                <a:gd name="T67" fmla="*/ 46 h 57"/>
                <a:gd name="T68" fmla="*/ 53 w 65"/>
                <a:gd name="T69" fmla="*/ 47 h 57"/>
                <a:gd name="T70" fmla="*/ 47 w 65"/>
                <a:gd name="T71" fmla="*/ 48 h 57"/>
                <a:gd name="T72" fmla="*/ 43 w 65"/>
                <a:gd name="T73" fmla="*/ 49 h 57"/>
                <a:gd name="T74" fmla="*/ 38 w 65"/>
                <a:gd name="T75" fmla="*/ 50 h 57"/>
                <a:gd name="T76" fmla="*/ 32 w 65"/>
                <a:gd name="T77" fmla="*/ 51 h 57"/>
                <a:gd name="T78" fmla="*/ 29 w 65"/>
                <a:gd name="T79" fmla="*/ 53 h 57"/>
                <a:gd name="T80" fmla="*/ 27 w 65"/>
                <a:gd name="T81" fmla="*/ 54 h 57"/>
                <a:gd name="T82" fmla="*/ 24 w 65"/>
                <a:gd name="T83" fmla="*/ 55 h 57"/>
                <a:gd name="T84" fmla="*/ 22 w 65"/>
                <a:gd name="T85" fmla="*/ 55 h 57"/>
                <a:gd name="T86" fmla="*/ 19 w 65"/>
                <a:gd name="T87" fmla="*/ 56 h 57"/>
                <a:gd name="T88" fmla="*/ 17 w 65"/>
                <a:gd name="T89" fmla="*/ 57 h 57"/>
                <a:gd name="T90" fmla="*/ 15 w 65"/>
                <a:gd name="T91" fmla="*/ 57 h 57"/>
                <a:gd name="T92" fmla="*/ 12 w 65"/>
                <a:gd name="T93" fmla="*/ 57 h 57"/>
                <a:gd name="T94" fmla="*/ 10 w 65"/>
                <a:gd name="T95" fmla="*/ 56 h 57"/>
                <a:gd name="T96" fmla="*/ 9 w 65"/>
                <a:gd name="T97" fmla="*/ 56 h 57"/>
                <a:gd name="T98" fmla="*/ 7 w 65"/>
                <a:gd name="T99" fmla="*/ 55 h 57"/>
                <a:gd name="T100" fmla="*/ 6 w 65"/>
                <a:gd name="T101" fmla="*/ 54 h 57"/>
                <a:gd name="T102" fmla="*/ 6 w 65"/>
                <a:gd name="T103" fmla="*/ 52 h 57"/>
                <a:gd name="T104" fmla="*/ 5 w 65"/>
                <a:gd name="T105" fmla="*/ 48 h 57"/>
                <a:gd name="T106" fmla="*/ 4 w 65"/>
                <a:gd name="T107" fmla="*/ 44 h 57"/>
                <a:gd name="T108" fmla="*/ 3 w 65"/>
                <a:gd name="T109" fmla="*/ 39 h 57"/>
                <a:gd name="T110" fmla="*/ 2 w 65"/>
                <a:gd name="T111" fmla="*/ 34 h 57"/>
                <a:gd name="T112" fmla="*/ 2 w 65"/>
                <a:gd name="T113" fmla="*/ 28 h 57"/>
                <a:gd name="T114" fmla="*/ 0 w 65"/>
                <a:gd name="T115" fmla="*/ 24 h 57"/>
                <a:gd name="T116" fmla="*/ 0 w 65"/>
                <a:gd name="T117" fmla="*/ 20 h 57"/>
                <a:gd name="T118" fmla="*/ 0 w 65"/>
                <a:gd name="T119" fmla="*/ 18 h 57"/>
                <a:gd name="T120" fmla="*/ 0 w 65"/>
                <a:gd name="T121" fmla="*/ 17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57"/>
                <a:gd name="T185" fmla="*/ 65 w 65"/>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57">
                  <a:moveTo>
                    <a:pt x="0" y="17"/>
                  </a:moveTo>
                  <a:lnTo>
                    <a:pt x="0" y="15"/>
                  </a:lnTo>
                  <a:lnTo>
                    <a:pt x="3" y="14"/>
                  </a:lnTo>
                  <a:lnTo>
                    <a:pt x="9" y="11"/>
                  </a:lnTo>
                  <a:lnTo>
                    <a:pt x="15" y="10"/>
                  </a:lnTo>
                  <a:lnTo>
                    <a:pt x="21" y="8"/>
                  </a:lnTo>
                  <a:lnTo>
                    <a:pt x="28" y="7"/>
                  </a:lnTo>
                  <a:lnTo>
                    <a:pt x="35" y="5"/>
                  </a:lnTo>
                  <a:lnTo>
                    <a:pt x="41" y="4"/>
                  </a:lnTo>
                  <a:lnTo>
                    <a:pt x="45" y="3"/>
                  </a:lnTo>
                  <a:lnTo>
                    <a:pt x="47" y="2"/>
                  </a:lnTo>
                  <a:lnTo>
                    <a:pt x="50" y="1"/>
                  </a:lnTo>
                  <a:lnTo>
                    <a:pt x="52" y="0"/>
                  </a:lnTo>
                  <a:lnTo>
                    <a:pt x="54" y="0"/>
                  </a:lnTo>
                  <a:lnTo>
                    <a:pt x="55" y="0"/>
                  </a:lnTo>
                  <a:lnTo>
                    <a:pt x="56" y="1"/>
                  </a:lnTo>
                  <a:lnTo>
                    <a:pt x="57" y="2"/>
                  </a:lnTo>
                  <a:lnTo>
                    <a:pt x="57" y="4"/>
                  </a:lnTo>
                  <a:lnTo>
                    <a:pt x="58" y="7"/>
                  </a:lnTo>
                  <a:lnTo>
                    <a:pt x="59" y="10"/>
                  </a:lnTo>
                  <a:lnTo>
                    <a:pt x="59" y="14"/>
                  </a:lnTo>
                  <a:lnTo>
                    <a:pt x="59" y="16"/>
                  </a:lnTo>
                  <a:lnTo>
                    <a:pt x="60" y="18"/>
                  </a:lnTo>
                  <a:lnTo>
                    <a:pt x="61" y="21"/>
                  </a:lnTo>
                  <a:lnTo>
                    <a:pt x="62" y="25"/>
                  </a:lnTo>
                  <a:lnTo>
                    <a:pt x="62" y="28"/>
                  </a:lnTo>
                  <a:lnTo>
                    <a:pt x="63" y="32"/>
                  </a:lnTo>
                  <a:lnTo>
                    <a:pt x="64" y="36"/>
                  </a:lnTo>
                  <a:lnTo>
                    <a:pt x="65" y="39"/>
                  </a:lnTo>
                  <a:lnTo>
                    <a:pt x="65" y="41"/>
                  </a:lnTo>
                  <a:lnTo>
                    <a:pt x="65" y="43"/>
                  </a:lnTo>
                  <a:lnTo>
                    <a:pt x="63" y="44"/>
                  </a:lnTo>
                  <a:lnTo>
                    <a:pt x="61" y="45"/>
                  </a:lnTo>
                  <a:lnTo>
                    <a:pt x="57" y="46"/>
                  </a:lnTo>
                  <a:lnTo>
                    <a:pt x="53" y="47"/>
                  </a:lnTo>
                  <a:lnTo>
                    <a:pt x="47" y="48"/>
                  </a:lnTo>
                  <a:lnTo>
                    <a:pt x="43" y="49"/>
                  </a:lnTo>
                  <a:lnTo>
                    <a:pt x="38" y="50"/>
                  </a:lnTo>
                  <a:lnTo>
                    <a:pt x="32" y="51"/>
                  </a:lnTo>
                  <a:lnTo>
                    <a:pt x="29" y="53"/>
                  </a:lnTo>
                  <a:lnTo>
                    <a:pt x="27" y="54"/>
                  </a:lnTo>
                  <a:lnTo>
                    <a:pt x="24" y="55"/>
                  </a:lnTo>
                  <a:lnTo>
                    <a:pt x="22" y="55"/>
                  </a:lnTo>
                  <a:lnTo>
                    <a:pt x="19" y="56"/>
                  </a:lnTo>
                  <a:lnTo>
                    <a:pt x="17" y="57"/>
                  </a:lnTo>
                  <a:lnTo>
                    <a:pt x="15" y="57"/>
                  </a:lnTo>
                  <a:lnTo>
                    <a:pt x="12" y="57"/>
                  </a:lnTo>
                  <a:lnTo>
                    <a:pt x="10" y="56"/>
                  </a:lnTo>
                  <a:lnTo>
                    <a:pt x="9" y="56"/>
                  </a:lnTo>
                  <a:lnTo>
                    <a:pt x="7" y="55"/>
                  </a:lnTo>
                  <a:lnTo>
                    <a:pt x="6" y="54"/>
                  </a:lnTo>
                  <a:lnTo>
                    <a:pt x="6" y="52"/>
                  </a:lnTo>
                  <a:lnTo>
                    <a:pt x="5" y="48"/>
                  </a:lnTo>
                  <a:lnTo>
                    <a:pt x="4" y="44"/>
                  </a:lnTo>
                  <a:lnTo>
                    <a:pt x="3" y="39"/>
                  </a:lnTo>
                  <a:lnTo>
                    <a:pt x="2" y="34"/>
                  </a:lnTo>
                  <a:lnTo>
                    <a:pt x="2" y="28"/>
                  </a:lnTo>
                  <a:lnTo>
                    <a:pt x="0" y="24"/>
                  </a:lnTo>
                  <a:lnTo>
                    <a:pt x="0" y="20"/>
                  </a:lnTo>
                  <a:lnTo>
                    <a:pt x="0" y="18"/>
                  </a:lnTo>
                  <a:lnTo>
                    <a:pt x="0" y="1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173"/>
            <p:cNvSpPr>
              <a:spLocks/>
            </p:cNvSpPr>
            <p:nvPr/>
          </p:nvSpPr>
          <p:spPr bwMode="auto">
            <a:xfrm>
              <a:off x="3087" y="2774"/>
              <a:ext cx="65" cy="57"/>
            </a:xfrm>
            <a:custGeom>
              <a:avLst/>
              <a:gdLst>
                <a:gd name="T0" fmla="*/ 0 w 65"/>
                <a:gd name="T1" fmla="*/ 17 h 57"/>
                <a:gd name="T2" fmla="*/ 0 w 65"/>
                <a:gd name="T3" fmla="*/ 15 h 57"/>
                <a:gd name="T4" fmla="*/ 3 w 65"/>
                <a:gd name="T5" fmla="*/ 14 h 57"/>
                <a:gd name="T6" fmla="*/ 9 w 65"/>
                <a:gd name="T7" fmla="*/ 11 h 57"/>
                <a:gd name="T8" fmla="*/ 15 w 65"/>
                <a:gd name="T9" fmla="*/ 10 h 57"/>
                <a:gd name="T10" fmla="*/ 21 w 65"/>
                <a:gd name="T11" fmla="*/ 8 h 57"/>
                <a:gd name="T12" fmla="*/ 28 w 65"/>
                <a:gd name="T13" fmla="*/ 7 h 57"/>
                <a:gd name="T14" fmla="*/ 35 w 65"/>
                <a:gd name="T15" fmla="*/ 5 h 57"/>
                <a:gd name="T16" fmla="*/ 41 w 65"/>
                <a:gd name="T17" fmla="*/ 4 h 57"/>
                <a:gd name="T18" fmla="*/ 45 w 65"/>
                <a:gd name="T19" fmla="*/ 3 h 57"/>
                <a:gd name="T20" fmla="*/ 47 w 65"/>
                <a:gd name="T21" fmla="*/ 2 h 57"/>
                <a:gd name="T22" fmla="*/ 50 w 65"/>
                <a:gd name="T23" fmla="*/ 1 h 57"/>
                <a:gd name="T24" fmla="*/ 52 w 65"/>
                <a:gd name="T25" fmla="*/ 0 h 57"/>
                <a:gd name="T26" fmla="*/ 54 w 65"/>
                <a:gd name="T27" fmla="*/ 0 h 57"/>
                <a:gd name="T28" fmla="*/ 55 w 65"/>
                <a:gd name="T29" fmla="*/ 0 h 57"/>
                <a:gd name="T30" fmla="*/ 56 w 65"/>
                <a:gd name="T31" fmla="*/ 1 h 57"/>
                <a:gd name="T32" fmla="*/ 57 w 65"/>
                <a:gd name="T33" fmla="*/ 2 h 57"/>
                <a:gd name="T34" fmla="*/ 57 w 65"/>
                <a:gd name="T35" fmla="*/ 4 h 57"/>
                <a:gd name="T36" fmla="*/ 58 w 65"/>
                <a:gd name="T37" fmla="*/ 7 h 57"/>
                <a:gd name="T38" fmla="*/ 59 w 65"/>
                <a:gd name="T39" fmla="*/ 10 h 57"/>
                <a:gd name="T40" fmla="*/ 59 w 65"/>
                <a:gd name="T41" fmla="*/ 14 h 57"/>
                <a:gd name="T42" fmla="*/ 59 w 65"/>
                <a:gd name="T43" fmla="*/ 16 h 57"/>
                <a:gd name="T44" fmla="*/ 60 w 65"/>
                <a:gd name="T45" fmla="*/ 18 h 57"/>
                <a:gd name="T46" fmla="*/ 61 w 65"/>
                <a:gd name="T47" fmla="*/ 21 h 57"/>
                <a:gd name="T48" fmla="*/ 62 w 65"/>
                <a:gd name="T49" fmla="*/ 25 h 57"/>
                <a:gd name="T50" fmla="*/ 62 w 65"/>
                <a:gd name="T51" fmla="*/ 28 h 57"/>
                <a:gd name="T52" fmla="*/ 63 w 65"/>
                <a:gd name="T53" fmla="*/ 32 h 57"/>
                <a:gd name="T54" fmla="*/ 64 w 65"/>
                <a:gd name="T55" fmla="*/ 36 h 57"/>
                <a:gd name="T56" fmla="*/ 65 w 65"/>
                <a:gd name="T57" fmla="*/ 39 h 57"/>
                <a:gd name="T58" fmla="*/ 65 w 65"/>
                <a:gd name="T59" fmla="*/ 41 h 57"/>
                <a:gd name="T60" fmla="*/ 65 w 65"/>
                <a:gd name="T61" fmla="*/ 43 h 57"/>
                <a:gd name="T62" fmla="*/ 63 w 65"/>
                <a:gd name="T63" fmla="*/ 44 h 57"/>
                <a:gd name="T64" fmla="*/ 61 w 65"/>
                <a:gd name="T65" fmla="*/ 45 h 57"/>
                <a:gd name="T66" fmla="*/ 57 w 65"/>
                <a:gd name="T67" fmla="*/ 46 h 57"/>
                <a:gd name="T68" fmla="*/ 53 w 65"/>
                <a:gd name="T69" fmla="*/ 47 h 57"/>
                <a:gd name="T70" fmla="*/ 47 w 65"/>
                <a:gd name="T71" fmla="*/ 48 h 57"/>
                <a:gd name="T72" fmla="*/ 43 w 65"/>
                <a:gd name="T73" fmla="*/ 49 h 57"/>
                <a:gd name="T74" fmla="*/ 38 w 65"/>
                <a:gd name="T75" fmla="*/ 50 h 57"/>
                <a:gd name="T76" fmla="*/ 32 w 65"/>
                <a:gd name="T77" fmla="*/ 51 h 57"/>
                <a:gd name="T78" fmla="*/ 29 w 65"/>
                <a:gd name="T79" fmla="*/ 53 h 57"/>
                <a:gd name="T80" fmla="*/ 27 w 65"/>
                <a:gd name="T81" fmla="*/ 54 h 57"/>
                <a:gd name="T82" fmla="*/ 24 w 65"/>
                <a:gd name="T83" fmla="*/ 55 h 57"/>
                <a:gd name="T84" fmla="*/ 22 w 65"/>
                <a:gd name="T85" fmla="*/ 55 h 57"/>
                <a:gd name="T86" fmla="*/ 19 w 65"/>
                <a:gd name="T87" fmla="*/ 56 h 57"/>
                <a:gd name="T88" fmla="*/ 17 w 65"/>
                <a:gd name="T89" fmla="*/ 57 h 57"/>
                <a:gd name="T90" fmla="*/ 15 w 65"/>
                <a:gd name="T91" fmla="*/ 57 h 57"/>
                <a:gd name="T92" fmla="*/ 12 w 65"/>
                <a:gd name="T93" fmla="*/ 57 h 57"/>
                <a:gd name="T94" fmla="*/ 10 w 65"/>
                <a:gd name="T95" fmla="*/ 56 h 57"/>
                <a:gd name="T96" fmla="*/ 9 w 65"/>
                <a:gd name="T97" fmla="*/ 56 h 57"/>
                <a:gd name="T98" fmla="*/ 7 w 65"/>
                <a:gd name="T99" fmla="*/ 55 h 57"/>
                <a:gd name="T100" fmla="*/ 6 w 65"/>
                <a:gd name="T101" fmla="*/ 54 h 57"/>
                <a:gd name="T102" fmla="*/ 6 w 65"/>
                <a:gd name="T103" fmla="*/ 52 h 57"/>
                <a:gd name="T104" fmla="*/ 5 w 65"/>
                <a:gd name="T105" fmla="*/ 48 h 57"/>
                <a:gd name="T106" fmla="*/ 4 w 65"/>
                <a:gd name="T107" fmla="*/ 44 h 57"/>
                <a:gd name="T108" fmla="*/ 3 w 65"/>
                <a:gd name="T109" fmla="*/ 39 h 57"/>
                <a:gd name="T110" fmla="*/ 2 w 65"/>
                <a:gd name="T111" fmla="*/ 34 h 57"/>
                <a:gd name="T112" fmla="*/ 2 w 65"/>
                <a:gd name="T113" fmla="*/ 28 h 57"/>
                <a:gd name="T114" fmla="*/ 0 w 65"/>
                <a:gd name="T115" fmla="*/ 24 h 57"/>
                <a:gd name="T116" fmla="*/ 0 w 65"/>
                <a:gd name="T117" fmla="*/ 20 h 57"/>
                <a:gd name="T118" fmla="*/ 0 w 65"/>
                <a:gd name="T119" fmla="*/ 18 h 57"/>
                <a:gd name="T120" fmla="*/ 0 w 65"/>
                <a:gd name="T121" fmla="*/ 17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57"/>
                <a:gd name="T185" fmla="*/ 65 w 65"/>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57">
                  <a:moveTo>
                    <a:pt x="0" y="17"/>
                  </a:moveTo>
                  <a:lnTo>
                    <a:pt x="0" y="15"/>
                  </a:lnTo>
                  <a:lnTo>
                    <a:pt x="3" y="14"/>
                  </a:lnTo>
                  <a:lnTo>
                    <a:pt x="9" y="11"/>
                  </a:lnTo>
                  <a:lnTo>
                    <a:pt x="15" y="10"/>
                  </a:lnTo>
                  <a:lnTo>
                    <a:pt x="21" y="8"/>
                  </a:lnTo>
                  <a:lnTo>
                    <a:pt x="28" y="7"/>
                  </a:lnTo>
                  <a:lnTo>
                    <a:pt x="35" y="5"/>
                  </a:lnTo>
                  <a:lnTo>
                    <a:pt x="41" y="4"/>
                  </a:lnTo>
                  <a:lnTo>
                    <a:pt x="45" y="3"/>
                  </a:lnTo>
                  <a:lnTo>
                    <a:pt x="47" y="2"/>
                  </a:lnTo>
                  <a:lnTo>
                    <a:pt x="50" y="1"/>
                  </a:lnTo>
                  <a:lnTo>
                    <a:pt x="52" y="0"/>
                  </a:lnTo>
                  <a:lnTo>
                    <a:pt x="54" y="0"/>
                  </a:lnTo>
                  <a:lnTo>
                    <a:pt x="55" y="0"/>
                  </a:lnTo>
                  <a:lnTo>
                    <a:pt x="56" y="1"/>
                  </a:lnTo>
                  <a:lnTo>
                    <a:pt x="57" y="2"/>
                  </a:lnTo>
                  <a:lnTo>
                    <a:pt x="57" y="4"/>
                  </a:lnTo>
                  <a:lnTo>
                    <a:pt x="58" y="7"/>
                  </a:lnTo>
                  <a:lnTo>
                    <a:pt x="59" y="10"/>
                  </a:lnTo>
                  <a:lnTo>
                    <a:pt x="59" y="14"/>
                  </a:lnTo>
                  <a:lnTo>
                    <a:pt x="59" y="16"/>
                  </a:lnTo>
                  <a:lnTo>
                    <a:pt x="60" y="18"/>
                  </a:lnTo>
                  <a:lnTo>
                    <a:pt x="61" y="21"/>
                  </a:lnTo>
                  <a:lnTo>
                    <a:pt x="62" y="25"/>
                  </a:lnTo>
                  <a:lnTo>
                    <a:pt x="62" y="28"/>
                  </a:lnTo>
                  <a:lnTo>
                    <a:pt x="63" y="32"/>
                  </a:lnTo>
                  <a:lnTo>
                    <a:pt x="64" y="36"/>
                  </a:lnTo>
                  <a:lnTo>
                    <a:pt x="65" y="39"/>
                  </a:lnTo>
                  <a:lnTo>
                    <a:pt x="65" y="41"/>
                  </a:lnTo>
                  <a:lnTo>
                    <a:pt x="65" y="43"/>
                  </a:lnTo>
                  <a:lnTo>
                    <a:pt x="63" y="44"/>
                  </a:lnTo>
                  <a:lnTo>
                    <a:pt x="61" y="45"/>
                  </a:lnTo>
                  <a:lnTo>
                    <a:pt x="57" y="46"/>
                  </a:lnTo>
                  <a:lnTo>
                    <a:pt x="53" y="47"/>
                  </a:lnTo>
                  <a:lnTo>
                    <a:pt x="47" y="48"/>
                  </a:lnTo>
                  <a:lnTo>
                    <a:pt x="43" y="49"/>
                  </a:lnTo>
                  <a:lnTo>
                    <a:pt x="38" y="50"/>
                  </a:lnTo>
                  <a:lnTo>
                    <a:pt x="32" y="51"/>
                  </a:lnTo>
                  <a:lnTo>
                    <a:pt x="29" y="53"/>
                  </a:lnTo>
                  <a:lnTo>
                    <a:pt x="27" y="54"/>
                  </a:lnTo>
                  <a:lnTo>
                    <a:pt x="24" y="55"/>
                  </a:lnTo>
                  <a:lnTo>
                    <a:pt x="22" y="55"/>
                  </a:lnTo>
                  <a:lnTo>
                    <a:pt x="19" y="56"/>
                  </a:lnTo>
                  <a:lnTo>
                    <a:pt x="17" y="57"/>
                  </a:lnTo>
                  <a:lnTo>
                    <a:pt x="15" y="57"/>
                  </a:lnTo>
                  <a:lnTo>
                    <a:pt x="12" y="57"/>
                  </a:lnTo>
                  <a:lnTo>
                    <a:pt x="10" y="56"/>
                  </a:lnTo>
                  <a:lnTo>
                    <a:pt x="9" y="56"/>
                  </a:lnTo>
                  <a:lnTo>
                    <a:pt x="7" y="55"/>
                  </a:lnTo>
                  <a:lnTo>
                    <a:pt x="6" y="54"/>
                  </a:lnTo>
                  <a:lnTo>
                    <a:pt x="6" y="52"/>
                  </a:lnTo>
                  <a:lnTo>
                    <a:pt x="5" y="48"/>
                  </a:lnTo>
                  <a:lnTo>
                    <a:pt x="4" y="44"/>
                  </a:lnTo>
                  <a:lnTo>
                    <a:pt x="3" y="39"/>
                  </a:lnTo>
                  <a:lnTo>
                    <a:pt x="2" y="34"/>
                  </a:lnTo>
                  <a:lnTo>
                    <a:pt x="2" y="28"/>
                  </a:lnTo>
                  <a:lnTo>
                    <a:pt x="0" y="24"/>
                  </a:lnTo>
                  <a:lnTo>
                    <a:pt x="0" y="20"/>
                  </a:lnTo>
                  <a:lnTo>
                    <a:pt x="0" y="18"/>
                  </a:lnTo>
                  <a:lnTo>
                    <a:pt x="0" y="1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174"/>
            <p:cNvSpPr>
              <a:spLocks/>
            </p:cNvSpPr>
            <p:nvPr/>
          </p:nvSpPr>
          <p:spPr bwMode="auto">
            <a:xfrm>
              <a:off x="3087" y="2774"/>
              <a:ext cx="65" cy="57"/>
            </a:xfrm>
            <a:custGeom>
              <a:avLst/>
              <a:gdLst>
                <a:gd name="T0" fmla="*/ 0 w 65"/>
                <a:gd name="T1" fmla="*/ 17 h 57"/>
                <a:gd name="T2" fmla="*/ 0 w 65"/>
                <a:gd name="T3" fmla="*/ 15 h 57"/>
                <a:gd name="T4" fmla="*/ 3 w 65"/>
                <a:gd name="T5" fmla="*/ 14 h 57"/>
                <a:gd name="T6" fmla="*/ 9 w 65"/>
                <a:gd name="T7" fmla="*/ 11 h 57"/>
                <a:gd name="T8" fmla="*/ 15 w 65"/>
                <a:gd name="T9" fmla="*/ 10 h 57"/>
                <a:gd name="T10" fmla="*/ 21 w 65"/>
                <a:gd name="T11" fmla="*/ 8 h 57"/>
                <a:gd name="T12" fmla="*/ 28 w 65"/>
                <a:gd name="T13" fmla="*/ 7 h 57"/>
                <a:gd name="T14" fmla="*/ 35 w 65"/>
                <a:gd name="T15" fmla="*/ 5 h 57"/>
                <a:gd name="T16" fmla="*/ 41 w 65"/>
                <a:gd name="T17" fmla="*/ 4 h 57"/>
                <a:gd name="T18" fmla="*/ 45 w 65"/>
                <a:gd name="T19" fmla="*/ 3 h 57"/>
                <a:gd name="T20" fmla="*/ 47 w 65"/>
                <a:gd name="T21" fmla="*/ 2 h 57"/>
                <a:gd name="T22" fmla="*/ 50 w 65"/>
                <a:gd name="T23" fmla="*/ 1 h 57"/>
                <a:gd name="T24" fmla="*/ 52 w 65"/>
                <a:gd name="T25" fmla="*/ 0 h 57"/>
                <a:gd name="T26" fmla="*/ 54 w 65"/>
                <a:gd name="T27" fmla="*/ 0 h 57"/>
                <a:gd name="T28" fmla="*/ 55 w 65"/>
                <a:gd name="T29" fmla="*/ 0 h 57"/>
                <a:gd name="T30" fmla="*/ 56 w 65"/>
                <a:gd name="T31" fmla="*/ 1 h 57"/>
                <a:gd name="T32" fmla="*/ 57 w 65"/>
                <a:gd name="T33" fmla="*/ 2 h 57"/>
                <a:gd name="T34" fmla="*/ 57 w 65"/>
                <a:gd name="T35" fmla="*/ 4 h 57"/>
                <a:gd name="T36" fmla="*/ 58 w 65"/>
                <a:gd name="T37" fmla="*/ 7 h 57"/>
                <a:gd name="T38" fmla="*/ 59 w 65"/>
                <a:gd name="T39" fmla="*/ 10 h 57"/>
                <a:gd name="T40" fmla="*/ 59 w 65"/>
                <a:gd name="T41" fmla="*/ 14 h 57"/>
                <a:gd name="T42" fmla="*/ 59 w 65"/>
                <a:gd name="T43" fmla="*/ 16 h 57"/>
                <a:gd name="T44" fmla="*/ 60 w 65"/>
                <a:gd name="T45" fmla="*/ 18 h 57"/>
                <a:gd name="T46" fmla="*/ 61 w 65"/>
                <a:gd name="T47" fmla="*/ 21 h 57"/>
                <a:gd name="T48" fmla="*/ 62 w 65"/>
                <a:gd name="T49" fmla="*/ 25 h 57"/>
                <a:gd name="T50" fmla="*/ 62 w 65"/>
                <a:gd name="T51" fmla="*/ 28 h 57"/>
                <a:gd name="T52" fmla="*/ 63 w 65"/>
                <a:gd name="T53" fmla="*/ 32 h 57"/>
                <a:gd name="T54" fmla="*/ 64 w 65"/>
                <a:gd name="T55" fmla="*/ 36 h 57"/>
                <a:gd name="T56" fmla="*/ 65 w 65"/>
                <a:gd name="T57" fmla="*/ 39 h 57"/>
                <a:gd name="T58" fmla="*/ 65 w 65"/>
                <a:gd name="T59" fmla="*/ 41 h 57"/>
                <a:gd name="T60" fmla="*/ 65 w 65"/>
                <a:gd name="T61" fmla="*/ 43 h 57"/>
                <a:gd name="T62" fmla="*/ 63 w 65"/>
                <a:gd name="T63" fmla="*/ 44 h 57"/>
                <a:gd name="T64" fmla="*/ 61 w 65"/>
                <a:gd name="T65" fmla="*/ 45 h 57"/>
                <a:gd name="T66" fmla="*/ 57 w 65"/>
                <a:gd name="T67" fmla="*/ 46 h 57"/>
                <a:gd name="T68" fmla="*/ 53 w 65"/>
                <a:gd name="T69" fmla="*/ 47 h 57"/>
                <a:gd name="T70" fmla="*/ 47 w 65"/>
                <a:gd name="T71" fmla="*/ 48 h 57"/>
                <a:gd name="T72" fmla="*/ 43 w 65"/>
                <a:gd name="T73" fmla="*/ 49 h 57"/>
                <a:gd name="T74" fmla="*/ 38 w 65"/>
                <a:gd name="T75" fmla="*/ 50 h 57"/>
                <a:gd name="T76" fmla="*/ 32 w 65"/>
                <a:gd name="T77" fmla="*/ 51 h 57"/>
                <a:gd name="T78" fmla="*/ 29 w 65"/>
                <a:gd name="T79" fmla="*/ 53 h 57"/>
                <a:gd name="T80" fmla="*/ 27 w 65"/>
                <a:gd name="T81" fmla="*/ 54 h 57"/>
                <a:gd name="T82" fmla="*/ 24 w 65"/>
                <a:gd name="T83" fmla="*/ 55 h 57"/>
                <a:gd name="T84" fmla="*/ 22 w 65"/>
                <a:gd name="T85" fmla="*/ 55 h 57"/>
                <a:gd name="T86" fmla="*/ 19 w 65"/>
                <a:gd name="T87" fmla="*/ 56 h 57"/>
                <a:gd name="T88" fmla="*/ 17 w 65"/>
                <a:gd name="T89" fmla="*/ 57 h 57"/>
                <a:gd name="T90" fmla="*/ 15 w 65"/>
                <a:gd name="T91" fmla="*/ 57 h 57"/>
                <a:gd name="T92" fmla="*/ 12 w 65"/>
                <a:gd name="T93" fmla="*/ 57 h 57"/>
                <a:gd name="T94" fmla="*/ 10 w 65"/>
                <a:gd name="T95" fmla="*/ 56 h 57"/>
                <a:gd name="T96" fmla="*/ 9 w 65"/>
                <a:gd name="T97" fmla="*/ 56 h 57"/>
                <a:gd name="T98" fmla="*/ 7 w 65"/>
                <a:gd name="T99" fmla="*/ 55 h 57"/>
                <a:gd name="T100" fmla="*/ 6 w 65"/>
                <a:gd name="T101" fmla="*/ 54 h 57"/>
                <a:gd name="T102" fmla="*/ 6 w 65"/>
                <a:gd name="T103" fmla="*/ 52 h 57"/>
                <a:gd name="T104" fmla="*/ 5 w 65"/>
                <a:gd name="T105" fmla="*/ 48 h 57"/>
                <a:gd name="T106" fmla="*/ 4 w 65"/>
                <a:gd name="T107" fmla="*/ 44 h 57"/>
                <a:gd name="T108" fmla="*/ 3 w 65"/>
                <a:gd name="T109" fmla="*/ 39 h 57"/>
                <a:gd name="T110" fmla="*/ 2 w 65"/>
                <a:gd name="T111" fmla="*/ 34 h 57"/>
                <a:gd name="T112" fmla="*/ 2 w 65"/>
                <a:gd name="T113" fmla="*/ 28 h 57"/>
                <a:gd name="T114" fmla="*/ 0 w 65"/>
                <a:gd name="T115" fmla="*/ 24 h 57"/>
                <a:gd name="T116" fmla="*/ 0 w 65"/>
                <a:gd name="T117" fmla="*/ 20 h 57"/>
                <a:gd name="T118" fmla="*/ 0 w 65"/>
                <a:gd name="T119" fmla="*/ 18 h 57"/>
                <a:gd name="T120" fmla="*/ 0 w 65"/>
                <a:gd name="T121" fmla="*/ 17 h 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57"/>
                <a:gd name="T185" fmla="*/ 65 w 65"/>
                <a:gd name="T186" fmla="*/ 57 h 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57">
                  <a:moveTo>
                    <a:pt x="0" y="17"/>
                  </a:moveTo>
                  <a:lnTo>
                    <a:pt x="0" y="15"/>
                  </a:lnTo>
                  <a:lnTo>
                    <a:pt x="3" y="14"/>
                  </a:lnTo>
                  <a:lnTo>
                    <a:pt x="9" y="11"/>
                  </a:lnTo>
                  <a:lnTo>
                    <a:pt x="15" y="10"/>
                  </a:lnTo>
                  <a:lnTo>
                    <a:pt x="21" y="8"/>
                  </a:lnTo>
                  <a:lnTo>
                    <a:pt x="28" y="7"/>
                  </a:lnTo>
                  <a:lnTo>
                    <a:pt x="35" y="5"/>
                  </a:lnTo>
                  <a:lnTo>
                    <a:pt x="41" y="4"/>
                  </a:lnTo>
                  <a:lnTo>
                    <a:pt x="45" y="3"/>
                  </a:lnTo>
                  <a:lnTo>
                    <a:pt x="47" y="2"/>
                  </a:lnTo>
                  <a:lnTo>
                    <a:pt x="50" y="1"/>
                  </a:lnTo>
                  <a:lnTo>
                    <a:pt x="52" y="0"/>
                  </a:lnTo>
                  <a:lnTo>
                    <a:pt x="54" y="0"/>
                  </a:lnTo>
                  <a:lnTo>
                    <a:pt x="55" y="0"/>
                  </a:lnTo>
                  <a:lnTo>
                    <a:pt x="56" y="1"/>
                  </a:lnTo>
                  <a:lnTo>
                    <a:pt x="57" y="2"/>
                  </a:lnTo>
                  <a:lnTo>
                    <a:pt x="57" y="4"/>
                  </a:lnTo>
                  <a:lnTo>
                    <a:pt x="58" y="7"/>
                  </a:lnTo>
                  <a:lnTo>
                    <a:pt x="59" y="10"/>
                  </a:lnTo>
                  <a:lnTo>
                    <a:pt x="59" y="14"/>
                  </a:lnTo>
                  <a:lnTo>
                    <a:pt x="59" y="16"/>
                  </a:lnTo>
                  <a:lnTo>
                    <a:pt x="60" y="18"/>
                  </a:lnTo>
                  <a:lnTo>
                    <a:pt x="61" y="21"/>
                  </a:lnTo>
                  <a:lnTo>
                    <a:pt x="62" y="25"/>
                  </a:lnTo>
                  <a:lnTo>
                    <a:pt x="62" y="28"/>
                  </a:lnTo>
                  <a:lnTo>
                    <a:pt x="63" y="32"/>
                  </a:lnTo>
                  <a:lnTo>
                    <a:pt x="64" y="36"/>
                  </a:lnTo>
                  <a:lnTo>
                    <a:pt x="65" y="39"/>
                  </a:lnTo>
                  <a:lnTo>
                    <a:pt x="65" y="41"/>
                  </a:lnTo>
                  <a:lnTo>
                    <a:pt x="65" y="43"/>
                  </a:lnTo>
                  <a:lnTo>
                    <a:pt x="63" y="44"/>
                  </a:lnTo>
                  <a:lnTo>
                    <a:pt x="61" y="45"/>
                  </a:lnTo>
                  <a:lnTo>
                    <a:pt x="57" y="46"/>
                  </a:lnTo>
                  <a:lnTo>
                    <a:pt x="53" y="47"/>
                  </a:lnTo>
                  <a:lnTo>
                    <a:pt x="47" y="48"/>
                  </a:lnTo>
                  <a:lnTo>
                    <a:pt x="43" y="49"/>
                  </a:lnTo>
                  <a:lnTo>
                    <a:pt x="38" y="50"/>
                  </a:lnTo>
                  <a:lnTo>
                    <a:pt x="32" y="51"/>
                  </a:lnTo>
                  <a:lnTo>
                    <a:pt x="29" y="53"/>
                  </a:lnTo>
                  <a:lnTo>
                    <a:pt x="27" y="54"/>
                  </a:lnTo>
                  <a:lnTo>
                    <a:pt x="24" y="55"/>
                  </a:lnTo>
                  <a:lnTo>
                    <a:pt x="22" y="55"/>
                  </a:lnTo>
                  <a:lnTo>
                    <a:pt x="19" y="56"/>
                  </a:lnTo>
                  <a:lnTo>
                    <a:pt x="17" y="57"/>
                  </a:lnTo>
                  <a:lnTo>
                    <a:pt x="15" y="57"/>
                  </a:lnTo>
                  <a:lnTo>
                    <a:pt x="12" y="57"/>
                  </a:lnTo>
                  <a:lnTo>
                    <a:pt x="10" y="56"/>
                  </a:lnTo>
                  <a:lnTo>
                    <a:pt x="9" y="56"/>
                  </a:lnTo>
                  <a:lnTo>
                    <a:pt x="7" y="55"/>
                  </a:lnTo>
                  <a:lnTo>
                    <a:pt x="6" y="54"/>
                  </a:lnTo>
                  <a:lnTo>
                    <a:pt x="6" y="52"/>
                  </a:lnTo>
                  <a:lnTo>
                    <a:pt x="5" y="48"/>
                  </a:lnTo>
                  <a:lnTo>
                    <a:pt x="4" y="44"/>
                  </a:lnTo>
                  <a:lnTo>
                    <a:pt x="3" y="39"/>
                  </a:lnTo>
                  <a:lnTo>
                    <a:pt x="2" y="34"/>
                  </a:lnTo>
                  <a:lnTo>
                    <a:pt x="2" y="28"/>
                  </a:lnTo>
                  <a:lnTo>
                    <a:pt x="0" y="24"/>
                  </a:lnTo>
                  <a:lnTo>
                    <a:pt x="0" y="20"/>
                  </a:lnTo>
                  <a:lnTo>
                    <a:pt x="0" y="18"/>
                  </a:lnTo>
                  <a:lnTo>
                    <a:pt x="0" y="1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175"/>
            <p:cNvSpPr>
              <a:spLocks/>
            </p:cNvSpPr>
            <p:nvPr/>
          </p:nvSpPr>
          <p:spPr bwMode="auto">
            <a:xfrm>
              <a:off x="3099" y="2834"/>
              <a:ext cx="71" cy="63"/>
            </a:xfrm>
            <a:custGeom>
              <a:avLst/>
              <a:gdLst>
                <a:gd name="T0" fmla="*/ 0 w 72"/>
                <a:gd name="T1" fmla="*/ 21 h 63"/>
                <a:gd name="T2" fmla="*/ 1 w 72"/>
                <a:gd name="T3" fmla="*/ 20 h 63"/>
                <a:gd name="T4" fmla="*/ 5 w 72"/>
                <a:gd name="T5" fmla="*/ 18 h 63"/>
                <a:gd name="T6" fmla="*/ 10 w 72"/>
                <a:gd name="T7" fmla="*/ 16 h 63"/>
                <a:gd name="T8" fmla="*/ 16 w 72"/>
                <a:gd name="T9" fmla="*/ 13 h 63"/>
                <a:gd name="T10" fmla="*/ 23 w 72"/>
                <a:gd name="T11" fmla="*/ 11 h 63"/>
                <a:gd name="T12" fmla="*/ 31 w 72"/>
                <a:gd name="T13" fmla="*/ 9 h 63"/>
                <a:gd name="T14" fmla="*/ 36 w 72"/>
                <a:gd name="T15" fmla="*/ 7 h 63"/>
                <a:gd name="T16" fmla="*/ 36 w 72"/>
                <a:gd name="T17" fmla="*/ 6 h 63"/>
                <a:gd name="T18" fmla="*/ 36 w 72"/>
                <a:gd name="T19" fmla="*/ 4 h 63"/>
                <a:gd name="T20" fmla="*/ 36 w 72"/>
                <a:gd name="T21" fmla="*/ 3 h 63"/>
                <a:gd name="T22" fmla="*/ 36 w 72"/>
                <a:gd name="T23" fmla="*/ 1 h 63"/>
                <a:gd name="T24" fmla="*/ 36 w 72"/>
                <a:gd name="T25" fmla="*/ 1 h 63"/>
                <a:gd name="T26" fmla="*/ 36 w 72"/>
                <a:gd name="T27" fmla="*/ 0 h 63"/>
                <a:gd name="T28" fmla="*/ 36 w 72"/>
                <a:gd name="T29" fmla="*/ 0 h 63"/>
                <a:gd name="T30" fmla="*/ 36 w 72"/>
                <a:gd name="T31" fmla="*/ 1 h 63"/>
                <a:gd name="T32" fmla="*/ 36 w 72"/>
                <a:gd name="T33" fmla="*/ 2 h 63"/>
                <a:gd name="T34" fmla="*/ 36 w 72"/>
                <a:gd name="T35" fmla="*/ 4 h 63"/>
                <a:gd name="T36" fmla="*/ 36 w 72"/>
                <a:gd name="T37" fmla="*/ 7 h 63"/>
                <a:gd name="T38" fmla="*/ 36 w 72"/>
                <a:gd name="T39" fmla="*/ 10 h 63"/>
                <a:gd name="T40" fmla="*/ 36 w 72"/>
                <a:gd name="T41" fmla="*/ 13 h 63"/>
                <a:gd name="T42" fmla="*/ 36 w 72"/>
                <a:gd name="T43" fmla="*/ 16 h 63"/>
                <a:gd name="T44" fmla="*/ 37 w 72"/>
                <a:gd name="T45" fmla="*/ 18 h 63"/>
                <a:gd name="T46" fmla="*/ 38 w 72"/>
                <a:gd name="T47" fmla="*/ 21 h 63"/>
                <a:gd name="T48" fmla="*/ 39 w 72"/>
                <a:gd name="T49" fmla="*/ 25 h 63"/>
                <a:gd name="T50" fmla="*/ 40 w 72"/>
                <a:gd name="T51" fmla="*/ 30 h 63"/>
                <a:gd name="T52" fmla="*/ 41 w 72"/>
                <a:gd name="T53" fmla="*/ 33 h 63"/>
                <a:gd name="T54" fmla="*/ 42 w 72"/>
                <a:gd name="T55" fmla="*/ 37 h 63"/>
                <a:gd name="T56" fmla="*/ 43 w 72"/>
                <a:gd name="T57" fmla="*/ 40 h 63"/>
                <a:gd name="T58" fmla="*/ 44 w 72"/>
                <a:gd name="T59" fmla="*/ 43 h 63"/>
                <a:gd name="T60" fmla="*/ 44 w 72"/>
                <a:gd name="T61" fmla="*/ 45 h 63"/>
                <a:gd name="T62" fmla="*/ 43 w 72"/>
                <a:gd name="T63" fmla="*/ 46 h 63"/>
                <a:gd name="T64" fmla="*/ 40 w 72"/>
                <a:gd name="T65" fmla="*/ 47 h 63"/>
                <a:gd name="T66" fmla="*/ 36 w 72"/>
                <a:gd name="T67" fmla="*/ 48 h 63"/>
                <a:gd name="T68" fmla="*/ 36 w 72"/>
                <a:gd name="T69" fmla="*/ 50 h 63"/>
                <a:gd name="T70" fmla="*/ 36 w 72"/>
                <a:gd name="T71" fmla="*/ 52 h 63"/>
                <a:gd name="T72" fmla="*/ 36 w 72"/>
                <a:gd name="T73" fmla="*/ 53 h 63"/>
                <a:gd name="T74" fmla="*/ 36 w 72"/>
                <a:gd name="T75" fmla="*/ 54 h 63"/>
                <a:gd name="T76" fmla="*/ 36 w 72"/>
                <a:gd name="T77" fmla="*/ 57 h 63"/>
                <a:gd name="T78" fmla="*/ 32 w 72"/>
                <a:gd name="T79" fmla="*/ 57 h 63"/>
                <a:gd name="T80" fmla="*/ 29 w 72"/>
                <a:gd name="T81" fmla="*/ 59 h 63"/>
                <a:gd name="T82" fmla="*/ 28 w 72"/>
                <a:gd name="T83" fmla="*/ 60 h 63"/>
                <a:gd name="T84" fmla="*/ 25 w 72"/>
                <a:gd name="T85" fmla="*/ 61 h 63"/>
                <a:gd name="T86" fmla="*/ 23 w 72"/>
                <a:gd name="T87" fmla="*/ 62 h 63"/>
                <a:gd name="T88" fmla="*/ 20 w 72"/>
                <a:gd name="T89" fmla="*/ 63 h 63"/>
                <a:gd name="T90" fmla="*/ 18 w 72"/>
                <a:gd name="T91" fmla="*/ 63 h 63"/>
                <a:gd name="T92" fmla="*/ 16 w 72"/>
                <a:gd name="T93" fmla="*/ 63 h 63"/>
                <a:gd name="T94" fmla="*/ 15 w 72"/>
                <a:gd name="T95" fmla="*/ 63 h 63"/>
                <a:gd name="T96" fmla="*/ 13 w 72"/>
                <a:gd name="T97" fmla="*/ 63 h 63"/>
                <a:gd name="T98" fmla="*/ 12 w 72"/>
                <a:gd name="T99" fmla="*/ 62 h 63"/>
                <a:gd name="T100" fmla="*/ 10 w 72"/>
                <a:gd name="T101" fmla="*/ 60 h 63"/>
                <a:gd name="T102" fmla="*/ 9 w 72"/>
                <a:gd name="T103" fmla="*/ 59 h 63"/>
                <a:gd name="T104" fmla="*/ 9 w 72"/>
                <a:gd name="T105" fmla="*/ 55 h 63"/>
                <a:gd name="T106" fmla="*/ 7 w 72"/>
                <a:gd name="T107" fmla="*/ 50 h 63"/>
                <a:gd name="T108" fmla="*/ 6 w 72"/>
                <a:gd name="T109" fmla="*/ 45 h 63"/>
                <a:gd name="T110" fmla="*/ 4 w 72"/>
                <a:gd name="T111" fmla="*/ 40 h 63"/>
                <a:gd name="T112" fmla="*/ 3 w 72"/>
                <a:gd name="T113" fmla="*/ 34 h 63"/>
                <a:gd name="T114" fmla="*/ 2 w 72"/>
                <a:gd name="T115" fmla="*/ 30 h 63"/>
                <a:gd name="T116" fmla="*/ 1 w 72"/>
                <a:gd name="T117" fmla="*/ 26 h 63"/>
                <a:gd name="T118" fmla="*/ 0 w 72"/>
                <a:gd name="T119" fmla="*/ 23 h 63"/>
                <a:gd name="T120" fmla="*/ 0 w 72"/>
                <a:gd name="T121" fmla="*/ 21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63"/>
                <a:gd name="T185" fmla="*/ 72 w 72"/>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63">
                  <a:moveTo>
                    <a:pt x="0" y="21"/>
                  </a:moveTo>
                  <a:lnTo>
                    <a:pt x="1" y="20"/>
                  </a:lnTo>
                  <a:lnTo>
                    <a:pt x="5" y="18"/>
                  </a:lnTo>
                  <a:lnTo>
                    <a:pt x="10" y="16"/>
                  </a:lnTo>
                  <a:lnTo>
                    <a:pt x="16" y="13"/>
                  </a:lnTo>
                  <a:lnTo>
                    <a:pt x="23" y="11"/>
                  </a:lnTo>
                  <a:lnTo>
                    <a:pt x="31" y="9"/>
                  </a:lnTo>
                  <a:lnTo>
                    <a:pt x="38" y="7"/>
                  </a:lnTo>
                  <a:lnTo>
                    <a:pt x="44" y="6"/>
                  </a:lnTo>
                  <a:lnTo>
                    <a:pt x="49" y="4"/>
                  </a:lnTo>
                  <a:lnTo>
                    <a:pt x="52" y="3"/>
                  </a:lnTo>
                  <a:lnTo>
                    <a:pt x="54" y="1"/>
                  </a:lnTo>
                  <a:lnTo>
                    <a:pt x="56" y="1"/>
                  </a:lnTo>
                  <a:lnTo>
                    <a:pt x="57" y="0"/>
                  </a:lnTo>
                  <a:lnTo>
                    <a:pt x="59" y="0"/>
                  </a:lnTo>
                  <a:lnTo>
                    <a:pt x="60" y="1"/>
                  </a:lnTo>
                  <a:lnTo>
                    <a:pt x="61" y="2"/>
                  </a:lnTo>
                  <a:lnTo>
                    <a:pt x="62" y="4"/>
                  </a:lnTo>
                  <a:lnTo>
                    <a:pt x="62" y="7"/>
                  </a:lnTo>
                  <a:lnTo>
                    <a:pt x="63" y="10"/>
                  </a:lnTo>
                  <a:lnTo>
                    <a:pt x="64" y="13"/>
                  </a:lnTo>
                  <a:lnTo>
                    <a:pt x="64" y="16"/>
                  </a:lnTo>
                  <a:lnTo>
                    <a:pt x="65" y="18"/>
                  </a:lnTo>
                  <a:lnTo>
                    <a:pt x="66" y="21"/>
                  </a:lnTo>
                  <a:lnTo>
                    <a:pt x="67" y="25"/>
                  </a:lnTo>
                  <a:lnTo>
                    <a:pt x="68" y="30"/>
                  </a:lnTo>
                  <a:lnTo>
                    <a:pt x="69" y="33"/>
                  </a:lnTo>
                  <a:lnTo>
                    <a:pt x="70" y="37"/>
                  </a:lnTo>
                  <a:lnTo>
                    <a:pt x="71" y="40"/>
                  </a:lnTo>
                  <a:lnTo>
                    <a:pt x="72" y="43"/>
                  </a:lnTo>
                  <a:lnTo>
                    <a:pt x="72" y="45"/>
                  </a:lnTo>
                  <a:lnTo>
                    <a:pt x="71" y="46"/>
                  </a:lnTo>
                  <a:lnTo>
                    <a:pt x="68" y="47"/>
                  </a:lnTo>
                  <a:lnTo>
                    <a:pt x="64" y="48"/>
                  </a:lnTo>
                  <a:lnTo>
                    <a:pt x="59" y="50"/>
                  </a:lnTo>
                  <a:lnTo>
                    <a:pt x="53" y="52"/>
                  </a:lnTo>
                  <a:lnTo>
                    <a:pt x="47" y="53"/>
                  </a:lnTo>
                  <a:lnTo>
                    <a:pt x="41" y="54"/>
                  </a:lnTo>
                  <a:lnTo>
                    <a:pt x="36" y="57"/>
                  </a:lnTo>
                  <a:lnTo>
                    <a:pt x="32" y="57"/>
                  </a:lnTo>
                  <a:lnTo>
                    <a:pt x="29" y="59"/>
                  </a:lnTo>
                  <a:lnTo>
                    <a:pt x="28" y="60"/>
                  </a:lnTo>
                  <a:lnTo>
                    <a:pt x="25" y="61"/>
                  </a:lnTo>
                  <a:lnTo>
                    <a:pt x="23" y="62"/>
                  </a:lnTo>
                  <a:lnTo>
                    <a:pt x="20" y="63"/>
                  </a:lnTo>
                  <a:lnTo>
                    <a:pt x="18" y="63"/>
                  </a:lnTo>
                  <a:lnTo>
                    <a:pt x="16" y="63"/>
                  </a:lnTo>
                  <a:lnTo>
                    <a:pt x="15" y="63"/>
                  </a:lnTo>
                  <a:lnTo>
                    <a:pt x="13" y="63"/>
                  </a:lnTo>
                  <a:lnTo>
                    <a:pt x="12" y="62"/>
                  </a:lnTo>
                  <a:lnTo>
                    <a:pt x="10" y="60"/>
                  </a:lnTo>
                  <a:lnTo>
                    <a:pt x="9" y="59"/>
                  </a:lnTo>
                  <a:lnTo>
                    <a:pt x="9" y="55"/>
                  </a:lnTo>
                  <a:lnTo>
                    <a:pt x="7" y="50"/>
                  </a:lnTo>
                  <a:lnTo>
                    <a:pt x="6" y="45"/>
                  </a:lnTo>
                  <a:lnTo>
                    <a:pt x="4" y="40"/>
                  </a:lnTo>
                  <a:lnTo>
                    <a:pt x="3" y="34"/>
                  </a:lnTo>
                  <a:lnTo>
                    <a:pt x="2" y="30"/>
                  </a:lnTo>
                  <a:lnTo>
                    <a:pt x="1" y="26"/>
                  </a:lnTo>
                  <a:lnTo>
                    <a:pt x="0" y="23"/>
                  </a:lnTo>
                  <a:lnTo>
                    <a:pt x="0" y="2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176"/>
            <p:cNvSpPr>
              <a:spLocks/>
            </p:cNvSpPr>
            <p:nvPr/>
          </p:nvSpPr>
          <p:spPr bwMode="auto">
            <a:xfrm>
              <a:off x="3099" y="2834"/>
              <a:ext cx="71" cy="63"/>
            </a:xfrm>
            <a:custGeom>
              <a:avLst/>
              <a:gdLst>
                <a:gd name="T0" fmla="*/ 0 w 72"/>
                <a:gd name="T1" fmla="*/ 21 h 63"/>
                <a:gd name="T2" fmla="*/ 1 w 72"/>
                <a:gd name="T3" fmla="*/ 20 h 63"/>
                <a:gd name="T4" fmla="*/ 5 w 72"/>
                <a:gd name="T5" fmla="*/ 18 h 63"/>
                <a:gd name="T6" fmla="*/ 10 w 72"/>
                <a:gd name="T7" fmla="*/ 16 h 63"/>
                <a:gd name="T8" fmla="*/ 16 w 72"/>
                <a:gd name="T9" fmla="*/ 13 h 63"/>
                <a:gd name="T10" fmla="*/ 23 w 72"/>
                <a:gd name="T11" fmla="*/ 11 h 63"/>
                <a:gd name="T12" fmla="*/ 31 w 72"/>
                <a:gd name="T13" fmla="*/ 9 h 63"/>
                <a:gd name="T14" fmla="*/ 36 w 72"/>
                <a:gd name="T15" fmla="*/ 7 h 63"/>
                <a:gd name="T16" fmla="*/ 36 w 72"/>
                <a:gd name="T17" fmla="*/ 6 h 63"/>
                <a:gd name="T18" fmla="*/ 36 w 72"/>
                <a:gd name="T19" fmla="*/ 4 h 63"/>
                <a:gd name="T20" fmla="*/ 36 w 72"/>
                <a:gd name="T21" fmla="*/ 3 h 63"/>
                <a:gd name="T22" fmla="*/ 36 w 72"/>
                <a:gd name="T23" fmla="*/ 1 h 63"/>
                <a:gd name="T24" fmla="*/ 36 w 72"/>
                <a:gd name="T25" fmla="*/ 1 h 63"/>
                <a:gd name="T26" fmla="*/ 36 w 72"/>
                <a:gd name="T27" fmla="*/ 0 h 63"/>
                <a:gd name="T28" fmla="*/ 36 w 72"/>
                <a:gd name="T29" fmla="*/ 0 h 63"/>
                <a:gd name="T30" fmla="*/ 36 w 72"/>
                <a:gd name="T31" fmla="*/ 1 h 63"/>
                <a:gd name="T32" fmla="*/ 36 w 72"/>
                <a:gd name="T33" fmla="*/ 2 h 63"/>
                <a:gd name="T34" fmla="*/ 36 w 72"/>
                <a:gd name="T35" fmla="*/ 4 h 63"/>
                <a:gd name="T36" fmla="*/ 36 w 72"/>
                <a:gd name="T37" fmla="*/ 7 h 63"/>
                <a:gd name="T38" fmla="*/ 36 w 72"/>
                <a:gd name="T39" fmla="*/ 10 h 63"/>
                <a:gd name="T40" fmla="*/ 36 w 72"/>
                <a:gd name="T41" fmla="*/ 13 h 63"/>
                <a:gd name="T42" fmla="*/ 36 w 72"/>
                <a:gd name="T43" fmla="*/ 16 h 63"/>
                <a:gd name="T44" fmla="*/ 37 w 72"/>
                <a:gd name="T45" fmla="*/ 18 h 63"/>
                <a:gd name="T46" fmla="*/ 38 w 72"/>
                <a:gd name="T47" fmla="*/ 21 h 63"/>
                <a:gd name="T48" fmla="*/ 39 w 72"/>
                <a:gd name="T49" fmla="*/ 25 h 63"/>
                <a:gd name="T50" fmla="*/ 40 w 72"/>
                <a:gd name="T51" fmla="*/ 30 h 63"/>
                <a:gd name="T52" fmla="*/ 41 w 72"/>
                <a:gd name="T53" fmla="*/ 33 h 63"/>
                <a:gd name="T54" fmla="*/ 42 w 72"/>
                <a:gd name="T55" fmla="*/ 37 h 63"/>
                <a:gd name="T56" fmla="*/ 43 w 72"/>
                <a:gd name="T57" fmla="*/ 40 h 63"/>
                <a:gd name="T58" fmla="*/ 44 w 72"/>
                <a:gd name="T59" fmla="*/ 43 h 63"/>
                <a:gd name="T60" fmla="*/ 44 w 72"/>
                <a:gd name="T61" fmla="*/ 45 h 63"/>
                <a:gd name="T62" fmla="*/ 43 w 72"/>
                <a:gd name="T63" fmla="*/ 46 h 63"/>
                <a:gd name="T64" fmla="*/ 40 w 72"/>
                <a:gd name="T65" fmla="*/ 47 h 63"/>
                <a:gd name="T66" fmla="*/ 36 w 72"/>
                <a:gd name="T67" fmla="*/ 48 h 63"/>
                <a:gd name="T68" fmla="*/ 36 w 72"/>
                <a:gd name="T69" fmla="*/ 50 h 63"/>
                <a:gd name="T70" fmla="*/ 36 w 72"/>
                <a:gd name="T71" fmla="*/ 52 h 63"/>
                <a:gd name="T72" fmla="*/ 36 w 72"/>
                <a:gd name="T73" fmla="*/ 53 h 63"/>
                <a:gd name="T74" fmla="*/ 36 w 72"/>
                <a:gd name="T75" fmla="*/ 54 h 63"/>
                <a:gd name="T76" fmla="*/ 36 w 72"/>
                <a:gd name="T77" fmla="*/ 57 h 63"/>
                <a:gd name="T78" fmla="*/ 32 w 72"/>
                <a:gd name="T79" fmla="*/ 57 h 63"/>
                <a:gd name="T80" fmla="*/ 29 w 72"/>
                <a:gd name="T81" fmla="*/ 59 h 63"/>
                <a:gd name="T82" fmla="*/ 28 w 72"/>
                <a:gd name="T83" fmla="*/ 60 h 63"/>
                <a:gd name="T84" fmla="*/ 25 w 72"/>
                <a:gd name="T85" fmla="*/ 61 h 63"/>
                <a:gd name="T86" fmla="*/ 23 w 72"/>
                <a:gd name="T87" fmla="*/ 62 h 63"/>
                <a:gd name="T88" fmla="*/ 20 w 72"/>
                <a:gd name="T89" fmla="*/ 63 h 63"/>
                <a:gd name="T90" fmla="*/ 18 w 72"/>
                <a:gd name="T91" fmla="*/ 63 h 63"/>
                <a:gd name="T92" fmla="*/ 16 w 72"/>
                <a:gd name="T93" fmla="*/ 63 h 63"/>
                <a:gd name="T94" fmla="*/ 15 w 72"/>
                <a:gd name="T95" fmla="*/ 63 h 63"/>
                <a:gd name="T96" fmla="*/ 13 w 72"/>
                <a:gd name="T97" fmla="*/ 63 h 63"/>
                <a:gd name="T98" fmla="*/ 12 w 72"/>
                <a:gd name="T99" fmla="*/ 62 h 63"/>
                <a:gd name="T100" fmla="*/ 10 w 72"/>
                <a:gd name="T101" fmla="*/ 60 h 63"/>
                <a:gd name="T102" fmla="*/ 9 w 72"/>
                <a:gd name="T103" fmla="*/ 59 h 63"/>
                <a:gd name="T104" fmla="*/ 9 w 72"/>
                <a:gd name="T105" fmla="*/ 55 h 63"/>
                <a:gd name="T106" fmla="*/ 7 w 72"/>
                <a:gd name="T107" fmla="*/ 50 h 63"/>
                <a:gd name="T108" fmla="*/ 6 w 72"/>
                <a:gd name="T109" fmla="*/ 45 h 63"/>
                <a:gd name="T110" fmla="*/ 4 w 72"/>
                <a:gd name="T111" fmla="*/ 40 h 63"/>
                <a:gd name="T112" fmla="*/ 3 w 72"/>
                <a:gd name="T113" fmla="*/ 34 h 63"/>
                <a:gd name="T114" fmla="*/ 2 w 72"/>
                <a:gd name="T115" fmla="*/ 30 h 63"/>
                <a:gd name="T116" fmla="*/ 1 w 72"/>
                <a:gd name="T117" fmla="*/ 26 h 63"/>
                <a:gd name="T118" fmla="*/ 0 w 72"/>
                <a:gd name="T119" fmla="*/ 23 h 63"/>
                <a:gd name="T120" fmla="*/ 0 w 72"/>
                <a:gd name="T121" fmla="*/ 21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63"/>
                <a:gd name="T185" fmla="*/ 72 w 72"/>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63">
                  <a:moveTo>
                    <a:pt x="0" y="21"/>
                  </a:moveTo>
                  <a:lnTo>
                    <a:pt x="1" y="20"/>
                  </a:lnTo>
                  <a:lnTo>
                    <a:pt x="5" y="18"/>
                  </a:lnTo>
                  <a:lnTo>
                    <a:pt x="10" y="16"/>
                  </a:lnTo>
                  <a:lnTo>
                    <a:pt x="16" y="13"/>
                  </a:lnTo>
                  <a:lnTo>
                    <a:pt x="23" y="11"/>
                  </a:lnTo>
                  <a:lnTo>
                    <a:pt x="31" y="9"/>
                  </a:lnTo>
                  <a:lnTo>
                    <a:pt x="38" y="7"/>
                  </a:lnTo>
                  <a:lnTo>
                    <a:pt x="44" y="6"/>
                  </a:lnTo>
                  <a:lnTo>
                    <a:pt x="49" y="4"/>
                  </a:lnTo>
                  <a:lnTo>
                    <a:pt x="52" y="3"/>
                  </a:lnTo>
                  <a:lnTo>
                    <a:pt x="54" y="1"/>
                  </a:lnTo>
                  <a:lnTo>
                    <a:pt x="56" y="1"/>
                  </a:lnTo>
                  <a:lnTo>
                    <a:pt x="57" y="0"/>
                  </a:lnTo>
                  <a:lnTo>
                    <a:pt x="59" y="0"/>
                  </a:lnTo>
                  <a:lnTo>
                    <a:pt x="60" y="1"/>
                  </a:lnTo>
                  <a:lnTo>
                    <a:pt x="61" y="2"/>
                  </a:lnTo>
                  <a:lnTo>
                    <a:pt x="62" y="4"/>
                  </a:lnTo>
                  <a:lnTo>
                    <a:pt x="62" y="7"/>
                  </a:lnTo>
                  <a:lnTo>
                    <a:pt x="63" y="10"/>
                  </a:lnTo>
                  <a:lnTo>
                    <a:pt x="64" y="13"/>
                  </a:lnTo>
                  <a:lnTo>
                    <a:pt x="64" y="16"/>
                  </a:lnTo>
                  <a:lnTo>
                    <a:pt x="65" y="18"/>
                  </a:lnTo>
                  <a:lnTo>
                    <a:pt x="66" y="21"/>
                  </a:lnTo>
                  <a:lnTo>
                    <a:pt x="67" y="25"/>
                  </a:lnTo>
                  <a:lnTo>
                    <a:pt x="68" y="30"/>
                  </a:lnTo>
                  <a:lnTo>
                    <a:pt x="69" y="33"/>
                  </a:lnTo>
                  <a:lnTo>
                    <a:pt x="70" y="37"/>
                  </a:lnTo>
                  <a:lnTo>
                    <a:pt x="71" y="40"/>
                  </a:lnTo>
                  <a:lnTo>
                    <a:pt x="72" y="43"/>
                  </a:lnTo>
                  <a:lnTo>
                    <a:pt x="72" y="45"/>
                  </a:lnTo>
                  <a:lnTo>
                    <a:pt x="71" y="46"/>
                  </a:lnTo>
                  <a:lnTo>
                    <a:pt x="68" y="47"/>
                  </a:lnTo>
                  <a:lnTo>
                    <a:pt x="64" y="48"/>
                  </a:lnTo>
                  <a:lnTo>
                    <a:pt x="59" y="50"/>
                  </a:lnTo>
                  <a:lnTo>
                    <a:pt x="53" y="52"/>
                  </a:lnTo>
                  <a:lnTo>
                    <a:pt x="47" y="53"/>
                  </a:lnTo>
                  <a:lnTo>
                    <a:pt x="41" y="54"/>
                  </a:lnTo>
                  <a:lnTo>
                    <a:pt x="36" y="57"/>
                  </a:lnTo>
                  <a:lnTo>
                    <a:pt x="32" y="57"/>
                  </a:lnTo>
                  <a:lnTo>
                    <a:pt x="29" y="59"/>
                  </a:lnTo>
                  <a:lnTo>
                    <a:pt x="28" y="60"/>
                  </a:lnTo>
                  <a:lnTo>
                    <a:pt x="25" y="61"/>
                  </a:lnTo>
                  <a:lnTo>
                    <a:pt x="23" y="62"/>
                  </a:lnTo>
                  <a:lnTo>
                    <a:pt x="20" y="63"/>
                  </a:lnTo>
                  <a:lnTo>
                    <a:pt x="18" y="63"/>
                  </a:lnTo>
                  <a:lnTo>
                    <a:pt x="16" y="63"/>
                  </a:lnTo>
                  <a:lnTo>
                    <a:pt x="15" y="63"/>
                  </a:lnTo>
                  <a:lnTo>
                    <a:pt x="13" y="63"/>
                  </a:lnTo>
                  <a:lnTo>
                    <a:pt x="12" y="62"/>
                  </a:lnTo>
                  <a:lnTo>
                    <a:pt x="10" y="60"/>
                  </a:lnTo>
                  <a:lnTo>
                    <a:pt x="9" y="59"/>
                  </a:lnTo>
                  <a:lnTo>
                    <a:pt x="9" y="55"/>
                  </a:lnTo>
                  <a:lnTo>
                    <a:pt x="7" y="50"/>
                  </a:lnTo>
                  <a:lnTo>
                    <a:pt x="6" y="45"/>
                  </a:lnTo>
                  <a:lnTo>
                    <a:pt x="4" y="40"/>
                  </a:lnTo>
                  <a:lnTo>
                    <a:pt x="3" y="34"/>
                  </a:lnTo>
                  <a:lnTo>
                    <a:pt x="2" y="30"/>
                  </a:lnTo>
                  <a:lnTo>
                    <a:pt x="1" y="26"/>
                  </a:lnTo>
                  <a:lnTo>
                    <a:pt x="0" y="23"/>
                  </a:lnTo>
                  <a:lnTo>
                    <a:pt x="0" y="2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177"/>
            <p:cNvSpPr>
              <a:spLocks/>
            </p:cNvSpPr>
            <p:nvPr/>
          </p:nvSpPr>
          <p:spPr bwMode="auto">
            <a:xfrm>
              <a:off x="3099" y="2834"/>
              <a:ext cx="71" cy="63"/>
            </a:xfrm>
            <a:custGeom>
              <a:avLst/>
              <a:gdLst>
                <a:gd name="T0" fmla="*/ 0 w 72"/>
                <a:gd name="T1" fmla="*/ 21 h 63"/>
                <a:gd name="T2" fmla="*/ 1 w 72"/>
                <a:gd name="T3" fmla="*/ 20 h 63"/>
                <a:gd name="T4" fmla="*/ 5 w 72"/>
                <a:gd name="T5" fmla="*/ 18 h 63"/>
                <a:gd name="T6" fmla="*/ 10 w 72"/>
                <a:gd name="T7" fmla="*/ 16 h 63"/>
                <a:gd name="T8" fmla="*/ 16 w 72"/>
                <a:gd name="T9" fmla="*/ 13 h 63"/>
                <a:gd name="T10" fmla="*/ 23 w 72"/>
                <a:gd name="T11" fmla="*/ 11 h 63"/>
                <a:gd name="T12" fmla="*/ 31 w 72"/>
                <a:gd name="T13" fmla="*/ 9 h 63"/>
                <a:gd name="T14" fmla="*/ 36 w 72"/>
                <a:gd name="T15" fmla="*/ 7 h 63"/>
                <a:gd name="T16" fmla="*/ 36 w 72"/>
                <a:gd name="T17" fmla="*/ 6 h 63"/>
                <a:gd name="T18" fmla="*/ 36 w 72"/>
                <a:gd name="T19" fmla="*/ 4 h 63"/>
                <a:gd name="T20" fmla="*/ 36 w 72"/>
                <a:gd name="T21" fmla="*/ 3 h 63"/>
                <a:gd name="T22" fmla="*/ 36 w 72"/>
                <a:gd name="T23" fmla="*/ 1 h 63"/>
                <a:gd name="T24" fmla="*/ 36 w 72"/>
                <a:gd name="T25" fmla="*/ 1 h 63"/>
                <a:gd name="T26" fmla="*/ 36 w 72"/>
                <a:gd name="T27" fmla="*/ 0 h 63"/>
                <a:gd name="T28" fmla="*/ 36 w 72"/>
                <a:gd name="T29" fmla="*/ 0 h 63"/>
                <a:gd name="T30" fmla="*/ 36 w 72"/>
                <a:gd name="T31" fmla="*/ 1 h 63"/>
                <a:gd name="T32" fmla="*/ 36 w 72"/>
                <a:gd name="T33" fmla="*/ 2 h 63"/>
                <a:gd name="T34" fmla="*/ 36 w 72"/>
                <a:gd name="T35" fmla="*/ 4 h 63"/>
                <a:gd name="T36" fmla="*/ 36 w 72"/>
                <a:gd name="T37" fmla="*/ 7 h 63"/>
                <a:gd name="T38" fmla="*/ 36 w 72"/>
                <a:gd name="T39" fmla="*/ 10 h 63"/>
                <a:gd name="T40" fmla="*/ 36 w 72"/>
                <a:gd name="T41" fmla="*/ 13 h 63"/>
                <a:gd name="T42" fmla="*/ 36 w 72"/>
                <a:gd name="T43" fmla="*/ 16 h 63"/>
                <a:gd name="T44" fmla="*/ 37 w 72"/>
                <a:gd name="T45" fmla="*/ 18 h 63"/>
                <a:gd name="T46" fmla="*/ 38 w 72"/>
                <a:gd name="T47" fmla="*/ 21 h 63"/>
                <a:gd name="T48" fmla="*/ 39 w 72"/>
                <a:gd name="T49" fmla="*/ 25 h 63"/>
                <a:gd name="T50" fmla="*/ 40 w 72"/>
                <a:gd name="T51" fmla="*/ 30 h 63"/>
                <a:gd name="T52" fmla="*/ 41 w 72"/>
                <a:gd name="T53" fmla="*/ 33 h 63"/>
                <a:gd name="T54" fmla="*/ 42 w 72"/>
                <a:gd name="T55" fmla="*/ 37 h 63"/>
                <a:gd name="T56" fmla="*/ 43 w 72"/>
                <a:gd name="T57" fmla="*/ 40 h 63"/>
                <a:gd name="T58" fmla="*/ 44 w 72"/>
                <a:gd name="T59" fmla="*/ 43 h 63"/>
                <a:gd name="T60" fmla="*/ 44 w 72"/>
                <a:gd name="T61" fmla="*/ 45 h 63"/>
                <a:gd name="T62" fmla="*/ 43 w 72"/>
                <a:gd name="T63" fmla="*/ 46 h 63"/>
                <a:gd name="T64" fmla="*/ 40 w 72"/>
                <a:gd name="T65" fmla="*/ 47 h 63"/>
                <a:gd name="T66" fmla="*/ 36 w 72"/>
                <a:gd name="T67" fmla="*/ 48 h 63"/>
                <a:gd name="T68" fmla="*/ 36 w 72"/>
                <a:gd name="T69" fmla="*/ 50 h 63"/>
                <a:gd name="T70" fmla="*/ 36 w 72"/>
                <a:gd name="T71" fmla="*/ 52 h 63"/>
                <a:gd name="T72" fmla="*/ 36 w 72"/>
                <a:gd name="T73" fmla="*/ 53 h 63"/>
                <a:gd name="T74" fmla="*/ 36 w 72"/>
                <a:gd name="T75" fmla="*/ 54 h 63"/>
                <a:gd name="T76" fmla="*/ 36 w 72"/>
                <a:gd name="T77" fmla="*/ 57 h 63"/>
                <a:gd name="T78" fmla="*/ 32 w 72"/>
                <a:gd name="T79" fmla="*/ 57 h 63"/>
                <a:gd name="T80" fmla="*/ 29 w 72"/>
                <a:gd name="T81" fmla="*/ 59 h 63"/>
                <a:gd name="T82" fmla="*/ 28 w 72"/>
                <a:gd name="T83" fmla="*/ 60 h 63"/>
                <a:gd name="T84" fmla="*/ 25 w 72"/>
                <a:gd name="T85" fmla="*/ 61 h 63"/>
                <a:gd name="T86" fmla="*/ 23 w 72"/>
                <a:gd name="T87" fmla="*/ 62 h 63"/>
                <a:gd name="T88" fmla="*/ 20 w 72"/>
                <a:gd name="T89" fmla="*/ 63 h 63"/>
                <a:gd name="T90" fmla="*/ 18 w 72"/>
                <a:gd name="T91" fmla="*/ 63 h 63"/>
                <a:gd name="T92" fmla="*/ 16 w 72"/>
                <a:gd name="T93" fmla="*/ 63 h 63"/>
                <a:gd name="T94" fmla="*/ 15 w 72"/>
                <a:gd name="T95" fmla="*/ 63 h 63"/>
                <a:gd name="T96" fmla="*/ 13 w 72"/>
                <a:gd name="T97" fmla="*/ 63 h 63"/>
                <a:gd name="T98" fmla="*/ 12 w 72"/>
                <a:gd name="T99" fmla="*/ 62 h 63"/>
                <a:gd name="T100" fmla="*/ 10 w 72"/>
                <a:gd name="T101" fmla="*/ 60 h 63"/>
                <a:gd name="T102" fmla="*/ 9 w 72"/>
                <a:gd name="T103" fmla="*/ 59 h 63"/>
                <a:gd name="T104" fmla="*/ 9 w 72"/>
                <a:gd name="T105" fmla="*/ 55 h 63"/>
                <a:gd name="T106" fmla="*/ 7 w 72"/>
                <a:gd name="T107" fmla="*/ 50 h 63"/>
                <a:gd name="T108" fmla="*/ 6 w 72"/>
                <a:gd name="T109" fmla="*/ 45 h 63"/>
                <a:gd name="T110" fmla="*/ 4 w 72"/>
                <a:gd name="T111" fmla="*/ 40 h 63"/>
                <a:gd name="T112" fmla="*/ 3 w 72"/>
                <a:gd name="T113" fmla="*/ 34 h 63"/>
                <a:gd name="T114" fmla="*/ 2 w 72"/>
                <a:gd name="T115" fmla="*/ 30 h 63"/>
                <a:gd name="T116" fmla="*/ 1 w 72"/>
                <a:gd name="T117" fmla="*/ 26 h 63"/>
                <a:gd name="T118" fmla="*/ 0 w 72"/>
                <a:gd name="T119" fmla="*/ 23 h 63"/>
                <a:gd name="T120" fmla="*/ 0 w 72"/>
                <a:gd name="T121" fmla="*/ 21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63"/>
                <a:gd name="T185" fmla="*/ 72 w 72"/>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63">
                  <a:moveTo>
                    <a:pt x="0" y="21"/>
                  </a:moveTo>
                  <a:lnTo>
                    <a:pt x="1" y="20"/>
                  </a:lnTo>
                  <a:lnTo>
                    <a:pt x="5" y="18"/>
                  </a:lnTo>
                  <a:lnTo>
                    <a:pt x="10" y="16"/>
                  </a:lnTo>
                  <a:lnTo>
                    <a:pt x="16" y="13"/>
                  </a:lnTo>
                  <a:lnTo>
                    <a:pt x="23" y="11"/>
                  </a:lnTo>
                  <a:lnTo>
                    <a:pt x="31" y="9"/>
                  </a:lnTo>
                  <a:lnTo>
                    <a:pt x="38" y="7"/>
                  </a:lnTo>
                  <a:lnTo>
                    <a:pt x="44" y="6"/>
                  </a:lnTo>
                  <a:lnTo>
                    <a:pt x="49" y="4"/>
                  </a:lnTo>
                  <a:lnTo>
                    <a:pt x="52" y="3"/>
                  </a:lnTo>
                  <a:lnTo>
                    <a:pt x="54" y="1"/>
                  </a:lnTo>
                  <a:lnTo>
                    <a:pt x="56" y="1"/>
                  </a:lnTo>
                  <a:lnTo>
                    <a:pt x="57" y="0"/>
                  </a:lnTo>
                  <a:lnTo>
                    <a:pt x="59" y="0"/>
                  </a:lnTo>
                  <a:lnTo>
                    <a:pt x="60" y="1"/>
                  </a:lnTo>
                  <a:lnTo>
                    <a:pt x="61" y="2"/>
                  </a:lnTo>
                  <a:lnTo>
                    <a:pt x="62" y="4"/>
                  </a:lnTo>
                  <a:lnTo>
                    <a:pt x="62" y="7"/>
                  </a:lnTo>
                  <a:lnTo>
                    <a:pt x="63" y="10"/>
                  </a:lnTo>
                  <a:lnTo>
                    <a:pt x="64" y="13"/>
                  </a:lnTo>
                  <a:lnTo>
                    <a:pt x="64" y="16"/>
                  </a:lnTo>
                  <a:lnTo>
                    <a:pt x="65" y="18"/>
                  </a:lnTo>
                  <a:lnTo>
                    <a:pt x="66" y="21"/>
                  </a:lnTo>
                  <a:lnTo>
                    <a:pt x="67" y="25"/>
                  </a:lnTo>
                  <a:lnTo>
                    <a:pt x="68" y="30"/>
                  </a:lnTo>
                  <a:lnTo>
                    <a:pt x="69" y="33"/>
                  </a:lnTo>
                  <a:lnTo>
                    <a:pt x="70" y="37"/>
                  </a:lnTo>
                  <a:lnTo>
                    <a:pt x="71" y="40"/>
                  </a:lnTo>
                  <a:lnTo>
                    <a:pt x="72" y="43"/>
                  </a:lnTo>
                  <a:lnTo>
                    <a:pt x="72" y="45"/>
                  </a:lnTo>
                  <a:lnTo>
                    <a:pt x="71" y="46"/>
                  </a:lnTo>
                  <a:lnTo>
                    <a:pt x="68" y="47"/>
                  </a:lnTo>
                  <a:lnTo>
                    <a:pt x="64" y="48"/>
                  </a:lnTo>
                  <a:lnTo>
                    <a:pt x="59" y="50"/>
                  </a:lnTo>
                  <a:lnTo>
                    <a:pt x="53" y="52"/>
                  </a:lnTo>
                  <a:lnTo>
                    <a:pt x="47" y="53"/>
                  </a:lnTo>
                  <a:lnTo>
                    <a:pt x="41" y="54"/>
                  </a:lnTo>
                  <a:lnTo>
                    <a:pt x="36" y="57"/>
                  </a:lnTo>
                  <a:lnTo>
                    <a:pt x="32" y="57"/>
                  </a:lnTo>
                  <a:lnTo>
                    <a:pt x="29" y="59"/>
                  </a:lnTo>
                  <a:lnTo>
                    <a:pt x="28" y="60"/>
                  </a:lnTo>
                  <a:lnTo>
                    <a:pt x="25" y="61"/>
                  </a:lnTo>
                  <a:lnTo>
                    <a:pt x="23" y="62"/>
                  </a:lnTo>
                  <a:lnTo>
                    <a:pt x="20" y="63"/>
                  </a:lnTo>
                  <a:lnTo>
                    <a:pt x="18" y="63"/>
                  </a:lnTo>
                  <a:lnTo>
                    <a:pt x="16" y="63"/>
                  </a:lnTo>
                  <a:lnTo>
                    <a:pt x="15" y="63"/>
                  </a:lnTo>
                  <a:lnTo>
                    <a:pt x="13" y="63"/>
                  </a:lnTo>
                  <a:lnTo>
                    <a:pt x="12" y="62"/>
                  </a:lnTo>
                  <a:lnTo>
                    <a:pt x="10" y="60"/>
                  </a:lnTo>
                  <a:lnTo>
                    <a:pt x="9" y="59"/>
                  </a:lnTo>
                  <a:lnTo>
                    <a:pt x="9" y="55"/>
                  </a:lnTo>
                  <a:lnTo>
                    <a:pt x="7" y="50"/>
                  </a:lnTo>
                  <a:lnTo>
                    <a:pt x="6" y="45"/>
                  </a:lnTo>
                  <a:lnTo>
                    <a:pt x="4" y="40"/>
                  </a:lnTo>
                  <a:lnTo>
                    <a:pt x="3" y="34"/>
                  </a:lnTo>
                  <a:lnTo>
                    <a:pt x="2" y="30"/>
                  </a:lnTo>
                  <a:lnTo>
                    <a:pt x="1" y="26"/>
                  </a:lnTo>
                  <a:lnTo>
                    <a:pt x="0" y="23"/>
                  </a:lnTo>
                  <a:lnTo>
                    <a:pt x="0" y="2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178"/>
            <p:cNvSpPr>
              <a:spLocks/>
            </p:cNvSpPr>
            <p:nvPr/>
          </p:nvSpPr>
          <p:spPr bwMode="auto">
            <a:xfrm>
              <a:off x="3115" y="2899"/>
              <a:ext cx="74" cy="69"/>
            </a:xfrm>
            <a:custGeom>
              <a:avLst/>
              <a:gdLst>
                <a:gd name="T0" fmla="*/ 0 w 74"/>
                <a:gd name="T1" fmla="*/ 21 h 69"/>
                <a:gd name="T2" fmla="*/ 1 w 74"/>
                <a:gd name="T3" fmla="*/ 20 h 69"/>
                <a:gd name="T4" fmla="*/ 4 w 74"/>
                <a:gd name="T5" fmla="*/ 18 h 69"/>
                <a:gd name="T6" fmla="*/ 10 w 74"/>
                <a:gd name="T7" fmla="*/ 15 h 69"/>
                <a:gd name="T8" fmla="*/ 16 w 74"/>
                <a:gd name="T9" fmla="*/ 13 h 69"/>
                <a:gd name="T10" fmla="*/ 24 w 74"/>
                <a:gd name="T11" fmla="*/ 11 h 69"/>
                <a:gd name="T12" fmla="*/ 31 w 74"/>
                <a:gd name="T13" fmla="*/ 9 h 69"/>
                <a:gd name="T14" fmla="*/ 38 w 74"/>
                <a:gd name="T15" fmla="*/ 7 h 69"/>
                <a:gd name="T16" fmla="*/ 44 w 74"/>
                <a:gd name="T17" fmla="*/ 5 h 69"/>
                <a:gd name="T18" fmla="*/ 49 w 74"/>
                <a:gd name="T19" fmla="*/ 4 h 69"/>
                <a:gd name="T20" fmla="*/ 52 w 74"/>
                <a:gd name="T21" fmla="*/ 2 h 69"/>
                <a:gd name="T22" fmla="*/ 54 w 74"/>
                <a:gd name="T23" fmla="*/ 1 h 69"/>
                <a:gd name="T24" fmla="*/ 56 w 74"/>
                <a:gd name="T25" fmla="*/ 1 h 69"/>
                <a:gd name="T26" fmla="*/ 58 w 74"/>
                <a:gd name="T27" fmla="*/ 0 h 69"/>
                <a:gd name="T28" fmla="*/ 59 w 74"/>
                <a:gd name="T29" fmla="*/ 0 h 69"/>
                <a:gd name="T30" fmla="*/ 60 w 74"/>
                <a:gd name="T31" fmla="*/ 1 h 69"/>
                <a:gd name="T32" fmla="*/ 61 w 74"/>
                <a:gd name="T33" fmla="*/ 2 h 69"/>
                <a:gd name="T34" fmla="*/ 61 w 74"/>
                <a:gd name="T35" fmla="*/ 4 h 69"/>
                <a:gd name="T36" fmla="*/ 63 w 74"/>
                <a:gd name="T37" fmla="*/ 7 h 69"/>
                <a:gd name="T38" fmla="*/ 63 w 74"/>
                <a:gd name="T39" fmla="*/ 10 h 69"/>
                <a:gd name="T40" fmla="*/ 64 w 74"/>
                <a:gd name="T41" fmla="*/ 13 h 69"/>
                <a:gd name="T42" fmla="*/ 64 w 74"/>
                <a:gd name="T43" fmla="*/ 15 h 69"/>
                <a:gd name="T44" fmla="*/ 66 w 74"/>
                <a:gd name="T45" fmla="*/ 18 h 69"/>
                <a:gd name="T46" fmla="*/ 67 w 74"/>
                <a:gd name="T47" fmla="*/ 22 h 69"/>
                <a:gd name="T48" fmla="*/ 68 w 74"/>
                <a:gd name="T49" fmla="*/ 27 h 69"/>
                <a:gd name="T50" fmla="*/ 70 w 74"/>
                <a:gd name="T51" fmla="*/ 32 h 69"/>
                <a:gd name="T52" fmla="*/ 71 w 74"/>
                <a:gd name="T53" fmla="*/ 38 h 69"/>
                <a:gd name="T54" fmla="*/ 72 w 74"/>
                <a:gd name="T55" fmla="*/ 42 h 69"/>
                <a:gd name="T56" fmla="*/ 73 w 74"/>
                <a:gd name="T57" fmla="*/ 46 h 69"/>
                <a:gd name="T58" fmla="*/ 74 w 74"/>
                <a:gd name="T59" fmla="*/ 50 h 69"/>
                <a:gd name="T60" fmla="*/ 74 w 74"/>
                <a:gd name="T61" fmla="*/ 51 h 69"/>
                <a:gd name="T62" fmla="*/ 73 w 74"/>
                <a:gd name="T63" fmla="*/ 52 h 69"/>
                <a:gd name="T64" fmla="*/ 70 w 74"/>
                <a:gd name="T65" fmla="*/ 54 h 69"/>
                <a:gd name="T66" fmla="*/ 66 w 74"/>
                <a:gd name="T67" fmla="*/ 55 h 69"/>
                <a:gd name="T68" fmla="*/ 61 w 74"/>
                <a:gd name="T69" fmla="*/ 57 h 69"/>
                <a:gd name="T70" fmla="*/ 56 w 74"/>
                <a:gd name="T71" fmla="*/ 58 h 69"/>
                <a:gd name="T72" fmla="*/ 50 w 74"/>
                <a:gd name="T73" fmla="*/ 60 h 69"/>
                <a:gd name="T74" fmla="*/ 44 w 74"/>
                <a:gd name="T75" fmla="*/ 61 h 69"/>
                <a:gd name="T76" fmla="*/ 39 w 74"/>
                <a:gd name="T77" fmla="*/ 63 h 69"/>
                <a:gd name="T78" fmla="*/ 35 w 74"/>
                <a:gd name="T79" fmla="*/ 64 h 69"/>
                <a:gd name="T80" fmla="*/ 32 w 74"/>
                <a:gd name="T81" fmla="*/ 65 h 69"/>
                <a:gd name="T82" fmla="*/ 30 w 74"/>
                <a:gd name="T83" fmla="*/ 67 h 69"/>
                <a:gd name="T84" fmla="*/ 28 w 74"/>
                <a:gd name="T85" fmla="*/ 68 h 69"/>
                <a:gd name="T86" fmla="*/ 25 w 74"/>
                <a:gd name="T87" fmla="*/ 68 h 69"/>
                <a:gd name="T88" fmla="*/ 23 w 74"/>
                <a:gd name="T89" fmla="*/ 68 h 69"/>
                <a:gd name="T90" fmla="*/ 20 w 74"/>
                <a:gd name="T91" fmla="*/ 69 h 69"/>
                <a:gd name="T92" fmla="*/ 19 w 74"/>
                <a:gd name="T93" fmla="*/ 69 h 69"/>
                <a:gd name="T94" fmla="*/ 16 w 74"/>
                <a:gd name="T95" fmla="*/ 69 h 69"/>
                <a:gd name="T96" fmla="*/ 15 w 74"/>
                <a:gd name="T97" fmla="*/ 68 h 69"/>
                <a:gd name="T98" fmla="*/ 13 w 74"/>
                <a:gd name="T99" fmla="*/ 68 h 69"/>
                <a:gd name="T100" fmla="*/ 13 w 74"/>
                <a:gd name="T101" fmla="*/ 67 h 69"/>
                <a:gd name="T102" fmla="*/ 12 w 74"/>
                <a:gd name="T103" fmla="*/ 65 h 69"/>
                <a:gd name="T104" fmla="*/ 10 w 74"/>
                <a:gd name="T105" fmla="*/ 61 h 69"/>
                <a:gd name="T106" fmla="*/ 9 w 74"/>
                <a:gd name="T107" fmla="*/ 55 h 69"/>
                <a:gd name="T108" fmla="*/ 7 w 74"/>
                <a:gd name="T109" fmla="*/ 49 h 69"/>
                <a:gd name="T110" fmla="*/ 6 w 74"/>
                <a:gd name="T111" fmla="*/ 42 h 69"/>
                <a:gd name="T112" fmla="*/ 4 w 74"/>
                <a:gd name="T113" fmla="*/ 36 h 69"/>
                <a:gd name="T114" fmla="*/ 3 w 74"/>
                <a:gd name="T115" fmla="*/ 31 h 69"/>
                <a:gd name="T116" fmla="*/ 1 w 74"/>
                <a:gd name="T117" fmla="*/ 26 h 69"/>
                <a:gd name="T118" fmla="*/ 1 w 74"/>
                <a:gd name="T119" fmla="*/ 23 h 69"/>
                <a:gd name="T120" fmla="*/ 0 w 74"/>
                <a:gd name="T121" fmla="*/ 21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9"/>
                <a:gd name="T185" fmla="*/ 74 w 7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9">
                  <a:moveTo>
                    <a:pt x="0" y="21"/>
                  </a:moveTo>
                  <a:lnTo>
                    <a:pt x="1" y="20"/>
                  </a:lnTo>
                  <a:lnTo>
                    <a:pt x="4" y="18"/>
                  </a:lnTo>
                  <a:lnTo>
                    <a:pt x="10" y="15"/>
                  </a:lnTo>
                  <a:lnTo>
                    <a:pt x="16" y="13"/>
                  </a:lnTo>
                  <a:lnTo>
                    <a:pt x="24" y="11"/>
                  </a:lnTo>
                  <a:lnTo>
                    <a:pt x="31" y="9"/>
                  </a:lnTo>
                  <a:lnTo>
                    <a:pt x="38" y="7"/>
                  </a:lnTo>
                  <a:lnTo>
                    <a:pt x="44" y="5"/>
                  </a:lnTo>
                  <a:lnTo>
                    <a:pt x="49" y="4"/>
                  </a:lnTo>
                  <a:lnTo>
                    <a:pt x="52" y="2"/>
                  </a:lnTo>
                  <a:lnTo>
                    <a:pt x="54" y="1"/>
                  </a:lnTo>
                  <a:lnTo>
                    <a:pt x="56" y="1"/>
                  </a:lnTo>
                  <a:lnTo>
                    <a:pt x="58" y="0"/>
                  </a:lnTo>
                  <a:lnTo>
                    <a:pt x="59" y="0"/>
                  </a:lnTo>
                  <a:lnTo>
                    <a:pt x="60" y="1"/>
                  </a:lnTo>
                  <a:lnTo>
                    <a:pt x="61" y="2"/>
                  </a:lnTo>
                  <a:lnTo>
                    <a:pt x="61" y="4"/>
                  </a:lnTo>
                  <a:lnTo>
                    <a:pt x="63" y="7"/>
                  </a:lnTo>
                  <a:lnTo>
                    <a:pt x="63" y="10"/>
                  </a:lnTo>
                  <a:lnTo>
                    <a:pt x="64" y="13"/>
                  </a:lnTo>
                  <a:lnTo>
                    <a:pt x="64" y="15"/>
                  </a:lnTo>
                  <a:lnTo>
                    <a:pt x="66" y="18"/>
                  </a:lnTo>
                  <a:lnTo>
                    <a:pt x="67" y="22"/>
                  </a:lnTo>
                  <a:lnTo>
                    <a:pt x="68" y="27"/>
                  </a:lnTo>
                  <a:lnTo>
                    <a:pt x="70" y="32"/>
                  </a:lnTo>
                  <a:lnTo>
                    <a:pt x="71" y="38"/>
                  </a:lnTo>
                  <a:lnTo>
                    <a:pt x="72" y="42"/>
                  </a:lnTo>
                  <a:lnTo>
                    <a:pt x="73" y="46"/>
                  </a:lnTo>
                  <a:lnTo>
                    <a:pt x="74" y="50"/>
                  </a:lnTo>
                  <a:lnTo>
                    <a:pt x="74" y="51"/>
                  </a:lnTo>
                  <a:lnTo>
                    <a:pt x="73" y="52"/>
                  </a:lnTo>
                  <a:lnTo>
                    <a:pt x="70" y="54"/>
                  </a:lnTo>
                  <a:lnTo>
                    <a:pt x="66" y="55"/>
                  </a:lnTo>
                  <a:lnTo>
                    <a:pt x="61" y="57"/>
                  </a:lnTo>
                  <a:lnTo>
                    <a:pt x="56" y="58"/>
                  </a:lnTo>
                  <a:lnTo>
                    <a:pt x="50" y="60"/>
                  </a:lnTo>
                  <a:lnTo>
                    <a:pt x="44" y="61"/>
                  </a:lnTo>
                  <a:lnTo>
                    <a:pt x="39" y="63"/>
                  </a:lnTo>
                  <a:lnTo>
                    <a:pt x="35" y="64"/>
                  </a:lnTo>
                  <a:lnTo>
                    <a:pt x="32" y="65"/>
                  </a:lnTo>
                  <a:lnTo>
                    <a:pt x="30" y="67"/>
                  </a:lnTo>
                  <a:lnTo>
                    <a:pt x="28" y="68"/>
                  </a:lnTo>
                  <a:lnTo>
                    <a:pt x="25" y="68"/>
                  </a:lnTo>
                  <a:lnTo>
                    <a:pt x="23" y="68"/>
                  </a:lnTo>
                  <a:lnTo>
                    <a:pt x="20" y="69"/>
                  </a:lnTo>
                  <a:lnTo>
                    <a:pt x="19" y="69"/>
                  </a:lnTo>
                  <a:lnTo>
                    <a:pt x="16" y="69"/>
                  </a:lnTo>
                  <a:lnTo>
                    <a:pt x="15" y="68"/>
                  </a:lnTo>
                  <a:lnTo>
                    <a:pt x="13" y="68"/>
                  </a:lnTo>
                  <a:lnTo>
                    <a:pt x="13" y="67"/>
                  </a:lnTo>
                  <a:lnTo>
                    <a:pt x="12" y="65"/>
                  </a:lnTo>
                  <a:lnTo>
                    <a:pt x="10" y="61"/>
                  </a:lnTo>
                  <a:lnTo>
                    <a:pt x="9" y="55"/>
                  </a:lnTo>
                  <a:lnTo>
                    <a:pt x="7" y="49"/>
                  </a:lnTo>
                  <a:lnTo>
                    <a:pt x="6" y="42"/>
                  </a:lnTo>
                  <a:lnTo>
                    <a:pt x="4" y="36"/>
                  </a:lnTo>
                  <a:lnTo>
                    <a:pt x="3" y="31"/>
                  </a:lnTo>
                  <a:lnTo>
                    <a:pt x="1" y="26"/>
                  </a:lnTo>
                  <a:lnTo>
                    <a:pt x="1" y="23"/>
                  </a:lnTo>
                  <a:lnTo>
                    <a:pt x="0" y="2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179"/>
            <p:cNvSpPr>
              <a:spLocks/>
            </p:cNvSpPr>
            <p:nvPr/>
          </p:nvSpPr>
          <p:spPr bwMode="auto">
            <a:xfrm>
              <a:off x="3115" y="2899"/>
              <a:ext cx="74" cy="69"/>
            </a:xfrm>
            <a:custGeom>
              <a:avLst/>
              <a:gdLst>
                <a:gd name="T0" fmla="*/ 0 w 74"/>
                <a:gd name="T1" fmla="*/ 21 h 69"/>
                <a:gd name="T2" fmla="*/ 1 w 74"/>
                <a:gd name="T3" fmla="*/ 20 h 69"/>
                <a:gd name="T4" fmla="*/ 4 w 74"/>
                <a:gd name="T5" fmla="*/ 18 h 69"/>
                <a:gd name="T6" fmla="*/ 10 w 74"/>
                <a:gd name="T7" fmla="*/ 15 h 69"/>
                <a:gd name="T8" fmla="*/ 16 w 74"/>
                <a:gd name="T9" fmla="*/ 13 h 69"/>
                <a:gd name="T10" fmla="*/ 24 w 74"/>
                <a:gd name="T11" fmla="*/ 11 h 69"/>
                <a:gd name="T12" fmla="*/ 31 w 74"/>
                <a:gd name="T13" fmla="*/ 9 h 69"/>
                <a:gd name="T14" fmla="*/ 38 w 74"/>
                <a:gd name="T15" fmla="*/ 7 h 69"/>
                <a:gd name="T16" fmla="*/ 44 w 74"/>
                <a:gd name="T17" fmla="*/ 5 h 69"/>
                <a:gd name="T18" fmla="*/ 49 w 74"/>
                <a:gd name="T19" fmla="*/ 4 h 69"/>
                <a:gd name="T20" fmla="*/ 52 w 74"/>
                <a:gd name="T21" fmla="*/ 2 h 69"/>
                <a:gd name="T22" fmla="*/ 54 w 74"/>
                <a:gd name="T23" fmla="*/ 1 h 69"/>
                <a:gd name="T24" fmla="*/ 56 w 74"/>
                <a:gd name="T25" fmla="*/ 1 h 69"/>
                <a:gd name="T26" fmla="*/ 58 w 74"/>
                <a:gd name="T27" fmla="*/ 0 h 69"/>
                <a:gd name="T28" fmla="*/ 59 w 74"/>
                <a:gd name="T29" fmla="*/ 0 h 69"/>
                <a:gd name="T30" fmla="*/ 60 w 74"/>
                <a:gd name="T31" fmla="*/ 1 h 69"/>
                <a:gd name="T32" fmla="*/ 61 w 74"/>
                <a:gd name="T33" fmla="*/ 2 h 69"/>
                <a:gd name="T34" fmla="*/ 61 w 74"/>
                <a:gd name="T35" fmla="*/ 4 h 69"/>
                <a:gd name="T36" fmla="*/ 63 w 74"/>
                <a:gd name="T37" fmla="*/ 7 h 69"/>
                <a:gd name="T38" fmla="*/ 63 w 74"/>
                <a:gd name="T39" fmla="*/ 10 h 69"/>
                <a:gd name="T40" fmla="*/ 64 w 74"/>
                <a:gd name="T41" fmla="*/ 13 h 69"/>
                <a:gd name="T42" fmla="*/ 64 w 74"/>
                <a:gd name="T43" fmla="*/ 15 h 69"/>
                <a:gd name="T44" fmla="*/ 66 w 74"/>
                <a:gd name="T45" fmla="*/ 18 h 69"/>
                <a:gd name="T46" fmla="*/ 67 w 74"/>
                <a:gd name="T47" fmla="*/ 22 h 69"/>
                <a:gd name="T48" fmla="*/ 68 w 74"/>
                <a:gd name="T49" fmla="*/ 27 h 69"/>
                <a:gd name="T50" fmla="*/ 70 w 74"/>
                <a:gd name="T51" fmla="*/ 32 h 69"/>
                <a:gd name="T52" fmla="*/ 71 w 74"/>
                <a:gd name="T53" fmla="*/ 38 h 69"/>
                <a:gd name="T54" fmla="*/ 72 w 74"/>
                <a:gd name="T55" fmla="*/ 42 h 69"/>
                <a:gd name="T56" fmla="*/ 73 w 74"/>
                <a:gd name="T57" fmla="*/ 46 h 69"/>
                <a:gd name="T58" fmla="*/ 74 w 74"/>
                <a:gd name="T59" fmla="*/ 50 h 69"/>
                <a:gd name="T60" fmla="*/ 74 w 74"/>
                <a:gd name="T61" fmla="*/ 51 h 69"/>
                <a:gd name="T62" fmla="*/ 73 w 74"/>
                <a:gd name="T63" fmla="*/ 52 h 69"/>
                <a:gd name="T64" fmla="*/ 70 w 74"/>
                <a:gd name="T65" fmla="*/ 54 h 69"/>
                <a:gd name="T66" fmla="*/ 66 w 74"/>
                <a:gd name="T67" fmla="*/ 55 h 69"/>
                <a:gd name="T68" fmla="*/ 61 w 74"/>
                <a:gd name="T69" fmla="*/ 57 h 69"/>
                <a:gd name="T70" fmla="*/ 56 w 74"/>
                <a:gd name="T71" fmla="*/ 58 h 69"/>
                <a:gd name="T72" fmla="*/ 50 w 74"/>
                <a:gd name="T73" fmla="*/ 60 h 69"/>
                <a:gd name="T74" fmla="*/ 44 w 74"/>
                <a:gd name="T75" fmla="*/ 61 h 69"/>
                <a:gd name="T76" fmla="*/ 39 w 74"/>
                <a:gd name="T77" fmla="*/ 63 h 69"/>
                <a:gd name="T78" fmla="*/ 35 w 74"/>
                <a:gd name="T79" fmla="*/ 64 h 69"/>
                <a:gd name="T80" fmla="*/ 32 w 74"/>
                <a:gd name="T81" fmla="*/ 65 h 69"/>
                <a:gd name="T82" fmla="*/ 30 w 74"/>
                <a:gd name="T83" fmla="*/ 67 h 69"/>
                <a:gd name="T84" fmla="*/ 28 w 74"/>
                <a:gd name="T85" fmla="*/ 68 h 69"/>
                <a:gd name="T86" fmla="*/ 25 w 74"/>
                <a:gd name="T87" fmla="*/ 68 h 69"/>
                <a:gd name="T88" fmla="*/ 23 w 74"/>
                <a:gd name="T89" fmla="*/ 68 h 69"/>
                <a:gd name="T90" fmla="*/ 20 w 74"/>
                <a:gd name="T91" fmla="*/ 69 h 69"/>
                <a:gd name="T92" fmla="*/ 19 w 74"/>
                <a:gd name="T93" fmla="*/ 69 h 69"/>
                <a:gd name="T94" fmla="*/ 16 w 74"/>
                <a:gd name="T95" fmla="*/ 69 h 69"/>
                <a:gd name="T96" fmla="*/ 15 w 74"/>
                <a:gd name="T97" fmla="*/ 68 h 69"/>
                <a:gd name="T98" fmla="*/ 13 w 74"/>
                <a:gd name="T99" fmla="*/ 68 h 69"/>
                <a:gd name="T100" fmla="*/ 13 w 74"/>
                <a:gd name="T101" fmla="*/ 67 h 69"/>
                <a:gd name="T102" fmla="*/ 12 w 74"/>
                <a:gd name="T103" fmla="*/ 65 h 69"/>
                <a:gd name="T104" fmla="*/ 10 w 74"/>
                <a:gd name="T105" fmla="*/ 61 h 69"/>
                <a:gd name="T106" fmla="*/ 9 w 74"/>
                <a:gd name="T107" fmla="*/ 55 h 69"/>
                <a:gd name="T108" fmla="*/ 7 w 74"/>
                <a:gd name="T109" fmla="*/ 49 h 69"/>
                <a:gd name="T110" fmla="*/ 6 w 74"/>
                <a:gd name="T111" fmla="*/ 42 h 69"/>
                <a:gd name="T112" fmla="*/ 4 w 74"/>
                <a:gd name="T113" fmla="*/ 36 h 69"/>
                <a:gd name="T114" fmla="*/ 3 w 74"/>
                <a:gd name="T115" fmla="*/ 31 h 69"/>
                <a:gd name="T116" fmla="*/ 1 w 74"/>
                <a:gd name="T117" fmla="*/ 26 h 69"/>
                <a:gd name="T118" fmla="*/ 1 w 74"/>
                <a:gd name="T119" fmla="*/ 23 h 69"/>
                <a:gd name="T120" fmla="*/ 0 w 74"/>
                <a:gd name="T121" fmla="*/ 21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9"/>
                <a:gd name="T185" fmla="*/ 74 w 7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9">
                  <a:moveTo>
                    <a:pt x="0" y="21"/>
                  </a:moveTo>
                  <a:lnTo>
                    <a:pt x="1" y="20"/>
                  </a:lnTo>
                  <a:lnTo>
                    <a:pt x="4" y="18"/>
                  </a:lnTo>
                  <a:lnTo>
                    <a:pt x="10" y="15"/>
                  </a:lnTo>
                  <a:lnTo>
                    <a:pt x="16" y="13"/>
                  </a:lnTo>
                  <a:lnTo>
                    <a:pt x="24" y="11"/>
                  </a:lnTo>
                  <a:lnTo>
                    <a:pt x="31" y="9"/>
                  </a:lnTo>
                  <a:lnTo>
                    <a:pt x="38" y="7"/>
                  </a:lnTo>
                  <a:lnTo>
                    <a:pt x="44" y="5"/>
                  </a:lnTo>
                  <a:lnTo>
                    <a:pt x="49" y="4"/>
                  </a:lnTo>
                  <a:lnTo>
                    <a:pt x="52" y="2"/>
                  </a:lnTo>
                  <a:lnTo>
                    <a:pt x="54" y="1"/>
                  </a:lnTo>
                  <a:lnTo>
                    <a:pt x="56" y="1"/>
                  </a:lnTo>
                  <a:lnTo>
                    <a:pt x="58" y="0"/>
                  </a:lnTo>
                  <a:lnTo>
                    <a:pt x="59" y="0"/>
                  </a:lnTo>
                  <a:lnTo>
                    <a:pt x="60" y="1"/>
                  </a:lnTo>
                  <a:lnTo>
                    <a:pt x="61" y="2"/>
                  </a:lnTo>
                  <a:lnTo>
                    <a:pt x="61" y="4"/>
                  </a:lnTo>
                  <a:lnTo>
                    <a:pt x="63" y="7"/>
                  </a:lnTo>
                  <a:lnTo>
                    <a:pt x="63" y="10"/>
                  </a:lnTo>
                  <a:lnTo>
                    <a:pt x="64" y="13"/>
                  </a:lnTo>
                  <a:lnTo>
                    <a:pt x="64" y="15"/>
                  </a:lnTo>
                  <a:lnTo>
                    <a:pt x="66" y="18"/>
                  </a:lnTo>
                  <a:lnTo>
                    <a:pt x="67" y="22"/>
                  </a:lnTo>
                  <a:lnTo>
                    <a:pt x="68" y="27"/>
                  </a:lnTo>
                  <a:lnTo>
                    <a:pt x="70" y="32"/>
                  </a:lnTo>
                  <a:lnTo>
                    <a:pt x="71" y="38"/>
                  </a:lnTo>
                  <a:lnTo>
                    <a:pt x="72" y="42"/>
                  </a:lnTo>
                  <a:lnTo>
                    <a:pt x="73" y="46"/>
                  </a:lnTo>
                  <a:lnTo>
                    <a:pt x="74" y="50"/>
                  </a:lnTo>
                  <a:lnTo>
                    <a:pt x="74" y="51"/>
                  </a:lnTo>
                  <a:lnTo>
                    <a:pt x="73" y="52"/>
                  </a:lnTo>
                  <a:lnTo>
                    <a:pt x="70" y="54"/>
                  </a:lnTo>
                  <a:lnTo>
                    <a:pt x="66" y="55"/>
                  </a:lnTo>
                  <a:lnTo>
                    <a:pt x="61" y="57"/>
                  </a:lnTo>
                  <a:lnTo>
                    <a:pt x="56" y="58"/>
                  </a:lnTo>
                  <a:lnTo>
                    <a:pt x="50" y="60"/>
                  </a:lnTo>
                  <a:lnTo>
                    <a:pt x="44" y="61"/>
                  </a:lnTo>
                  <a:lnTo>
                    <a:pt x="39" y="63"/>
                  </a:lnTo>
                  <a:lnTo>
                    <a:pt x="35" y="64"/>
                  </a:lnTo>
                  <a:lnTo>
                    <a:pt x="32" y="65"/>
                  </a:lnTo>
                  <a:lnTo>
                    <a:pt x="30" y="67"/>
                  </a:lnTo>
                  <a:lnTo>
                    <a:pt x="28" y="68"/>
                  </a:lnTo>
                  <a:lnTo>
                    <a:pt x="25" y="68"/>
                  </a:lnTo>
                  <a:lnTo>
                    <a:pt x="23" y="68"/>
                  </a:lnTo>
                  <a:lnTo>
                    <a:pt x="20" y="69"/>
                  </a:lnTo>
                  <a:lnTo>
                    <a:pt x="19" y="69"/>
                  </a:lnTo>
                  <a:lnTo>
                    <a:pt x="16" y="69"/>
                  </a:lnTo>
                  <a:lnTo>
                    <a:pt x="15" y="68"/>
                  </a:lnTo>
                  <a:lnTo>
                    <a:pt x="13" y="68"/>
                  </a:lnTo>
                  <a:lnTo>
                    <a:pt x="13" y="67"/>
                  </a:lnTo>
                  <a:lnTo>
                    <a:pt x="12" y="65"/>
                  </a:lnTo>
                  <a:lnTo>
                    <a:pt x="10" y="61"/>
                  </a:lnTo>
                  <a:lnTo>
                    <a:pt x="9" y="55"/>
                  </a:lnTo>
                  <a:lnTo>
                    <a:pt x="7" y="49"/>
                  </a:lnTo>
                  <a:lnTo>
                    <a:pt x="6" y="42"/>
                  </a:lnTo>
                  <a:lnTo>
                    <a:pt x="4" y="36"/>
                  </a:lnTo>
                  <a:lnTo>
                    <a:pt x="3" y="31"/>
                  </a:lnTo>
                  <a:lnTo>
                    <a:pt x="1" y="26"/>
                  </a:lnTo>
                  <a:lnTo>
                    <a:pt x="1" y="23"/>
                  </a:lnTo>
                  <a:lnTo>
                    <a:pt x="0" y="2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180"/>
            <p:cNvSpPr>
              <a:spLocks/>
            </p:cNvSpPr>
            <p:nvPr/>
          </p:nvSpPr>
          <p:spPr bwMode="auto">
            <a:xfrm>
              <a:off x="3115" y="2899"/>
              <a:ext cx="74" cy="69"/>
            </a:xfrm>
            <a:custGeom>
              <a:avLst/>
              <a:gdLst>
                <a:gd name="T0" fmla="*/ 0 w 74"/>
                <a:gd name="T1" fmla="*/ 21 h 69"/>
                <a:gd name="T2" fmla="*/ 1 w 74"/>
                <a:gd name="T3" fmla="*/ 20 h 69"/>
                <a:gd name="T4" fmla="*/ 4 w 74"/>
                <a:gd name="T5" fmla="*/ 18 h 69"/>
                <a:gd name="T6" fmla="*/ 10 w 74"/>
                <a:gd name="T7" fmla="*/ 15 h 69"/>
                <a:gd name="T8" fmla="*/ 16 w 74"/>
                <a:gd name="T9" fmla="*/ 13 h 69"/>
                <a:gd name="T10" fmla="*/ 24 w 74"/>
                <a:gd name="T11" fmla="*/ 11 h 69"/>
                <a:gd name="T12" fmla="*/ 31 w 74"/>
                <a:gd name="T13" fmla="*/ 9 h 69"/>
                <a:gd name="T14" fmla="*/ 38 w 74"/>
                <a:gd name="T15" fmla="*/ 7 h 69"/>
                <a:gd name="T16" fmla="*/ 44 w 74"/>
                <a:gd name="T17" fmla="*/ 5 h 69"/>
                <a:gd name="T18" fmla="*/ 49 w 74"/>
                <a:gd name="T19" fmla="*/ 4 h 69"/>
                <a:gd name="T20" fmla="*/ 52 w 74"/>
                <a:gd name="T21" fmla="*/ 2 h 69"/>
                <a:gd name="T22" fmla="*/ 54 w 74"/>
                <a:gd name="T23" fmla="*/ 1 h 69"/>
                <a:gd name="T24" fmla="*/ 56 w 74"/>
                <a:gd name="T25" fmla="*/ 1 h 69"/>
                <a:gd name="T26" fmla="*/ 58 w 74"/>
                <a:gd name="T27" fmla="*/ 0 h 69"/>
                <a:gd name="T28" fmla="*/ 59 w 74"/>
                <a:gd name="T29" fmla="*/ 0 h 69"/>
                <a:gd name="T30" fmla="*/ 60 w 74"/>
                <a:gd name="T31" fmla="*/ 1 h 69"/>
                <a:gd name="T32" fmla="*/ 61 w 74"/>
                <a:gd name="T33" fmla="*/ 2 h 69"/>
                <a:gd name="T34" fmla="*/ 61 w 74"/>
                <a:gd name="T35" fmla="*/ 4 h 69"/>
                <a:gd name="T36" fmla="*/ 63 w 74"/>
                <a:gd name="T37" fmla="*/ 7 h 69"/>
                <a:gd name="T38" fmla="*/ 63 w 74"/>
                <a:gd name="T39" fmla="*/ 10 h 69"/>
                <a:gd name="T40" fmla="*/ 64 w 74"/>
                <a:gd name="T41" fmla="*/ 13 h 69"/>
                <a:gd name="T42" fmla="*/ 64 w 74"/>
                <a:gd name="T43" fmla="*/ 15 h 69"/>
                <a:gd name="T44" fmla="*/ 66 w 74"/>
                <a:gd name="T45" fmla="*/ 18 h 69"/>
                <a:gd name="T46" fmla="*/ 67 w 74"/>
                <a:gd name="T47" fmla="*/ 22 h 69"/>
                <a:gd name="T48" fmla="*/ 68 w 74"/>
                <a:gd name="T49" fmla="*/ 27 h 69"/>
                <a:gd name="T50" fmla="*/ 70 w 74"/>
                <a:gd name="T51" fmla="*/ 32 h 69"/>
                <a:gd name="T52" fmla="*/ 71 w 74"/>
                <a:gd name="T53" fmla="*/ 38 h 69"/>
                <a:gd name="T54" fmla="*/ 72 w 74"/>
                <a:gd name="T55" fmla="*/ 42 h 69"/>
                <a:gd name="T56" fmla="*/ 73 w 74"/>
                <a:gd name="T57" fmla="*/ 46 h 69"/>
                <a:gd name="T58" fmla="*/ 74 w 74"/>
                <a:gd name="T59" fmla="*/ 50 h 69"/>
                <a:gd name="T60" fmla="*/ 74 w 74"/>
                <a:gd name="T61" fmla="*/ 51 h 69"/>
                <a:gd name="T62" fmla="*/ 73 w 74"/>
                <a:gd name="T63" fmla="*/ 52 h 69"/>
                <a:gd name="T64" fmla="*/ 70 w 74"/>
                <a:gd name="T65" fmla="*/ 54 h 69"/>
                <a:gd name="T66" fmla="*/ 66 w 74"/>
                <a:gd name="T67" fmla="*/ 55 h 69"/>
                <a:gd name="T68" fmla="*/ 61 w 74"/>
                <a:gd name="T69" fmla="*/ 57 h 69"/>
                <a:gd name="T70" fmla="*/ 56 w 74"/>
                <a:gd name="T71" fmla="*/ 58 h 69"/>
                <a:gd name="T72" fmla="*/ 50 w 74"/>
                <a:gd name="T73" fmla="*/ 60 h 69"/>
                <a:gd name="T74" fmla="*/ 44 w 74"/>
                <a:gd name="T75" fmla="*/ 61 h 69"/>
                <a:gd name="T76" fmla="*/ 39 w 74"/>
                <a:gd name="T77" fmla="*/ 63 h 69"/>
                <a:gd name="T78" fmla="*/ 35 w 74"/>
                <a:gd name="T79" fmla="*/ 64 h 69"/>
                <a:gd name="T80" fmla="*/ 32 w 74"/>
                <a:gd name="T81" fmla="*/ 65 h 69"/>
                <a:gd name="T82" fmla="*/ 30 w 74"/>
                <a:gd name="T83" fmla="*/ 67 h 69"/>
                <a:gd name="T84" fmla="*/ 28 w 74"/>
                <a:gd name="T85" fmla="*/ 68 h 69"/>
                <a:gd name="T86" fmla="*/ 25 w 74"/>
                <a:gd name="T87" fmla="*/ 68 h 69"/>
                <a:gd name="T88" fmla="*/ 23 w 74"/>
                <a:gd name="T89" fmla="*/ 68 h 69"/>
                <a:gd name="T90" fmla="*/ 20 w 74"/>
                <a:gd name="T91" fmla="*/ 69 h 69"/>
                <a:gd name="T92" fmla="*/ 19 w 74"/>
                <a:gd name="T93" fmla="*/ 69 h 69"/>
                <a:gd name="T94" fmla="*/ 16 w 74"/>
                <a:gd name="T95" fmla="*/ 69 h 69"/>
                <a:gd name="T96" fmla="*/ 15 w 74"/>
                <a:gd name="T97" fmla="*/ 68 h 69"/>
                <a:gd name="T98" fmla="*/ 13 w 74"/>
                <a:gd name="T99" fmla="*/ 68 h 69"/>
                <a:gd name="T100" fmla="*/ 13 w 74"/>
                <a:gd name="T101" fmla="*/ 67 h 69"/>
                <a:gd name="T102" fmla="*/ 12 w 74"/>
                <a:gd name="T103" fmla="*/ 65 h 69"/>
                <a:gd name="T104" fmla="*/ 10 w 74"/>
                <a:gd name="T105" fmla="*/ 61 h 69"/>
                <a:gd name="T106" fmla="*/ 9 w 74"/>
                <a:gd name="T107" fmla="*/ 55 h 69"/>
                <a:gd name="T108" fmla="*/ 7 w 74"/>
                <a:gd name="T109" fmla="*/ 49 h 69"/>
                <a:gd name="T110" fmla="*/ 6 w 74"/>
                <a:gd name="T111" fmla="*/ 42 h 69"/>
                <a:gd name="T112" fmla="*/ 4 w 74"/>
                <a:gd name="T113" fmla="*/ 36 h 69"/>
                <a:gd name="T114" fmla="*/ 3 w 74"/>
                <a:gd name="T115" fmla="*/ 31 h 69"/>
                <a:gd name="T116" fmla="*/ 1 w 74"/>
                <a:gd name="T117" fmla="*/ 26 h 69"/>
                <a:gd name="T118" fmla="*/ 1 w 74"/>
                <a:gd name="T119" fmla="*/ 23 h 69"/>
                <a:gd name="T120" fmla="*/ 0 w 74"/>
                <a:gd name="T121" fmla="*/ 21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9"/>
                <a:gd name="T185" fmla="*/ 74 w 7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9">
                  <a:moveTo>
                    <a:pt x="0" y="21"/>
                  </a:moveTo>
                  <a:lnTo>
                    <a:pt x="1" y="20"/>
                  </a:lnTo>
                  <a:lnTo>
                    <a:pt x="4" y="18"/>
                  </a:lnTo>
                  <a:lnTo>
                    <a:pt x="10" y="15"/>
                  </a:lnTo>
                  <a:lnTo>
                    <a:pt x="16" y="13"/>
                  </a:lnTo>
                  <a:lnTo>
                    <a:pt x="24" y="11"/>
                  </a:lnTo>
                  <a:lnTo>
                    <a:pt x="31" y="9"/>
                  </a:lnTo>
                  <a:lnTo>
                    <a:pt x="38" y="7"/>
                  </a:lnTo>
                  <a:lnTo>
                    <a:pt x="44" y="5"/>
                  </a:lnTo>
                  <a:lnTo>
                    <a:pt x="49" y="4"/>
                  </a:lnTo>
                  <a:lnTo>
                    <a:pt x="52" y="2"/>
                  </a:lnTo>
                  <a:lnTo>
                    <a:pt x="54" y="1"/>
                  </a:lnTo>
                  <a:lnTo>
                    <a:pt x="56" y="1"/>
                  </a:lnTo>
                  <a:lnTo>
                    <a:pt x="58" y="0"/>
                  </a:lnTo>
                  <a:lnTo>
                    <a:pt x="59" y="0"/>
                  </a:lnTo>
                  <a:lnTo>
                    <a:pt x="60" y="1"/>
                  </a:lnTo>
                  <a:lnTo>
                    <a:pt x="61" y="2"/>
                  </a:lnTo>
                  <a:lnTo>
                    <a:pt x="61" y="4"/>
                  </a:lnTo>
                  <a:lnTo>
                    <a:pt x="63" y="7"/>
                  </a:lnTo>
                  <a:lnTo>
                    <a:pt x="63" y="10"/>
                  </a:lnTo>
                  <a:lnTo>
                    <a:pt x="64" y="13"/>
                  </a:lnTo>
                  <a:lnTo>
                    <a:pt x="64" y="15"/>
                  </a:lnTo>
                  <a:lnTo>
                    <a:pt x="66" y="18"/>
                  </a:lnTo>
                  <a:lnTo>
                    <a:pt x="67" y="22"/>
                  </a:lnTo>
                  <a:lnTo>
                    <a:pt x="68" y="27"/>
                  </a:lnTo>
                  <a:lnTo>
                    <a:pt x="70" y="32"/>
                  </a:lnTo>
                  <a:lnTo>
                    <a:pt x="71" y="38"/>
                  </a:lnTo>
                  <a:lnTo>
                    <a:pt x="72" y="42"/>
                  </a:lnTo>
                  <a:lnTo>
                    <a:pt x="73" y="46"/>
                  </a:lnTo>
                  <a:lnTo>
                    <a:pt x="74" y="50"/>
                  </a:lnTo>
                  <a:lnTo>
                    <a:pt x="74" y="51"/>
                  </a:lnTo>
                  <a:lnTo>
                    <a:pt x="73" y="52"/>
                  </a:lnTo>
                  <a:lnTo>
                    <a:pt x="70" y="54"/>
                  </a:lnTo>
                  <a:lnTo>
                    <a:pt x="66" y="55"/>
                  </a:lnTo>
                  <a:lnTo>
                    <a:pt x="61" y="57"/>
                  </a:lnTo>
                  <a:lnTo>
                    <a:pt x="56" y="58"/>
                  </a:lnTo>
                  <a:lnTo>
                    <a:pt x="50" y="60"/>
                  </a:lnTo>
                  <a:lnTo>
                    <a:pt x="44" y="61"/>
                  </a:lnTo>
                  <a:lnTo>
                    <a:pt x="39" y="63"/>
                  </a:lnTo>
                  <a:lnTo>
                    <a:pt x="35" y="64"/>
                  </a:lnTo>
                  <a:lnTo>
                    <a:pt x="32" y="65"/>
                  </a:lnTo>
                  <a:lnTo>
                    <a:pt x="30" y="67"/>
                  </a:lnTo>
                  <a:lnTo>
                    <a:pt x="28" y="68"/>
                  </a:lnTo>
                  <a:lnTo>
                    <a:pt x="25" y="68"/>
                  </a:lnTo>
                  <a:lnTo>
                    <a:pt x="23" y="68"/>
                  </a:lnTo>
                  <a:lnTo>
                    <a:pt x="20" y="69"/>
                  </a:lnTo>
                  <a:lnTo>
                    <a:pt x="19" y="69"/>
                  </a:lnTo>
                  <a:lnTo>
                    <a:pt x="16" y="69"/>
                  </a:lnTo>
                  <a:lnTo>
                    <a:pt x="15" y="68"/>
                  </a:lnTo>
                  <a:lnTo>
                    <a:pt x="13" y="68"/>
                  </a:lnTo>
                  <a:lnTo>
                    <a:pt x="13" y="67"/>
                  </a:lnTo>
                  <a:lnTo>
                    <a:pt x="12" y="65"/>
                  </a:lnTo>
                  <a:lnTo>
                    <a:pt x="10" y="61"/>
                  </a:lnTo>
                  <a:lnTo>
                    <a:pt x="9" y="55"/>
                  </a:lnTo>
                  <a:lnTo>
                    <a:pt x="7" y="49"/>
                  </a:lnTo>
                  <a:lnTo>
                    <a:pt x="6" y="42"/>
                  </a:lnTo>
                  <a:lnTo>
                    <a:pt x="4" y="36"/>
                  </a:lnTo>
                  <a:lnTo>
                    <a:pt x="3" y="31"/>
                  </a:lnTo>
                  <a:lnTo>
                    <a:pt x="1" y="26"/>
                  </a:lnTo>
                  <a:lnTo>
                    <a:pt x="1" y="23"/>
                  </a:lnTo>
                  <a:lnTo>
                    <a:pt x="0" y="2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181"/>
            <p:cNvSpPr>
              <a:spLocks/>
            </p:cNvSpPr>
            <p:nvPr/>
          </p:nvSpPr>
          <p:spPr bwMode="auto">
            <a:xfrm>
              <a:off x="3130" y="2974"/>
              <a:ext cx="74" cy="67"/>
            </a:xfrm>
            <a:custGeom>
              <a:avLst/>
              <a:gdLst>
                <a:gd name="T0" fmla="*/ 0 w 74"/>
                <a:gd name="T1" fmla="*/ 17 h 67"/>
                <a:gd name="T2" fmla="*/ 1 w 74"/>
                <a:gd name="T3" fmla="*/ 15 h 67"/>
                <a:gd name="T4" fmla="*/ 5 w 74"/>
                <a:gd name="T5" fmla="*/ 14 h 67"/>
                <a:gd name="T6" fmla="*/ 11 w 74"/>
                <a:gd name="T7" fmla="*/ 12 h 67"/>
                <a:gd name="T8" fmla="*/ 19 w 74"/>
                <a:gd name="T9" fmla="*/ 10 h 67"/>
                <a:gd name="T10" fmla="*/ 26 w 74"/>
                <a:gd name="T11" fmla="*/ 8 h 67"/>
                <a:gd name="T12" fmla="*/ 34 w 74"/>
                <a:gd name="T13" fmla="*/ 7 h 67"/>
                <a:gd name="T14" fmla="*/ 42 w 74"/>
                <a:gd name="T15" fmla="*/ 6 h 67"/>
                <a:gd name="T16" fmla="*/ 49 w 74"/>
                <a:gd name="T17" fmla="*/ 5 h 67"/>
                <a:gd name="T18" fmla="*/ 54 w 74"/>
                <a:gd name="T19" fmla="*/ 3 h 67"/>
                <a:gd name="T20" fmla="*/ 57 w 74"/>
                <a:gd name="T21" fmla="*/ 2 h 67"/>
                <a:gd name="T22" fmla="*/ 60 w 74"/>
                <a:gd name="T23" fmla="*/ 2 h 67"/>
                <a:gd name="T24" fmla="*/ 61 w 74"/>
                <a:gd name="T25" fmla="*/ 0 h 67"/>
                <a:gd name="T26" fmla="*/ 63 w 74"/>
                <a:gd name="T27" fmla="*/ 0 h 67"/>
                <a:gd name="T28" fmla="*/ 64 w 74"/>
                <a:gd name="T29" fmla="*/ 1 h 67"/>
                <a:gd name="T30" fmla="*/ 65 w 74"/>
                <a:gd name="T31" fmla="*/ 2 h 67"/>
                <a:gd name="T32" fmla="*/ 66 w 74"/>
                <a:gd name="T33" fmla="*/ 3 h 67"/>
                <a:gd name="T34" fmla="*/ 66 w 74"/>
                <a:gd name="T35" fmla="*/ 5 h 67"/>
                <a:gd name="T36" fmla="*/ 67 w 74"/>
                <a:gd name="T37" fmla="*/ 8 h 67"/>
                <a:gd name="T38" fmla="*/ 67 w 74"/>
                <a:gd name="T39" fmla="*/ 10 h 67"/>
                <a:gd name="T40" fmla="*/ 68 w 74"/>
                <a:gd name="T41" fmla="*/ 14 h 67"/>
                <a:gd name="T42" fmla="*/ 68 w 74"/>
                <a:gd name="T43" fmla="*/ 16 h 67"/>
                <a:gd name="T44" fmla="*/ 69 w 74"/>
                <a:gd name="T45" fmla="*/ 20 h 67"/>
                <a:gd name="T46" fmla="*/ 69 w 74"/>
                <a:gd name="T47" fmla="*/ 24 h 67"/>
                <a:gd name="T48" fmla="*/ 70 w 74"/>
                <a:gd name="T49" fmla="*/ 29 h 67"/>
                <a:gd name="T50" fmla="*/ 71 w 74"/>
                <a:gd name="T51" fmla="*/ 34 h 67"/>
                <a:gd name="T52" fmla="*/ 72 w 74"/>
                <a:gd name="T53" fmla="*/ 39 h 67"/>
                <a:gd name="T54" fmla="*/ 73 w 74"/>
                <a:gd name="T55" fmla="*/ 44 h 67"/>
                <a:gd name="T56" fmla="*/ 74 w 74"/>
                <a:gd name="T57" fmla="*/ 48 h 67"/>
                <a:gd name="T58" fmla="*/ 74 w 74"/>
                <a:gd name="T59" fmla="*/ 51 h 67"/>
                <a:gd name="T60" fmla="*/ 74 w 74"/>
                <a:gd name="T61" fmla="*/ 53 h 67"/>
                <a:gd name="T62" fmla="*/ 73 w 74"/>
                <a:gd name="T63" fmla="*/ 54 h 67"/>
                <a:gd name="T64" fmla="*/ 69 w 74"/>
                <a:gd name="T65" fmla="*/ 55 h 67"/>
                <a:gd name="T66" fmla="*/ 65 w 74"/>
                <a:gd name="T67" fmla="*/ 56 h 67"/>
                <a:gd name="T68" fmla="*/ 60 w 74"/>
                <a:gd name="T69" fmla="*/ 58 h 67"/>
                <a:gd name="T70" fmla="*/ 53 w 74"/>
                <a:gd name="T71" fmla="*/ 58 h 67"/>
                <a:gd name="T72" fmla="*/ 46 w 74"/>
                <a:gd name="T73" fmla="*/ 60 h 67"/>
                <a:gd name="T74" fmla="*/ 40 w 74"/>
                <a:gd name="T75" fmla="*/ 61 h 67"/>
                <a:gd name="T76" fmla="*/ 35 w 74"/>
                <a:gd name="T77" fmla="*/ 62 h 67"/>
                <a:gd name="T78" fmla="*/ 30 w 74"/>
                <a:gd name="T79" fmla="*/ 63 h 67"/>
                <a:gd name="T80" fmla="*/ 27 w 74"/>
                <a:gd name="T81" fmla="*/ 64 h 67"/>
                <a:gd name="T82" fmla="*/ 25 w 74"/>
                <a:gd name="T83" fmla="*/ 65 h 67"/>
                <a:gd name="T84" fmla="*/ 23 w 74"/>
                <a:gd name="T85" fmla="*/ 66 h 67"/>
                <a:gd name="T86" fmla="*/ 20 w 74"/>
                <a:gd name="T87" fmla="*/ 66 h 67"/>
                <a:gd name="T88" fmla="*/ 18 w 74"/>
                <a:gd name="T89" fmla="*/ 66 h 67"/>
                <a:gd name="T90" fmla="*/ 16 w 74"/>
                <a:gd name="T91" fmla="*/ 67 h 67"/>
                <a:gd name="T92" fmla="*/ 13 w 74"/>
                <a:gd name="T93" fmla="*/ 66 h 67"/>
                <a:gd name="T94" fmla="*/ 11 w 74"/>
                <a:gd name="T95" fmla="*/ 66 h 67"/>
                <a:gd name="T96" fmla="*/ 10 w 74"/>
                <a:gd name="T97" fmla="*/ 66 h 67"/>
                <a:gd name="T98" fmla="*/ 8 w 74"/>
                <a:gd name="T99" fmla="*/ 65 h 67"/>
                <a:gd name="T100" fmla="*/ 7 w 74"/>
                <a:gd name="T101" fmla="*/ 64 h 67"/>
                <a:gd name="T102" fmla="*/ 7 w 74"/>
                <a:gd name="T103" fmla="*/ 61 h 67"/>
                <a:gd name="T104" fmla="*/ 6 w 74"/>
                <a:gd name="T105" fmla="*/ 57 h 67"/>
                <a:gd name="T106" fmla="*/ 5 w 74"/>
                <a:gd name="T107" fmla="*/ 52 h 67"/>
                <a:gd name="T108" fmla="*/ 4 w 74"/>
                <a:gd name="T109" fmla="*/ 45 h 67"/>
                <a:gd name="T110" fmla="*/ 3 w 74"/>
                <a:gd name="T111" fmla="*/ 39 h 67"/>
                <a:gd name="T112" fmla="*/ 2 w 74"/>
                <a:gd name="T113" fmla="*/ 32 h 67"/>
                <a:gd name="T114" fmla="*/ 1 w 74"/>
                <a:gd name="T115" fmla="*/ 26 h 67"/>
                <a:gd name="T116" fmla="*/ 1 w 74"/>
                <a:gd name="T117" fmla="*/ 22 h 67"/>
                <a:gd name="T118" fmla="*/ 0 w 74"/>
                <a:gd name="T119" fmla="*/ 19 h 67"/>
                <a:gd name="T120" fmla="*/ 0 w 74"/>
                <a:gd name="T121" fmla="*/ 1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7"/>
                <a:gd name="T185" fmla="*/ 74 w 74"/>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7">
                  <a:moveTo>
                    <a:pt x="0" y="17"/>
                  </a:moveTo>
                  <a:lnTo>
                    <a:pt x="1" y="15"/>
                  </a:lnTo>
                  <a:lnTo>
                    <a:pt x="5" y="14"/>
                  </a:lnTo>
                  <a:lnTo>
                    <a:pt x="11" y="12"/>
                  </a:lnTo>
                  <a:lnTo>
                    <a:pt x="19" y="10"/>
                  </a:lnTo>
                  <a:lnTo>
                    <a:pt x="26" y="8"/>
                  </a:lnTo>
                  <a:lnTo>
                    <a:pt x="34" y="7"/>
                  </a:lnTo>
                  <a:lnTo>
                    <a:pt x="42" y="6"/>
                  </a:lnTo>
                  <a:lnTo>
                    <a:pt x="49" y="5"/>
                  </a:lnTo>
                  <a:lnTo>
                    <a:pt x="54" y="3"/>
                  </a:lnTo>
                  <a:lnTo>
                    <a:pt x="57" y="2"/>
                  </a:lnTo>
                  <a:lnTo>
                    <a:pt x="60" y="2"/>
                  </a:lnTo>
                  <a:lnTo>
                    <a:pt x="61" y="0"/>
                  </a:lnTo>
                  <a:lnTo>
                    <a:pt x="63" y="0"/>
                  </a:lnTo>
                  <a:lnTo>
                    <a:pt x="64" y="1"/>
                  </a:lnTo>
                  <a:lnTo>
                    <a:pt x="65" y="2"/>
                  </a:lnTo>
                  <a:lnTo>
                    <a:pt x="66" y="3"/>
                  </a:lnTo>
                  <a:lnTo>
                    <a:pt x="66" y="5"/>
                  </a:lnTo>
                  <a:lnTo>
                    <a:pt x="67" y="8"/>
                  </a:lnTo>
                  <a:lnTo>
                    <a:pt x="67" y="10"/>
                  </a:lnTo>
                  <a:lnTo>
                    <a:pt x="68" y="14"/>
                  </a:lnTo>
                  <a:lnTo>
                    <a:pt x="68" y="16"/>
                  </a:lnTo>
                  <a:lnTo>
                    <a:pt x="69" y="20"/>
                  </a:lnTo>
                  <a:lnTo>
                    <a:pt x="69" y="24"/>
                  </a:lnTo>
                  <a:lnTo>
                    <a:pt x="70" y="29"/>
                  </a:lnTo>
                  <a:lnTo>
                    <a:pt x="71" y="34"/>
                  </a:lnTo>
                  <a:lnTo>
                    <a:pt x="72" y="39"/>
                  </a:lnTo>
                  <a:lnTo>
                    <a:pt x="73" y="44"/>
                  </a:lnTo>
                  <a:lnTo>
                    <a:pt x="74" y="48"/>
                  </a:lnTo>
                  <a:lnTo>
                    <a:pt x="74" y="51"/>
                  </a:lnTo>
                  <a:lnTo>
                    <a:pt x="74" y="53"/>
                  </a:lnTo>
                  <a:lnTo>
                    <a:pt x="73" y="54"/>
                  </a:lnTo>
                  <a:lnTo>
                    <a:pt x="69" y="55"/>
                  </a:lnTo>
                  <a:lnTo>
                    <a:pt x="65" y="56"/>
                  </a:lnTo>
                  <a:lnTo>
                    <a:pt x="60" y="58"/>
                  </a:lnTo>
                  <a:lnTo>
                    <a:pt x="53" y="58"/>
                  </a:lnTo>
                  <a:lnTo>
                    <a:pt x="46" y="60"/>
                  </a:lnTo>
                  <a:lnTo>
                    <a:pt x="40" y="61"/>
                  </a:lnTo>
                  <a:lnTo>
                    <a:pt x="35" y="62"/>
                  </a:lnTo>
                  <a:lnTo>
                    <a:pt x="30" y="63"/>
                  </a:lnTo>
                  <a:lnTo>
                    <a:pt x="27" y="64"/>
                  </a:lnTo>
                  <a:lnTo>
                    <a:pt x="25" y="65"/>
                  </a:lnTo>
                  <a:lnTo>
                    <a:pt x="23" y="66"/>
                  </a:lnTo>
                  <a:lnTo>
                    <a:pt x="20" y="66"/>
                  </a:lnTo>
                  <a:lnTo>
                    <a:pt x="18" y="66"/>
                  </a:lnTo>
                  <a:lnTo>
                    <a:pt x="16" y="67"/>
                  </a:lnTo>
                  <a:lnTo>
                    <a:pt x="13" y="66"/>
                  </a:lnTo>
                  <a:lnTo>
                    <a:pt x="11" y="66"/>
                  </a:lnTo>
                  <a:lnTo>
                    <a:pt x="10" y="66"/>
                  </a:lnTo>
                  <a:lnTo>
                    <a:pt x="8" y="65"/>
                  </a:lnTo>
                  <a:lnTo>
                    <a:pt x="7" y="64"/>
                  </a:lnTo>
                  <a:lnTo>
                    <a:pt x="7" y="61"/>
                  </a:lnTo>
                  <a:lnTo>
                    <a:pt x="6" y="57"/>
                  </a:lnTo>
                  <a:lnTo>
                    <a:pt x="5" y="52"/>
                  </a:lnTo>
                  <a:lnTo>
                    <a:pt x="4" y="45"/>
                  </a:lnTo>
                  <a:lnTo>
                    <a:pt x="3" y="39"/>
                  </a:lnTo>
                  <a:lnTo>
                    <a:pt x="2" y="32"/>
                  </a:lnTo>
                  <a:lnTo>
                    <a:pt x="1" y="26"/>
                  </a:lnTo>
                  <a:lnTo>
                    <a:pt x="1" y="22"/>
                  </a:lnTo>
                  <a:lnTo>
                    <a:pt x="0" y="19"/>
                  </a:lnTo>
                  <a:lnTo>
                    <a:pt x="0" y="1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182"/>
            <p:cNvSpPr>
              <a:spLocks/>
            </p:cNvSpPr>
            <p:nvPr/>
          </p:nvSpPr>
          <p:spPr bwMode="auto">
            <a:xfrm>
              <a:off x="3130" y="2974"/>
              <a:ext cx="74" cy="67"/>
            </a:xfrm>
            <a:custGeom>
              <a:avLst/>
              <a:gdLst>
                <a:gd name="T0" fmla="*/ 0 w 74"/>
                <a:gd name="T1" fmla="*/ 17 h 67"/>
                <a:gd name="T2" fmla="*/ 1 w 74"/>
                <a:gd name="T3" fmla="*/ 15 h 67"/>
                <a:gd name="T4" fmla="*/ 5 w 74"/>
                <a:gd name="T5" fmla="*/ 14 h 67"/>
                <a:gd name="T6" fmla="*/ 11 w 74"/>
                <a:gd name="T7" fmla="*/ 12 h 67"/>
                <a:gd name="T8" fmla="*/ 19 w 74"/>
                <a:gd name="T9" fmla="*/ 10 h 67"/>
                <a:gd name="T10" fmla="*/ 26 w 74"/>
                <a:gd name="T11" fmla="*/ 8 h 67"/>
                <a:gd name="T12" fmla="*/ 34 w 74"/>
                <a:gd name="T13" fmla="*/ 7 h 67"/>
                <a:gd name="T14" fmla="*/ 42 w 74"/>
                <a:gd name="T15" fmla="*/ 6 h 67"/>
                <a:gd name="T16" fmla="*/ 49 w 74"/>
                <a:gd name="T17" fmla="*/ 5 h 67"/>
                <a:gd name="T18" fmla="*/ 54 w 74"/>
                <a:gd name="T19" fmla="*/ 3 h 67"/>
                <a:gd name="T20" fmla="*/ 57 w 74"/>
                <a:gd name="T21" fmla="*/ 2 h 67"/>
                <a:gd name="T22" fmla="*/ 60 w 74"/>
                <a:gd name="T23" fmla="*/ 2 h 67"/>
                <a:gd name="T24" fmla="*/ 61 w 74"/>
                <a:gd name="T25" fmla="*/ 0 h 67"/>
                <a:gd name="T26" fmla="*/ 63 w 74"/>
                <a:gd name="T27" fmla="*/ 0 h 67"/>
                <a:gd name="T28" fmla="*/ 64 w 74"/>
                <a:gd name="T29" fmla="*/ 1 h 67"/>
                <a:gd name="T30" fmla="*/ 65 w 74"/>
                <a:gd name="T31" fmla="*/ 2 h 67"/>
                <a:gd name="T32" fmla="*/ 66 w 74"/>
                <a:gd name="T33" fmla="*/ 3 h 67"/>
                <a:gd name="T34" fmla="*/ 66 w 74"/>
                <a:gd name="T35" fmla="*/ 5 h 67"/>
                <a:gd name="T36" fmla="*/ 67 w 74"/>
                <a:gd name="T37" fmla="*/ 8 h 67"/>
                <a:gd name="T38" fmla="*/ 67 w 74"/>
                <a:gd name="T39" fmla="*/ 10 h 67"/>
                <a:gd name="T40" fmla="*/ 68 w 74"/>
                <a:gd name="T41" fmla="*/ 14 h 67"/>
                <a:gd name="T42" fmla="*/ 68 w 74"/>
                <a:gd name="T43" fmla="*/ 16 h 67"/>
                <a:gd name="T44" fmla="*/ 69 w 74"/>
                <a:gd name="T45" fmla="*/ 20 h 67"/>
                <a:gd name="T46" fmla="*/ 69 w 74"/>
                <a:gd name="T47" fmla="*/ 24 h 67"/>
                <a:gd name="T48" fmla="*/ 70 w 74"/>
                <a:gd name="T49" fmla="*/ 29 h 67"/>
                <a:gd name="T50" fmla="*/ 71 w 74"/>
                <a:gd name="T51" fmla="*/ 34 h 67"/>
                <a:gd name="T52" fmla="*/ 72 w 74"/>
                <a:gd name="T53" fmla="*/ 39 h 67"/>
                <a:gd name="T54" fmla="*/ 73 w 74"/>
                <a:gd name="T55" fmla="*/ 44 h 67"/>
                <a:gd name="T56" fmla="*/ 74 w 74"/>
                <a:gd name="T57" fmla="*/ 48 h 67"/>
                <a:gd name="T58" fmla="*/ 74 w 74"/>
                <a:gd name="T59" fmla="*/ 51 h 67"/>
                <a:gd name="T60" fmla="*/ 74 w 74"/>
                <a:gd name="T61" fmla="*/ 53 h 67"/>
                <a:gd name="T62" fmla="*/ 73 w 74"/>
                <a:gd name="T63" fmla="*/ 54 h 67"/>
                <a:gd name="T64" fmla="*/ 69 w 74"/>
                <a:gd name="T65" fmla="*/ 55 h 67"/>
                <a:gd name="T66" fmla="*/ 65 w 74"/>
                <a:gd name="T67" fmla="*/ 56 h 67"/>
                <a:gd name="T68" fmla="*/ 60 w 74"/>
                <a:gd name="T69" fmla="*/ 58 h 67"/>
                <a:gd name="T70" fmla="*/ 53 w 74"/>
                <a:gd name="T71" fmla="*/ 58 h 67"/>
                <a:gd name="T72" fmla="*/ 46 w 74"/>
                <a:gd name="T73" fmla="*/ 60 h 67"/>
                <a:gd name="T74" fmla="*/ 40 w 74"/>
                <a:gd name="T75" fmla="*/ 61 h 67"/>
                <a:gd name="T76" fmla="*/ 35 w 74"/>
                <a:gd name="T77" fmla="*/ 62 h 67"/>
                <a:gd name="T78" fmla="*/ 30 w 74"/>
                <a:gd name="T79" fmla="*/ 63 h 67"/>
                <a:gd name="T80" fmla="*/ 27 w 74"/>
                <a:gd name="T81" fmla="*/ 64 h 67"/>
                <a:gd name="T82" fmla="*/ 25 w 74"/>
                <a:gd name="T83" fmla="*/ 65 h 67"/>
                <a:gd name="T84" fmla="*/ 23 w 74"/>
                <a:gd name="T85" fmla="*/ 66 h 67"/>
                <a:gd name="T86" fmla="*/ 20 w 74"/>
                <a:gd name="T87" fmla="*/ 66 h 67"/>
                <a:gd name="T88" fmla="*/ 18 w 74"/>
                <a:gd name="T89" fmla="*/ 66 h 67"/>
                <a:gd name="T90" fmla="*/ 16 w 74"/>
                <a:gd name="T91" fmla="*/ 67 h 67"/>
                <a:gd name="T92" fmla="*/ 13 w 74"/>
                <a:gd name="T93" fmla="*/ 66 h 67"/>
                <a:gd name="T94" fmla="*/ 11 w 74"/>
                <a:gd name="T95" fmla="*/ 66 h 67"/>
                <a:gd name="T96" fmla="*/ 10 w 74"/>
                <a:gd name="T97" fmla="*/ 66 h 67"/>
                <a:gd name="T98" fmla="*/ 8 w 74"/>
                <a:gd name="T99" fmla="*/ 65 h 67"/>
                <a:gd name="T100" fmla="*/ 7 w 74"/>
                <a:gd name="T101" fmla="*/ 64 h 67"/>
                <a:gd name="T102" fmla="*/ 7 w 74"/>
                <a:gd name="T103" fmla="*/ 61 h 67"/>
                <a:gd name="T104" fmla="*/ 6 w 74"/>
                <a:gd name="T105" fmla="*/ 57 h 67"/>
                <a:gd name="T106" fmla="*/ 5 w 74"/>
                <a:gd name="T107" fmla="*/ 52 h 67"/>
                <a:gd name="T108" fmla="*/ 4 w 74"/>
                <a:gd name="T109" fmla="*/ 45 h 67"/>
                <a:gd name="T110" fmla="*/ 3 w 74"/>
                <a:gd name="T111" fmla="*/ 39 h 67"/>
                <a:gd name="T112" fmla="*/ 2 w 74"/>
                <a:gd name="T113" fmla="*/ 32 h 67"/>
                <a:gd name="T114" fmla="*/ 1 w 74"/>
                <a:gd name="T115" fmla="*/ 26 h 67"/>
                <a:gd name="T116" fmla="*/ 1 w 74"/>
                <a:gd name="T117" fmla="*/ 22 h 67"/>
                <a:gd name="T118" fmla="*/ 0 w 74"/>
                <a:gd name="T119" fmla="*/ 19 h 67"/>
                <a:gd name="T120" fmla="*/ 0 w 74"/>
                <a:gd name="T121" fmla="*/ 1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7"/>
                <a:gd name="T185" fmla="*/ 74 w 74"/>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7">
                  <a:moveTo>
                    <a:pt x="0" y="17"/>
                  </a:moveTo>
                  <a:lnTo>
                    <a:pt x="1" y="15"/>
                  </a:lnTo>
                  <a:lnTo>
                    <a:pt x="5" y="14"/>
                  </a:lnTo>
                  <a:lnTo>
                    <a:pt x="11" y="12"/>
                  </a:lnTo>
                  <a:lnTo>
                    <a:pt x="19" y="10"/>
                  </a:lnTo>
                  <a:lnTo>
                    <a:pt x="26" y="8"/>
                  </a:lnTo>
                  <a:lnTo>
                    <a:pt x="34" y="7"/>
                  </a:lnTo>
                  <a:lnTo>
                    <a:pt x="42" y="6"/>
                  </a:lnTo>
                  <a:lnTo>
                    <a:pt x="49" y="5"/>
                  </a:lnTo>
                  <a:lnTo>
                    <a:pt x="54" y="3"/>
                  </a:lnTo>
                  <a:lnTo>
                    <a:pt x="57" y="2"/>
                  </a:lnTo>
                  <a:lnTo>
                    <a:pt x="60" y="2"/>
                  </a:lnTo>
                  <a:lnTo>
                    <a:pt x="61" y="0"/>
                  </a:lnTo>
                  <a:lnTo>
                    <a:pt x="63" y="0"/>
                  </a:lnTo>
                  <a:lnTo>
                    <a:pt x="64" y="1"/>
                  </a:lnTo>
                  <a:lnTo>
                    <a:pt x="65" y="2"/>
                  </a:lnTo>
                  <a:lnTo>
                    <a:pt x="66" y="3"/>
                  </a:lnTo>
                  <a:lnTo>
                    <a:pt x="66" y="5"/>
                  </a:lnTo>
                  <a:lnTo>
                    <a:pt x="67" y="8"/>
                  </a:lnTo>
                  <a:lnTo>
                    <a:pt x="67" y="10"/>
                  </a:lnTo>
                  <a:lnTo>
                    <a:pt x="68" y="14"/>
                  </a:lnTo>
                  <a:lnTo>
                    <a:pt x="68" y="16"/>
                  </a:lnTo>
                  <a:lnTo>
                    <a:pt x="69" y="20"/>
                  </a:lnTo>
                  <a:lnTo>
                    <a:pt x="69" y="24"/>
                  </a:lnTo>
                  <a:lnTo>
                    <a:pt x="70" y="29"/>
                  </a:lnTo>
                  <a:lnTo>
                    <a:pt x="71" y="34"/>
                  </a:lnTo>
                  <a:lnTo>
                    <a:pt x="72" y="39"/>
                  </a:lnTo>
                  <a:lnTo>
                    <a:pt x="73" y="44"/>
                  </a:lnTo>
                  <a:lnTo>
                    <a:pt x="74" y="48"/>
                  </a:lnTo>
                  <a:lnTo>
                    <a:pt x="74" y="51"/>
                  </a:lnTo>
                  <a:lnTo>
                    <a:pt x="74" y="53"/>
                  </a:lnTo>
                  <a:lnTo>
                    <a:pt x="73" y="54"/>
                  </a:lnTo>
                  <a:lnTo>
                    <a:pt x="69" y="55"/>
                  </a:lnTo>
                  <a:lnTo>
                    <a:pt x="65" y="56"/>
                  </a:lnTo>
                  <a:lnTo>
                    <a:pt x="60" y="58"/>
                  </a:lnTo>
                  <a:lnTo>
                    <a:pt x="53" y="58"/>
                  </a:lnTo>
                  <a:lnTo>
                    <a:pt x="46" y="60"/>
                  </a:lnTo>
                  <a:lnTo>
                    <a:pt x="40" y="61"/>
                  </a:lnTo>
                  <a:lnTo>
                    <a:pt x="35" y="62"/>
                  </a:lnTo>
                  <a:lnTo>
                    <a:pt x="30" y="63"/>
                  </a:lnTo>
                  <a:lnTo>
                    <a:pt x="27" y="64"/>
                  </a:lnTo>
                  <a:lnTo>
                    <a:pt x="25" y="65"/>
                  </a:lnTo>
                  <a:lnTo>
                    <a:pt x="23" y="66"/>
                  </a:lnTo>
                  <a:lnTo>
                    <a:pt x="20" y="66"/>
                  </a:lnTo>
                  <a:lnTo>
                    <a:pt x="18" y="66"/>
                  </a:lnTo>
                  <a:lnTo>
                    <a:pt x="16" y="67"/>
                  </a:lnTo>
                  <a:lnTo>
                    <a:pt x="13" y="66"/>
                  </a:lnTo>
                  <a:lnTo>
                    <a:pt x="11" y="66"/>
                  </a:lnTo>
                  <a:lnTo>
                    <a:pt x="10" y="66"/>
                  </a:lnTo>
                  <a:lnTo>
                    <a:pt x="8" y="65"/>
                  </a:lnTo>
                  <a:lnTo>
                    <a:pt x="7" y="64"/>
                  </a:lnTo>
                  <a:lnTo>
                    <a:pt x="7" y="61"/>
                  </a:lnTo>
                  <a:lnTo>
                    <a:pt x="6" y="57"/>
                  </a:lnTo>
                  <a:lnTo>
                    <a:pt x="5" y="52"/>
                  </a:lnTo>
                  <a:lnTo>
                    <a:pt x="4" y="45"/>
                  </a:lnTo>
                  <a:lnTo>
                    <a:pt x="3" y="39"/>
                  </a:lnTo>
                  <a:lnTo>
                    <a:pt x="2" y="32"/>
                  </a:lnTo>
                  <a:lnTo>
                    <a:pt x="1" y="26"/>
                  </a:lnTo>
                  <a:lnTo>
                    <a:pt x="1" y="22"/>
                  </a:lnTo>
                  <a:lnTo>
                    <a:pt x="0" y="19"/>
                  </a:lnTo>
                  <a:lnTo>
                    <a:pt x="0" y="1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183"/>
            <p:cNvSpPr>
              <a:spLocks/>
            </p:cNvSpPr>
            <p:nvPr/>
          </p:nvSpPr>
          <p:spPr bwMode="auto">
            <a:xfrm>
              <a:off x="3130" y="2974"/>
              <a:ext cx="74" cy="67"/>
            </a:xfrm>
            <a:custGeom>
              <a:avLst/>
              <a:gdLst>
                <a:gd name="T0" fmla="*/ 0 w 74"/>
                <a:gd name="T1" fmla="*/ 17 h 67"/>
                <a:gd name="T2" fmla="*/ 1 w 74"/>
                <a:gd name="T3" fmla="*/ 15 h 67"/>
                <a:gd name="T4" fmla="*/ 5 w 74"/>
                <a:gd name="T5" fmla="*/ 14 h 67"/>
                <a:gd name="T6" fmla="*/ 11 w 74"/>
                <a:gd name="T7" fmla="*/ 12 h 67"/>
                <a:gd name="T8" fmla="*/ 19 w 74"/>
                <a:gd name="T9" fmla="*/ 10 h 67"/>
                <a:gd name="T10" fmla="*/ 26 w 74"/>
                <a:gd name="T11" fmla="*/ 8 h 67"/>
                <a:gd name="T12" fmla="*/ 34 w 74"/>
                <a:gd name="T13" fmla="*/ 7 h 67"/>
                <a:gd name="T14" fmla="*/ 42 w 74"/>
                <a:gd name="T15" fmla="*/ 6 h 67"/>
                <a:gd name="T16" fmla="*/ 49 w 74"/>
                <a:gd name="T17" fmla="*/ 5 h 67"/>
                <a:gd name="T18" fmla="*/ 54 w 74"/>
                <a:gd name="T19" fmla="*/ 3 h 67"/>
                <a:gd name="T20" fmla="*/ 57 w 74"/>
                <a:gd name="T21" fmla="*/ 2 h 67"/>
                <a:gd name="T22" fmla="*/ 60 w 74"/>
                <a:gd name="T23" fmla="*/ 2 h 67"/>
                <a:gd name="T24" fmla="*/ 61 w 74"/>
                <a:gd name="T25" fmla="*/ 0 h 67"/>
                <a:gd name="T26" fmla="*/ 63 w 74"/>
                <a:gd name="T27" fmla="*/ 0 h 67"/>
                <a:gd name="T28" fmla="*/ 64 w 74"/>
                <a:gd name="T29" fmla="*/ 1 h 67"/>
                <a:gd name="T30" fmla="*/ 65 w 74"/>
                <a:gd name="T31" fmla="*/ 2 h 67"/>
                <a:gd name="T32" fmla="*/ 66 w 74"/>
                <a:gd name="T33" fmla="*/ 3 h 67"/>
                <a:gd name="T34" fmla="*/ 66 w 74"/>
                <a:gd name="T35" fmla="*/ 5 h 67"/>
                <a:gd name="T36" fmla="*/ 67 w 74"/>
                <a:gd name="T37" fmla="*/ 8 h 67"/>
                <a:gd name="T38" fmla="*/ 67 w 74"/>
                <a:gd name="T39" fmla="*/ 10 h 67"/>
                <a:gd name="T40" fmla="*/ 68 w 74"/>
                <a:gd name="T41" fmla="*/ 14 h 67"/>
                <a:gd name="T42" fmla="*/ 68 w 74"/>
                <a:gd name="T43" fmla="*/ 16 h 67"/>
                <a:gd name="T44" fmla="*/ 69 w 74"/>
                <a:gd name="T45" fmla="*/ 20 h 67"/>
                <a:gd name="T46" fmla="*/ 69 w 74"/>
                <a:gd name="T47" fmla="*/ 24 h 67"/>
                <a:gd name="T48" fmla="*/ 70 w 74"/>
                <a:gd name="T49" fmla="*/ 29 h 67"/>
                <a:gd name="T50" fmla="*/ 71 w 74"/>
                <a:gd name="T51" fmla="*/ 34 h 67"/>
                <a:gd name="T52" fmla="*/ 72 w 74"/>
                <a:gd name="T53" fmla="*/ 39 h 67"/>
                <a:gd name="T54" fmla="*/ 73 w 74"/>
                <a:gd name="T55" fmla="*/ 44 h 67"/>
                <a:gd name="T56" fmla="*/ 74 w 74"/>
                <a:gd name="T57" fmla="*/ 48 h 67"/>
                <a:gd name="T58" fmla="*/ 74 w 74"/>
                <a:gd name="T59" fmla="*/ 51 h 67"/>
                <a:gd name="T60" fmla="*/ 74 w 74"/>
                <a:gd name="T61" fmla="*/ 53 h 67"/>
                <a:gd name="T62" fmla="*/ 73 w 74"/>
                <a:gd name="T63" fmla="*/ 54 h 67"/>
                <a:gd name="T64" fmla="*/ 69 w 74"/>
                <a:gd name="T65" fmla="*/ 55 h 67"/>
                <a:gd name="T66" fmla="*/ 65 w 74"/>
                <a:gd name="T67" fmla="*/ 56 h 67"/>
                <a:gd name="T68" fmla="*/ 60 w 74"/>
                <a:gd name="T69" fmla="*/ 58 h 67"/>
                <a:gd name="T70" fmla="*/ 53 w 74"/>
                <a:gd name="T71" fmla="*/ 58 h 67"/>
                <a:gd name="T72" fmla="*/ 46 w 74"/>
                <a:gd name="T73" fmla="*/ 60 h 67"/>
                <a:gd name="T74" fmla="*/ 40 w 74"/>
                <a:gd name="T75" fmla="*/ 61 h 67"/>
                <a:gd name="T76" fmla="*/ 35 w 74"/>
                <a:gd name="T77" fmla="*/ 62 h 67"/>
                <a:gd name="T78" fmla="*/ 30 w 74"/>
                <a:gd name="T79" fmla="*/ 63 h 67"/>
                <a:gd name="T80" fmla="*/ 27 w 74"/>
                <a:gd name="T81" fmla="*/ 64 h 67"/>
                <a:gd name="T82" fmla="*/ 25 w 74"/>
                <a:gd name="T83" fmla="*/ 65 h 67"/>
                <a:gd name="T84" fmla="*/ 23 w 74"/>
                <a:gd name="T85" fmla="*/ 66 h 67"/>
                <a:gd name="T86" fmla="*/ 20 w 74"/>
                <a:gd name="T87" fmla="*/ 66 h 67"/>
                <a:gd name="T88" fmla="*/ 18 w 74"/>
                <a:gd name="T89" fmla="*/ 66 h 67"/>
                <a:gd name="T90" fmla="*/ 16 w 74"/>
                <a:gd name="T91" fmla="*/ 67 h 67"/>
                <a:gd name="T92" fmla="*/ 13 w 74"/>
                <a:gd name="T93" fmla="*/ 66 h 67"/>
                <a:gd name="T94" fmla="*/ 11 w 74"/>
                <a:gd name="T95" fmla="*/ 66 h 67"/>
                <a:gd name="T96" fmla="*/ 10 w 74"/>
                <a:gd name="T97" fmla="*/ 66 h 67"/>
                <a:gd name="T98" fmla="*/ 8 w 74"/>
                <a:gd name="T99" fmla="*/ 65 h 67"/>
                <a:gd name="T100" fmla="*/ 7 w 74"/>
                <a:gd name="T101" fmla="*/ 64 h 67"/>
                <a:gd name="T102" fmla="*/ 7 w 74"/>
                <a:gd name="T103" fmla="*/ 61 h 67"/>
                <a:gd name="T104" fmla="*/ 6 w 74"/>
                <a:gd name="T105" fmla="*/ 57 h 67"/>
                <a:gd name="T106" fmla="*/ 5 w 74"/>
                <a:gd name="T107" fmla="*/ 52 h 67"/>
                <a:gd name="T108" fmla="*/ 4 w 74"/>
                <a:gd name="T109" fmla="*/ 45 h 67"/>
                <a:gd name="T110" fmla="*/ 3 w 74"/>
                <a:gd name="T111" fmla="*/ 39 h 67"/>
                <a:gd name="T112" fmla="*/ 2 w 74"/>
                <a:gd name="T113" fmla="*/ 32 h 67"/>
                <a:gd name="T114" fmla="*/ 1 w 74"/>
                <a:gd name="T115" fmla="*/ 26 h 67"/>
                <a:gd name="T116" fmla="*/ 1 w 74"/>
                <a:gd name="T117" fmla="*/ 22 h 67"/>
                <a:gd name="T118" fmla="*/ 0 w 74"/>
                <a:gd name="T119" fmla="*/ 19 h 67"/>
                <a:gd name="T120" fmla="*/ 0 w 74"/>
                <a:gd name="T121" fmla="*/ 1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67"/>
                <a:gd name="T185" fmla="*/ 74 w 74"/>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67">
                  <a:moveTo>
                    <a:pt x="0" y="17"/>
                  </a:moveTo>
                  <a:lnTo>
                    <a:pt x="1" y="15"/>
                  </a:lnTo>
                  <a:lnTo>
                    <a:pt x="5" y="14"/>
                  </a:lnTo>
                  <a:lnTo>
                    <a:pt x="11" y="12"/>
                  </a:lnTo>
                  <a:lnTo>
                    <a:pt x="19" y="10"/>
                  </a:lnTo>
                  <a:lnTo>
                    <a:pt x="26" y="8"/>
                  </a:lnTo>
                  <a:lnTo>
                    <a:pt x="34" y="7"/>
                  </a:lnTo>
                  <a:lnTo>
                    <a:pt x="42" y="6"/>
                  </a:lnTo>
                  <a:lnTo>
                    <a:pt x="49" y="5"/>
                  </a:lnTo>
                  <a:lnTo>
                    <a:pt x="54" y="3"/>
                  </a:lnTo>
                  <a:lnTo>
                    <a:pt x="57" y="2"/>
                  </a:lnTo>
                  <a:lnTo>
                    <a:pt x="60" y="2"/>
                  </a:lnTo>
                  <a:lnTo>
                    <a:pt x="61" y="0"/>
                  </a:lnTo>
                  <a:lnTo>
                    <a:pt x="63" y="0"/>
                  </a:lnTo>
                  <a:lnTo>
                    <a:pt x="64" y="1"/>
                  </a:lnTo>
                  <a:lnTo>
                    <a:pt x="65" y="2"/>
                  </a:lnTo>
                  <a:lnTo>
                    <a:pt x="66" y="3"/>
                  </a:lnTo>
                  <a:lnTo>
                    <a:pt x="66" y="5"/>
                  </a:lnTo>
                  <a:lnTo>
                    <a:pt x="67" y="8"/>
                  </a:lnTo>
                  <a:lnTo>
                    <a:pt x="67" y="10"/>
                  </a:lnTo>
                  <a:lnTo>
                    <a:pt x="68" y="14"/>
                  </a:lnTo>
                  <a:lnTo>
                    <a:pt x="68" y="16"/>
                  </a:lnTo>
                  <a:lnTo>
                    <a:pt x="69" y="20"/>
                  </a:lnTo>
                  <a:lnTo>
                    <a:pt x="69" y="24"/>
                  </a:lnTo>
                  <a:lnTo>
                    <a:pt x="70" y="29"/>
                  </a:lnTo>
                  <a:lnTo>
                    <a:pt x="71" y="34"/>
                  </a:lnTo>
                  <a:lnTo>
                    <a:pt x="72" y="39"/>
                  </a:lnTo>
                  <a:lnTo>
                    <a:pt x="73" y="44"/>
                  </a:lnTo>
                  <a:lnTo>
                    <a:pt x="74" y="48"/>
                  </a:lnTo>
                  <a:lnTo>
                    <a:pt x="74" y="51"/>
                  </a:lnTo>
                  <a:lnTo>
                    <a:pt x="74" y="53"/>
                  </a:lnTo>
                  <a:lnTo>
                    <a:pt x="73" y="54"/>
                  </a:lnTo>
                  <a:lnTo>
                    <a:pt x="69" y="55"/>
                  </a:lnTo>
                  <a:lnTo>
                    <a:pt x="65" y="56"/>
                  </a:lnTo>
                  <a:lnTo>
                    <a:pt x="60" y="58"/>
                  </a:lnTo>
                  <a:lnTo>
                    <a:pt x="53" y="58"/>
                  </a:lnTo>
                  <a:lnTo>
                    <a:pt x="46" y="60"/>
                  </a:lnTo>
                  <a:lnTo>
                    <a:pt x="40" y="61"/>
                  </a:lnTo>
                  <a:lnTo>
                    <a:pt x="35" y="62"/>
                  </a:lnTo>
                  <a:lnTo>
                    <a:pt x="30" y="63"/>
                  </a:lnTo>
                  <a:lnTo>
                    <a:pt x="27" y="64"/>
                  </a:lnTo>
                  <a:lnTo>
                    <a:pt x="25" y="65"/>
                  </a:lnTo>
                  <a:lnTo>
                    <a:pt x="23" y="66"/>
                  </a:lnTo>
                  <a:lnTo>
                    <a:pt x="20" y="66"/>
                  </a:lnTo>
                  <a:lnTo>
                    <a:pt x="18" y="66"/>
                  </a:lnTo>
                  <a:lnTo>
                    <a:pt x="16" y="67"/>
                  </a:lnTo>
                  <a:lnTo>
                    <a:pt x="13" y="66"/>
                  </a:lnTo>
                  <a:lnTo>
                    <a:pt x="11" y="66"/>
                  </a:lnTo>
                  <a:lnTo>
                    <a:pt x="10" y="66"/>
                  </a:lnTo>
                  <a:lnTo>
                    <a:pt x="8" y="65"/>
                  </a:lnTo>
                  <a:lnTo>
                    <a:pt x="7" y="64"/>
                  </a:lnTo>
                  <a:lnTo>
                    <a:pt x="7" y="61"/>
                  </a:lnTo>
                  <a:lnTo>
                    <a:pt x="6" y="57"/>
                  </a:lnTo>
                  <a:lnTo>
                    <a:pt x="5" y="52"/>
                  </a:lnTo>
                  <a:lnTo>
                    <a:pt x="4" y="45"/>
                  </a:lnTo>
                  <a:lnTo>
                    <a:pt x="3" y="39"/>
                  </a:lnTo>
                  <a:lnTo>
                    <a:pt x="2" y="32"/>
                  </a:lnTo>
                  <a:lnTo>
                    <a:pt x="1" y="26"/>
                  </a:lnTo>
                  <a:lnTo>
                    <a:pt x="1" y="22"/>
                  </a:lnTo>
                  <a:lnTo>
                    <a:pt x="0" y="19"/>
                  </a:lnTo>
                  <a:lnTo>
                    <a:pt x="0" y="1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184"/>
            <p:cNvSpPr>
              <a:spLocks/>
            </p:cNvSpPr>
            <p:nvPr/>
          </p:nvSpPr>
          <p:spPr bwMode="auto">
            <a:xfrm>
              <a:off x="3140" y="3050"/>
              <a:ext cx="79" cy="68"/>
            </a:xfrm>
            <a:custGeom>
              <a:avLst/>
              <a:gdLst>
                <a:gd name="T0" fmla="*/ 0 w 79"/>
                <a:gd name="T1" fmla="*/ 11 h 68"/>
                <a:gd name="T2" fmla="*/ 1 w 79"/>
                <a:gd name="T3" fmla="*/ 9 h 68"/>
                <a:gd name="T4" fmla="*/ 6 w 79"/>
                <a:gd name="T5" fmla="*/ 8 h 68"/>
                <a:gd name="T6" fmla="*/ 13 w 79"/>
                <a:gd name="T7" fmla="*/ 6 h 68"/>
                <a:gd name="T8" fmla="*/ 21 w 79"/>
                <a:gd name="T9" fmla="*/ 6 h 68"/>
                <a:gd name="T10" fmla="*/ 30 w 79"/>
                <a:gd name="T11" fmla="*/ 5 h 68"/>
                <a:gd name="T12" fmla="*/ 39 w 79"/>
                <a:gd name="T13" fmla="*/ 4 h 68"/>
                <a:gd name="T14" fmla="*/ 48 w 79"/>
                <a:gd name="T15" fmla="*/ 3 h 68"/>
                <a:gd name="T16" fmla="*/ 55 w 79"/>
                <a:gd name="T17" fmla="*/ 3 h 68"/>
                <a:gd name="T18" fmla="*/ 61 w 79"/>
                <a:gd name="T19" fmla="*/ 3 h 68"/>
                <a:gd name="T20" fmla="*/ 64 w 79"/>
                <a:gd name="T21" fmla="*/ 2 h 68"/>
                <a:gd name="T22" fmla="*/ 67 w 79"/>
                <a:gd name="T23" fmla="*/ 1 h 68"/>
                <a:gd name="T24" fmla="*/ 69 w 79"/>
                <a:gd name="T25" fmla="*/ 0 h 68"/>
                <a:gd name="T26" fmla="*/ 71 w 79"/>
                <a:gd name="T27" fmla="*/ 0 h 68"/>
                <a:gd name="T28" fmla="*/ 72 w 79"/>
                <a:gd name="T29" fmla="*/ 0 h 68"/>
                <a:gd name="T30" fmla="*/ 73 w 79"/>
                <a:gd name="T31" fmla="*/ 2 h 68"/>
                <a:gd name="T32" fmla="*/ 73 w 79"/>
                <a:gd name="T33" fmla="*/ 3 h 68"/>
                <a:gd name="T34" fmla="*/ 74 w 79"/>
                <a:gd name="T35" fmla="*/ 5 h 68"/>
                <a:gd name="T36" fmla="*/ 74 w 79"/>
                <a:gd name="T37" fmla="*/ 8 h 68"/>
                <a:gd name="T38" fmla="*/ 74 w 79"/>
                <a:gd name="T39" fmla="*/ 11 h 68"/>
                <a:gd name="T40" fmla="*/ 74 w 79"/>
                <a:gd name="T41" fmla="*/ 15 h 68"/>
                <a:gd name="T42" fmla="*/ 74 w 79"/>
                <a:gd name="T43" fmla="*/ 17 h 68"/>
                <a:gd name="T44" fmla="*/ 74 w 79"/>
                <a:gd name="T45" fmla="*/ 21 h 68"/>
                <a:gd name="T46" fmla="*/ 75 w 79"/>
                <a:gd name="T47" fmla="*/ 26 h 68"/>
                <a:gd name="T48" fmla="*/ 76 w 79"/>
                <a:gd name="T49" fmla="*/ 32 h 68"/>
                <a:gd name="T50" fmla="*/ 77 w 79"/>
                <a:gd name="T51" fmla="*/ 38 h 68"/>
                <a:gd name="T52" fmla="*/ 77 w 79"/>
                <a:gd name="T53" fmla="*/ 44 h 68"/>
                <a:gd name="T54" fmla="*/ 78 w 79"/>
                <a:gd name="T55" fmla="*/ 49 h 68"/>
                <a:gd name="T56" fmla="*/ 78 w 79"/>
                <a:gd name="T57" fmla="*/ 54 h 68"/>
                <a:gd name="T58" fmla="*/ 79 w 79"/>
                <a:gd name="T59" fmla="*/ 58 h 68"/>
                <a:gd name="T60" fmla="*/ 78 w 79"/>
                <a:gd name="T61" fmla="*/ 59 h 68"/>
                <a:gd name="T62" fmla="*/ 77 w 79"/>
                <a:gd name="T63" fmla="*/ 61 h 68"/>
                <a:gd name="T64" fmla="*/ 73 w 79"/>
                <a:gd name="T65" fmla="*/ 61 h 68"/>
                <a:gd name="T66" fmla="*/ 67 w 79"/>
                <a:gd name="T67" fmla="*/ 62 h 68"/>
                <a:gd name="T68" fmla="*/ 61 w 79"/>
                <a:gd name="T69" fmla="*/ 62 h 68"/>
                <a:gd name="T70" fmla="*/ 53 w 79"/>
                <a:gd name="T71" fmla="*/ 63 h 68"/>
                <a:gd name="T72" fmla="*/ 46 w 79"/>
                <a:gd name="T73" fmla="*/ 64 h 68"/>
                <a:gd name="T74" fmla="*/ 39 w 79"/>
                <a:gd name="T75" fmla="*/ 64 h 68"/>
                <a:gd name="T76" fmla="*/ 33 w 79"/>
                <a:gd name="T77" fmla="*/ 65 h 68"/>
                <a:gd name="T78" fmla="*/ 27 w 79"/>
                <a:gd name="T79" fmla="*/ 65 h 68"/>
                <a:gd name="T80" fmla="*/ 24 w 79"/>
                <a:gd name="T81" fmla="*/ 65 h 68"/>
                <a:gd name="T82" fmla="*/ 22 w 79"/>
                <a:gd name="T83" fmla="*/ 66 h 68"/>
                <a:gd name="T84" fmla="*/ 19 w 79"/>
                <a:gd name="T85" fmla="*/ 67 h 68"/>
                <a:gd name="T86" fmla="*/ 17 w 79"/>
                <a:gd name="T87" fmla="*/ 68 h 68"/>
                <a:gd name="T88" fmla="*/ 14 w 79"/>
                <a:gd name="T89" fmla="*/ 68 h 68"/>
                <a:gd name="T90" fmla="*/ 12 w 79"/>
                <a:gd name="T91" fmla="*/ 68 h 68"/>
                <a:gd name="T92" fmla="*/ 10 w 79"/>
                <a:gd name="T93" fmla="*/ 67 h 68"/>
                <a:gd name="T94" fmla="*/ 8 w 79"/>
                <a:gd name="T95" fmla="*/ 66 h 68"/>
                <a:gd name="T96" fmla="*/ 6 w 79"/>
                <a:gd name="T97" fmla="*/ 66 h 68"/>
                <a:gd name="T98" fmla="*/ 6 w 79"/>
                <a:gd name="T99" fmla="*/ 65 h 68"/>
                <a:gd name="T100" fmla="*/ 4 w 79"/>
                <a:gd name="T101" fmla="*/ 64 h 68"/>
                <a:gd name="T102" fmla="*/ 4 w 79"/>
                <a:gd name="T103" fmla="*/ 61 h 68"/>
                <a:gd name="T104" fmla="*/ 3 w 79"/>
                <a:gd name="T105" fmla="*/ 56 h 68"/>
                <a:gd name="T106" fmla="*/ 3 w 79"/>
                <a:gd name="T107" fmla="*/ 50 h 68"/>
                <a:gd name="T108" fmla="*/ 3 w 79"/>
                <a:gd name="T109" fmla="*/ 43 h 68"/>
                <a:gd name="T110" fmla="*/ 1 w 79"/>
                <a:gd name="T111" fmla="*/ 35 h 68"/>
                <a:gd name="T112" fmla="*/ 1 w 79"/>
                <a:gd name="T113" fmla="*/ 28 h 68"/>
                <a:gd name="T114" fmla="*/ 0 w 79"/>
                <a:gd name="T115" fmla="*/ 21 h 68"/>
                <a:gd name="T116" fmla="*/ 0 w 79"/>
                <a:gd name="T117" fmla="*/ 16 h 68"/>
                <a:gd name="T118" fmla="*/ 0 w 79"/>
                <a:gd name="T119" fmla="*/ 12 h 68"/>
                <a:gd name="T120" fmla="*/ 0 w 79"/>
                <a:gd name="T121" fmla="*/ 11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
                <a:gd name="T184" fmla="*/ 0 h 68"/>
                <a:gd name="T185" fmla="*/ 79 w 79"/>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 h="68">
                  <a:moveTo>
                    <a:pt x="0" y="11"/>
                  </a:moveTo>
                  <a:lnTo>
                    <a:pt x="1" y="9"/>
                  </a:lnTo>
                  <a:lnTo>
                    <a:pt x="6" y="8"/>
                  </a:lnTo>
                  <a:lnTo>
                    <a:pt x="13" y="6"/>
                  </a:lnTo>
                  <a:lnTo>
                    <a:pt x="21" y="6"/>
                  </a:lnTo>
                  <a:lnTo>
                    <a:pt x="30" y="5"/>
                  </a:lnTo>
                  <a:lnTo>
                    <a:pt x="39" y="4"/>
                  </a:lnTo>
                  <a:lnTo>
                    <a:pt x="48" y="3"/>
                  </a:lnTo>
                  <a:lnTo>
                    <a:pt x="55" y="3"/>
                  </a:lnTo>
                  <a:lnTo>
                    <a:pt x="61" y="3"/>
                  </a:lnTo>
                  <a:lnTo>
                    <a:pt x="64" y="2"/>
                  </a:lnTo>
                  <a:lnTo>
                    <a:pt x="67" y="1"/>
                  </a:lnTo>
                  <a:lnTo>
                    <a:pt x="69" y="0"/>
                  </a:lnTo>
                  <a:lnTo>
                    <a:pt x="71" y="0"/>
                  </a:lnTo>
                  <a:lnTo>
                    <a:pt x="72" y="0"/>
                  </a:lnTo>
                  <a:lnTo>
                    <a:pt x="73" y="2"/>
                  </a:lnTo>
                  <a:lnTo>
                    <a:pt x="73" y="3"/>
                  </a:lnTo>
                  <a:lnTo>
                    <a:pt x="74" y="5"/>
                  </a:lnTo>
                  <a:lnTo>
                    <a:pt x="74" y="8"/>
                  </a:lnTo>
                  <a:lnTo>
                    <a:pt x="74" y="11"/>
                  </a:lnTo>
                  <a:lnTo>
                    <a:pt x="74" y="15"/>
                  </a:lnTo>
                  <a:lnTo>
                    <a:pt x="74" y="17"/>
                  </a:lnTo>
                  <a:lnTo>
                    <a:pt x="74" y="21"/>
                  </a:lnTo>
                  <a:lnTo>
                    <a:pt x="75" y="26"/>
                  </a:lnTo>
                  <a:lnTo>
                    <a:pt x="76" y="32"/>
                  </a:lnTo>
                  <a:lnTo>
                    <a:pt x="77" y="38"/>
                  </a:lnTo>
                  <a:lnTo>
                    <a:pt x="77" y="44"/>
                  </a:lnTo>
                  <a:lnTo>
                    <a:pt x="78" y="49"/>
                  </a:lnTo>
                  <a:lnTo>
                    <a:pt x="78" y="54"/>
                  </a:lnTo>
                  <a:lnTo>
                    <a:pt x="79" y="58"/>
                  </a:lnTo>
                  <a:lnTo>
                    <a:pt x="78" y="59"/>
                  </a:lnTo>
                  <a:lnTo>
                    <a:pt x="77" y="61"/>
                  </a:lnTo>
                  <a:lnTo>
                    <a:pt x="73" y="61"/>
                  </a:lnTo>
                  <a:lnTo>
                    <a:pt x="67" y="62"/>
                  </a:lnTo>
                  <a:lnTo>
                    <a:pt x="61" y="62"/>
                  </a:lnTo>
                  <a:lnTo>
                    <a:pt x="53" y="63"/>
                  </a:lnTo>
                  <a:lnTo>
                    <a:pt x="46" y="64"/>
                  </a:lnTo>
                  <a:lnTo>
                    <a:pt x="39" y="64"/>
                  </a:lnTo>
                  <a:lnTo>
                    <a:pt x="33" y="65"/>
                  </a:lnTo>
                  <a:lnTo>
                    <a:pt x="27" y="65"/>
                  </a:lnTo>
                  <a:lnTo>
                    <a:pt x="24" y="65"/>
                  </a:lnTo>
                  <a:lnTo>
                    <a:pt x="22" y="66"/>
                  </a:lnTo>
                  <a:lnTo>
                    <a:pt x="19" y="67"/>
                  </a:lnTo>
                  <a:lnTo>
                    <a:pt x="17" y="68"/>
                  </a:lnTo>
                  <a:lnTo>
                    <a:pt x="14" y="68"/>
                  </a:lnTo>
                  <a:lnTo>
                    <a:pt x="12" y="68"/>
                  </a:lnTo>
                  <a:lnTo>
                    <a:pt x="10" y="67"/>
                  </a:lnTo>
                  <a:lnTo>
                    <a:pt x="8" y="66"/>
                  </a:lnTo>
                  <a:lnTo>
                    <a:pt x="6" y="66"/>
                  </a:lnTo>
                  <a:lnTo>
                    <a:pt x="6" y="65"/>
                  </a:lnTo>
                  <a:lnTo>
                    <a:pt x="4" y="64"/>
                  </a:lnTo>
                  <a:lnTo>
                    <a:pt x="4" y="61"/>
                  </a:lnTo>
                  <a:lnTo>
                    <a:pt x="3" y="56"/>
                  </a:lnTo>
                  <a:lnTo>
                    <a:pt x="3" y="50"/>
                  </a:lnTo>
                  <a:lnTo>
                    <a:pt x="3" y="43"/>
                  </a:lnTo>
                  <a:lnTo>
                    <a:pt x="1" y="35"/>
                  </a:lnTo>
                  <a:lnTo>
                    <a:pt x="1" y="28"/>
                  </a:lnTo>
                  <a:lnTo>
                    <a:pt x="0" y="21"/>
                  </a:lnTo>
                  <a:lnTo>
                    <a:pt x="0" y="16"/>
                  </a:lnTo>
                  <a:lnTo>
                    <a:pt x="0" y="12"/>
                  </a:lnTo>
                  <a:lnTo>
                    <a:pt x="0" y="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185"/>
            <p:cNvSpPr>
              <a:spLocks/>
            </p:cNvSpPr>
            <p:nvPr/>
          </p:nvSpPr>
          <p:spPr bwMode="auto">
            <a:xfrm>
              <a:off x="3140" y="3050"/>
              <a:ext cx="79" cy="68"/>
            </a:xfrm>
            <a:custGeom>
              <a:avLst/>
              <a:gdLst>
                <a:gd name="T0" fmla="*/ 0 w 79"/>
                <a:gd name="T1" fmla="*/ 11 h 68"/>
                <a:gd name="T2" fmla="*/ 1 w 79"/>
                <a:gd name="T3" fmla="*/ 9 h 68"/>
                <a:gd name="T4" fmla="*/ 6 w 79"/>
                <a:gd name="T5" fmla="*/ 8 h 68"/>
                <a:gd name="T6" fmla="*/ 13 w 79"/>
                <a:gd name="T7" fmla="*/ 6 h 68"/>
                <a:gd name="T8" fmla="*/ 21 w 79"/>
                <a:gd name="T9" fmla="*/ 6 h 68"/>
                <a:gd name="T10" fmla="*/ 30 w 79"/>
                <a:gd name="T11" fmla="*/ 5 h 68"/>
                <a:gd name="T12" fmla="*/ 39 w 79"/>
                <a:gd name="T13" fmla="*/ 4 h 68"/>
                <a:gd name="T14" fmla="*/ 48 w 79"/>
                <a:gd name="T15" fmla="*/ 3 h 68"/>
                <a:gd name="T16" fmla="*/ 55 w 79"/>
                <a:gd name="T17" fmla="*/ 3 h 68"/>
                <a:gd name="T18" fmla="*/ 61 w 79"/>
                <a:gd name="T19" fmla="*/ 3 h 68"/>
                <a:gd name="T20" fmla="*/ 64 w 79"/>
                <a:gd name="T21" fmla="*/ 2 h 68"/>
                <a:gd name="T22" fmla="*/ 67 w 79"/>
                <a:gd name="T23" fmla="*/ 1 h 68"/>
                <a:gd name="T24" fmla="*/ 69 w 79"/>
                <a:gd name="T25" fmla="*/ 0 h 68"/>
                <a:gd name="T26" fmla="*/ 71 w 79"/>
                <a:gd name="T27" fmla="*/ 0 h 68"/>
                <a:gd name="T28" fmla="*/ 72 w 79"/>
                <a:gd name="T29" fmla="*/ 0 h 68"/>
                <a:gd name="T30" fmla="*/ 73 w 79"/>
                <a:gd name="T31" fmla="*/ 2 h 68"/>
                <a:gd name="T32" fmla="*/ 73 w 79"/>
                <a:gd name="T33" fmla="*/ 3 h 68"/>
                <a:gd name="T34" fmla="*/ 74 w 79"/>
                <a:gd name="T35" fmla="*/ 5 h 68"/>
                <a:gd name="T36" fmla="*/ 74 w 79"/>
                <a:gd name="T37" fmla="*/ 8 h 68"/>
                <a:gd name="T38" fmla="*/ 74 w 79"/>
                <a:gd name="T39" fmla="*/ 11 h 68"/>
                <a:gd name="T40" fmla="*/ 74 w 79"/>
                <a:gd name="T41" fmla="*/ 15 h 68"/>
                <a:gd name="T42" fmla="*/ 74 w 79"/>
                <a:gd name="T43" fmla="*/ 17 h 68"/>
                <a:gd name="T44" fmla="*/ 74 w 79"/>
                <a:gd name="T45" fmla="*/ 21 h 68"/>
                <a:gd name="T46" fmla="*/ 75 w 79"/>
                <a:gd name="T47" fmla="*/ 26 h 68"/>
                <a:gd name="T48" fmla="*/ 76 w 79"/>
                <a:gd name="T49" fmla="*/ 32 h 68"/>
                <a:gd name="T50" fmla="*/ 77 w 79"/>
                <a:gd name="T51" fmla="*/ 38 h 68"/>
                <a:gd name="T52" fmla="*/ 77 w 79"/>
                <a:gd name="T53" fmla="*/ 44 h 68"/>
                <a:gd name="T54" fmla="*/ 78 w 79"/>
                <a:gd name="T55" fmla="*/ 49 h 68"/>
                <a:gd name="T56" fmla="*/ 78 w 79"/>
                <a:gd name="T57" fmla="*/ 54 h 68"/>
                <a:gd name="T58" fmla="*/ 79 w 79"/>
                <a:gd name="T59" fmla="*/ 58 h 68"/>
                <a:gd name="T60" fmla="*/ 78 w 79"/>
                <a:gd name="T61" fmla="*/ 59 h 68"/>
                <a:gd name="T62" fmla="*/ 77 w 79"/>
                <a:gd name="T63" fmla="*/ 61 h 68"/>
                <a:gd name="T64" fmla="*/ 73 w 79"/>
                <a:gd name="T65" fmla="*/ 61 h 68"/>
                <a:gd name="T66" fmla="*/ 67 w 79"/>
                <a:gd name="T67" fmla="*/ 62 h 68"/>
                <a:gd name="T68" fmla="*/ 61 w 79"/>
                <a:gd name="T69" fmla="*/ 62 h 68"/>
                <a:gd name="T70" fmla="*/ 53 w 79"/>
                <a:gd name="T71" fmla="*/ 63 h 68"/>
                <a:gd name="T72" fmla="*/ 46 w 79"/>
                <a:gd name="T73" fmla="*/ 64 h 68"/>
                <a:gd name="T74" fmla="*/ 39 w 79"/>
                <a:gd name="T75" fmla="*/ 64 h 68"/>
                <a:gd name="T76" fmla="*/ 33 w 79"/>
                <a:gd name="T77" fmla="*/ 65 h 68"/>
                <a:gd name="T78" fmla="*/ 27 w 79"/>
                <a:gd name="T79" fmla="*/ 65 h 68"/>
                <a:gd name="T80" fmla="*/ 24 w 79"/>
                <a:gd name="T81" fmla="*/ 65 h 68"/>
                <a:gd name="T82" fmla="*/ 22 w 79"/>
                <a:gd name="T83" fmla="*/ 66 h 68"/>
                <a:gd name="T84" fmla="*/ 19 w 79"/>
                <a:gd name="T85" fmla="*/ 67 h 68"/>
                <a:gd name="T86" fmla="*/ 17 w 79"/>
                <a:gd name="T87" fmla="*/ 68 h 68"/>
                <a:gd name="T88" fmla="*/ 14 w 79"/>
                <a:gd name="T89" fmla="*/ 68 h 68"/>
                <a:gd name="T90" fmla="*/ 12 w 79"/>
                <a:gd name="T91" fmla="*/ 68 h 68"/>
                <a:gd name="T92" fmla="*/ 10 w 79"/>
                <a:gd name="T93" fmla="*/ 67 h 68"/>
                <a:gd name="T94" fmla="*/ 8 w 79"/>
                <a:gd name="T95" fmla="*/ 66 h 68"/>
                <a:gd name="T96" fmla="*/ 6 w 79"/>
                <a:gd name="T97" fmla="*/ 66 h 68"/>
                <a:gd name="T98" fmla="*/ 6 w 79"/>
                <a:gd name="T99" fmla="*/ 65 h 68"/>
                <a:gd name="T100" fmla="*/ 4 w 79"/>
                <a:gd name="T101" fmla="*/ 64 h 68"/>
                <a:gd name="T102" fmla="*/ 4 w 79"/>
                <a:gd name="T103" fmla="*/ 61 h 68"/>
                <a:gd name="T104" fmla="*/ 3 w 79"/>
                <a:gd name="T105" fmla="*/ 56 h 68"/>
                <a:gd name="T106" fmla="*/ 3 w 79"/>
                <a:gd name="T107" fmla="*/ 50 h 68"/>
                <a:gd name="T108" fmla="*/ 3 w 79"/>
                <a:gd name="T109" fmla="*/ 43 h 68"/>
                <a:gd name="T110" fmla="*/ 1 w 79"/>
                <a:gd name="T111" fmla="*/ 35 h 68"/>
                <a:gd name="T112" fmla="*/ 1 w 79"/>
                <a:gd name="T113" fmla="*/ 28 h 68"/>
                <a:gd name="T114" fmla="*/ 0 w 79"/>
                <a:gd name="T115" fmla="*/ 21 h 68"/>
                <a:gd name="T116" fmla="*/ 0 w 79"/>
                <a:gd name="T117" fmla="*/ 16 h 68"/>
                <a:gd name="T118" fmla="*/ 0 w 79"/>
                <a:gd name="T119" fmla="*/ 12 h 68"/>
                <a:gd name="T120" fmla="*/ 0 w 79"/>
                <a:gd name="T121" fmla="*/ 11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
                <a:gd name="T184" fmla="*/ 0 h 68"/>
                <a:gd name="T185" fmla="*/ 79 w 79"/>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 h="68">
                  <a:moveTo>
                    <a:pt x="0" y="11"/>
                  </a:moveTo>
                  <a:lnTo>
                    <a:pt x="1" y="9"/>
                  </a:lnTo>
                  <a:lnTo>
                    <a:pt x="6" y="8"/>
                  </a:lnTo>
                  <a:lnTo>
                    <a:pt x="13" y="6"/>
                  </a:lnTo>
                  <a:lnTo>
                    <a:pt x="21" y="6"/>
                  </a:lnTo>
                  <a:lnTo>
                    <a:pt x="30" y="5"/>
                  </a:lnTo>
                  <a:lnTo>
                    <a:pt x="39" y="4"/>
                  </a:lnTo>
                  <a:lnTo>
                    <a:pt x="48" y="3"/>
                  </a:lnTo>
                  <a:lnTo>
                    <a:pt x="55" y="3"/>
                  </a:lnTo>
                  <a:lnTo>
                    <a:pt x="61" y="3"/>
                  </a:lnTo>
                  <a:lnTo>
                    <a:pt x="64" y="2"/>
                  </a:lnTo>
                  <a:lnTo>
                    <a:pt x="67" y="1"/>
                  </a:lnTo>
                  <a:lnTo>
                    <a:pt x="69" y="0"/>
                  </a:lnTo>
                  <a:lnTo>
                    <a:pt x="71" y="0"/>
                  </a:lnTo>
                  <a:lnTo>
                    <a:pt x="72" y="0"/>
                  </a:lnTo>
                  <a:lnTo>
                    <a:pt x="73" y="2"/>
                  </a:lnTo>
                  <a:lnTo>
                    <a:pt x="73" y="3"/>
                  </a:lnTo>
                  <a:lnTo>
                    <a:pt x="74" y="5"/>
                  </a:lnTo>
                  <a:lnTo>
                    <a:pt x="74" y="8"/>
                  </a:lnTo>
                  <a:lnTo>
                    <a:pt x="74" y="11"/>
                  </a:lnTo>
                  <a:lnTo>
                    <a:pt x="74" y="15"/>
                  </a:lnTo>
                  <a:lnTo>
                    <a:pt x="74" y="17"/>
                  </a:lnTo>
                  <a:lnTo>
                    <a:pt x="74" y="21"/>
                  </a:lnTo>
                  <a:lnTo>
                    <a:pt x="75" y="26"/>
                  </a:lnTo>
                  <a:lnTo>
                    <a:pt x="76" y="32"/>
                  </a:lnTo>
                  <a:lnTo>
                    <a:pt x="77" y="38"/>
                  </a:lnTo>
                  <a:lnTo>
                    <a:pt x="77" y="44"/>
                  </a:lnTo>
                  <a:lnTo>
                    <a:pt x="78" y="49"/>
                  </a:lnTo>
                  <a:lnTo>
                    <a:pt x="78" y="54"/>
                  </a:lnTo>
                  <a:lnTo>
                    <a:pt x="79" y="58"/>
                  </a:lnTo>
                  <a:lnTo>
                    <a:pt x="78" y="59"/>
                  </a:lnTo>
                  <a:lnTo>
                    <a:pt x="77" y="61"/>
                  </a:lnTo>
                  <a:lnTo>
                    <a:pt x="73" y="61"/>
                  </a:lnTo>
                  <a:lnTo>
                    <a:pt x="67" y="62"/>
                  </a:lnTo>
                  <a:lnTo>
                    <a:pt x="61" y="62"/>
                  </a:lnTo>
                  <a:lnTo>
                    <a:pt x="53" y="63"/>
                  </a:lnTo>
                  <a:lnTo>
                    <a:pt x="46" y="64"/>
                  </a:lnTo>
                  <a:lnTo>
                    <a:pt x="39" y="64"/>
                  </a:lnTo>
                  <a:lnTo>
                    <a:pt x="33" y="65"/>
                  </a:lnTo>
                  <a:lnTo>
                    <a:pt x="27" y="65"/>
                  </a:lnTo>
                  <a:lnTo>
                    <a:pt x="24" y="65"/>
                  </a:lnTo>
                  <a:lnTo>
                    <a:pt x="22" y="66"/>
                  </a:lnTo>
                  <a:lnTo>
                    <a:pt x="19" y="67"/>
                  </a:lnTo>
                  <a:lnTo>
                    <a:pt x="17" y="68"/>
                  </a:lnTo>
                  <a:lnTo>
                    <a:pt x="14" y="68"/>
                  </a:lnTo>
                  <a:lnTo>
                    <a:pt x="12" y="68"/>
                  </a:lnTo>
                  <a:lnTo>
                    <a:pt x="10" y="67"/>
                  </a:lnTo>
                  <a:lnTo>
                    <a:pt x="8" y="66"/>
                  </a:lnTo>
                  <a:lnTo>
                    <a:pt x="6" y="66"/>
                  </a:lnTo>
                  <a:lnTo>
                    <a:pt x="6" y="65"/>
                  </a:lnTo>
                  <a:lnTo>
                    <a:pt x="4" y="64"/>
                  </a:lnTo>
                  <a:lnTo>
                    <a:pt x="4" y="61"/>
                  </a:lnTo>
                  <a:lnTo>
                    <a:pt x="3" y="56"/>
                  </a:lnTo>
                  <a:lnTo>
                    <a:pt x="3" y="50"/>
                  </a:lnTo>
                  <a:lnTo>
                    <a:pt x="3" y="43"/>
                  </a:lnTo>
                  <a:lnTo>
                    <a:pt x="1" y="35"/>
                  </a:lnTo>
                  <a:lnTo>
                    <a:pt x="1" y="28"/>
                  </a:lnTo>
                  <a:lnTo>
                    <a:pt x="0" y="21"/>
                  </a:lnTo>
                  <a:lnTo>
                    <a:pt x="0" y="16"/>
                  </a:lnTo>
                  <a:lnTo>
                    <a:pt x="0" y="12"/>
                  </a:lnTo>
                  <a:lnTo>
                    <a:pt x="0" y="11"/>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186"/>
            <p:cNvSpPr>
              <a:spLocks/>
            </p:cNvSpPr>
            <p:nvPr/>
          </p:nvSpPr>
          <p:spPr bwMode="auto">
            <a:xfrm>
              <a:off x="3140" y="3050"/>
              <a:ext cx="79" cy="68"/>
            </a:xfrm>
            <a:custGeom>
              <a:avLst/>
              <a:gdLst>
                <a:gd name="T0" fmla="*/ 0 w 79"/>
                <a:gd name="T1" fmla="*/ 11 h 68"/>
                <a:gd name="T2" fmla="*/ 1 w 79"/>
                <a:gd name="T3" fmla="*/ 9 h 68"/>
                <a:gd name="T4" fmla="*/ 6 w 79"/>
                <a:gd name="T5" fmla="*/ 8 h 68"/>
                <a:gd name="T6" fmla="*/ 13 w 79"/>
                <a:gd name="T7" fmla="*/ 6 h 68"/>
                <a:gd name="T8" fmla="*/ 21 w 79"/>
                <a:gd name="T9" fmla="*/ 6 h 68"/>
                <a:gd name="T10" fmla="*/ 30 w 79"/>
                <a:gd name="T11" fmla="*/ 5 h 68"/>
                <a:gd name="T12" fmla="*/ 39 w 79"/>
                <a:gd name="T13" fmla="*/ 4 h 68"/>
                <a:gd name="T14" fmla="*/ 48 w 79"/>
                <a:gd name="T15" fmla="*/ 3 h 68"/>
                <a:gd name="T16" fmla="*/ 55 w 79"/>
                <a:gd name="T17" fmla="*/ 3 h 68"/>
                <a:gd name="T18" fmla="*/ 61 w 79"/>
                <a:gd name="T19" fmla="*/ 3 h 68"/>
                <a:gd name="T20" fmla="*/ 64 w 79"/>
                <a:gd name="T21" fmla="*/ 2 h 68"/>
                <a:gd name="T22" fmla="*/ 67 w 79"/>
                <a:gd name="T23" fmla="*/ 1 h 68"/>
                <a:gd name="T24" fmla="*/ 69 w 79"/>
                <a:gd name="T25" fmla="*/ 0 h 68"/>
                <a:gd name="T26" fmla="*/ 71 w 79"/>
                <a:gd name="T27" fmla="*/ 0 h 68"/>
                <a:gd name="T28" fmla="*/ 72 w 79"/>
                <a:gd name="T29" fmla="*/ 0 h 68"/>
                <a:gd name="T30" fmla="*/ 73 w 79"/>
                <a:gd name="T31" fmla="*/ 2 h 68"/>
                <a:gd name="T32" fmla="*/ 73 w 79"/>
                <a:gd name="T33" fmla="*/ 3 h 68"/>
                <a:gd name="T34" fmla="*/ 74 w 79"/>
                <a:gd name="T35" fmla="*/ 5 h 68"/>
                <a:gd name="T36" fmla="*/ 74 w 79"/>
                <a:gd name="T37" fmla="*/ 8 h 68"/>
                <a:gd name="T38" fmla="*/ 74 w 79"/>
                <a:gd name="T39" fmla="*/ 11 h 68"/>
                <a:gd name="T40" fmla="*/ 74 w 79"/>
                <a:gd name="T41" fmla="*/ 15 h 68"/>
                <a:gd name="T42" fmla="*/ 74 w 79"/>
                <a:gd name="T43" fmla="*/ 17 h 68"/>
                <a:gd name="T44" fmla="*/ 74 w 79"/>
                <a:gd name="T45" fmla="*/ 21 h 68"/>
                <a:gd name="T46" fmla="*/ 75 w 79"/>
                <a:gd name="T47" fmla="*/ 26 h 68"/>
                <a:gd name="T48" fmla="*/ 76 w 79"/>
                <a:gd name="T49" fmla="*/ 32 h 68"/>
                <a:gd name="T50" fmla="*/ 77 w 79"/>
                <a:gd name="T51" fmla="*/ 38 h 68"/>
                <a:gd name="T52" fmla="*/ 77 w 79"/>
                <a:gd name="T53" fmla="*/ 44 h 68"/>
                <a:gd name="T54" fmla="*/ 78 w 79"/>
                <a:gd name="T55" fmla="*/ 49 h 68"/>
                <a:gd name="T56" fmla="*/ 78 w 79"/>
                <a:gd name="T57" fmla="*/ 54 h 68"/>
                <a:gd name="T58" fmla="*/ 79 w 79"/>
                <a:gd name="T59" fmla="*/ 58 h 68"/>
                <a:gd name="T60" fmla="*/ 78 w 79"/>
                <a:gd name="T61" fmla="*/ 59 h 68"/>
                <a:gd name="T62" fmla="*/ 77 w 79"/>
                <a:gd name="T63" fmla="*/ 61 h 68"/>
                <a:gd name="T64" fmla="*/ 73 w 79"/>
                <a:gd name="T65" fmla="*/ 61 h 68"/>
                <a:gd name="T66" fmla="*/ 67 w 79"/>
                <a:gd name="T67" fmla="*/ 62 h 68"/>
                <a:gd name="T68" fmla="*/ 61 w 79"/>
                <a:gd name="T69" fmla="*/ 62 h 68"/>
                <a:gd name="T70" fmla="*/ 53 w 79"/>
                <a:gd name="T71" fmla="*/ 63 h 68"/>
                <a:gd name="T72" fmla="*/ 46 w 79"/>
                <a:gd name="T73" fmla="*/ 64 h 68"/>
                <a:gd name="T74" fmla="*/ 39 w 79"/>
                <a:gd name="T75" fmla="*/ 64 h 68"/>
                <a:gd name="T76" fmla="*/ 33 w 79"/>
                <a:gd name="T77" fmla="*/ 65 h 68"/>
                <a:gd name="T78" fmla="*/ 27 w 79"/>
                <a:gd name="T79" fmla="*/ 65 h 68"/>
                <a:gd name="T80" fmla="*/ 24 w 79"/>
                <a:gd name="T81" fmla="*/ 65 h 68"/>
                <a:gd name="T82" fmla="*/ 22 w 79"/>
                <a:gd name="T83" fmla="*/ 66 h 68"/>
                <a:gd name="T84" fmla="*/ 19 w 79"/>
                <a:gd name="T85" fmla="*/ 67 h 68"/>
                <a:gd name="T86" fmla="*/ 17 w 79"/>
                <a:gd name="T87" fmla="*/ 68 h 68"/>
                <a:gd name="T88" fmla="*/ 14 w 79"/>
                <a:gd name="T89" fmla="*/ 68 h 68"/>
                <a:gd name="T90" fmla="*/ 12 w 79"/>
                <a:gd name="T91" fmla="*/ 68 h 68"/>
                <a:gd name="T92" fmla="*/ 10 w 79"/>
                <a:gd name="T93" fmla="*/ 67 h 68"/>
                <a:gd name="T94" fmla="*/ 8 w 79"/>
                <a:gd name="T95" fmla="*/ 66 h 68"/>
                <a:gd name="T96" fmla="*/ 6 w 79"/>
                <a:gd name="T97" fmla="*/ 66 h 68"/>
                <a:gd name="T98" fmla="*/ 6 w 79"/>
                <a:gd name="T99" fmla="*/ 65 h 68"/>
                <a:gd name="T100" fmla="*/ 4 w 79"/>
                <a:gd name="T101" fmla="*/ 64 h 68"/>
                <a:gd name="T102" fmla="*/ 4 w 79"/>
                <a:gd name="T103" fmla="*/ 61 h 68"/>
                <a:gd name="T104" fmla="*/ 3 w 79"/>
                <a:gd name="T105" fmla="*/ 56 h 68"/>
                <a:gd name="T106" fmla="*/ 3 w 79"/>
                <a:gd name="T107" fmla="*/ 50 h 68"/>
                <a:gd name="T108" fmla="*/ 3 w 79"/>
                <a:gd name="T109" fmla="*/ 43 h 68"/>
                <a:gd name="T110" fmla="*/ 1 w 79"/>
                <a:gd name="T111" fmla="*/ 35 h 68"/>
                <a:gd name="T112" fmla="*/ 1 w 79"/>
                <a:gd name="T113" fmla="*/ 28 h 68"/>
                <a:gd name="T114" fmla="*/ 0 w 79"/>
                <a:gd name="T115" fmla="*/ 21 h 68"/>
                <a:gd name="T116" fmla="*/ 0 w 79"/>
                <a:gd name="T117" fmla="*/ 16 h 68"/>
                <a:gd name="T118" fmla="*/ 0 w 79"/>
                <a:gd name="T119" fmla="*/ 12 h 68"/>
                <a:gd name="T120" fmla="*/ 0 w 79"/>
                <a:gd name="T121" fmla="*/ 11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
                <a:gd name="T184" fmla="*/ 0 h 68"/>
                <a:gd name="T185" fmla="*/ 79 w 79"/>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 h="68">
                  <a:moveTo>
                    <a:pt x="0" y="11"/>
                  </a:moveTo>
                  <a:lnTo>
                    <a:pt x="1" y="9"/>
                  </a:lnTo>
                  <a:lnTo>
                    <a:pt x="6" y="8"/>
                  </a:lnTo>
                  <a:lnTo>
                    <a:pt x="13" y="6"/>
                  </a:lnTo>
                  <a:lnTo>
                    <a:pt x="21" y="6"/>
                  </a:lnTo>
                  <a:lnTo>
                    <a:pt x="30" y="5"/>
                  </a:lnTo>
                  <a:lnTo>
                    <a:pt x="39" y="4"/>
                  </a:lnTo>
                  <a:lnTo>
                    <a:pt x="48" y="3"/>
                  </a:lnTo>
                  <a:lnTo>
                    <a:pt x="55" y="3"/>
                  </a:lnTo>
                  <a:lnTo>
                    <a:pt x="61" y="3"/>
                  </a:lnTo>
                  <a:lnTo>
                    <a:pt x="64" y="2"/>
                  </a:lnTo>
                  <a:lnTo>
                    <a:pt x="67" y="1"/>
                  </a:lnTo>
                  <a:lnTo>
                    <a:pt x="69" y="0"/>
                  </a:lnTo>
                  <a:lnTo>
                    <a:pt x="71" y="0"/>
                  </a:lnTo>
                  <a:lnTo>
                    <a:pt x="72" y="0"/>
                  </a:lnTo>
                  <a:lnTo>
                    <a:pt x="73" y="2"/>
                  </a:lnTo>
                  <a:lnTo>
                    <a:pt x="73" y="3"/>
                  </a:lnTo>
                  <a:lnTo>
                    <a:pt x="74" y="5"/>
                  </a:lnTo>
                  <a:lnTo>
                    <a:pt x="74" y="8"/>
                  </a:lnTo>
                  <a:lnTo>
                    <a:pt x="74" y="11"/>
                  </a:lnTo>
                  <a:lnTo>
                    <a:pt x="74" y="15"/>
                  </a:lnTo>
                  <a:lnTo>
                    <a:pt x="74" y="17"/>
                  </a:lnTo>
                  <a:lnTo>
                    <a:pt x="74" y="21"/>
                  </a:lnTo>
                  <a:lnTo>
                    <a:pt x="75" y="26"/>
                  </a:lnTo>
                  <a:lnTo>
                    <a:pt x="76" y="32"/>
                  </a:lnTo>
                  <a:lnTo>
                    <a:pt x="77" y="38"/>
                  </a:lnTo>
                  <a:lnTo>
                    <a:pt x="77" y="44"/>
                  </a:lnTo>
                  <a:lnTo>
                    <a:pt x="78" y="49"/>
                  </a:lnTo>
                  <a:lnTo>
                    <a:pt x="78" y="54"/>
                  </a:lnTo>
                  <a:lnTo>
                    <a:pt x="79" y="58"/>
                  </a:lnTo>
                  <a:lnTo>
                    <a:pt x="78" y="59"/>
                  </a:lnTo>
                  <a:lnTo>
                    <a:pt x="77" y="61"/>
                  </a:lnTo>
                  <a:lnTo>
                    <a:pt x="73" y="61"/>
                  </a:lnTo>
                  <a:lnTo>
                    <a:pt x="67" y="62"/>
                  </a:lnTo>
                  <a:lnTo>
                    <a:pt x="61" y="62"/>
                  </a:lnTo>
                  <a:lnTo>
                    <a:pt x="53" y="63"/>
                  </a:lnTo>
                  <a:lnTo>
                    <a:pt x="46" y="64"/>
                  </a:lnTo>
                  <a:lnTo>
                    <a:pt x="39" y="64"/>
                  </a:lnTo>
                  <a:lnTo>
                    <a:pt x="33" y="65"/>
                  </a:lnTo>
                  <a:lnTo>
                    <a:pt x="27" y="65"/>
                  </a:lnTo>
                  <a:lnTo>
                    <a:pt x="24" y="65"/>
                  </a:lnTo>
                  <a:lnTo>
                    <a:pt x="22" y="66"/>
                  </a:lnTo>
                  <a:lnTo>
                    <a:pt x="19" y="67"/>
                  </a:lnTo>
                  <a:lnTo>
                    <a:pt x="17" y="68"/>
                  </a:lnTo>
                  <a:lnTo>
                    <a:pt x="14" y="68"/>
                  </a:lnTo>
                  <a:lnTo>
                    <a:pt x="12" y="68"/>
                  </a:lnTo>
                  <a:lnTo>
                    <a:pt x="10" y="67"/>
                  </a:lnTo>
                  <a:lnTo>
                    <a:pt x="8" y="66"/>
                  </a:lnTo>
                  <a:lnTo>
                    <a:pt x="6" y="66"/>
                  </a:lnTo>
                  <a:lnTo>
                    <a:pt x="6" y="65"/>
                  </a:lnTo>
                  <a:lnTo>
                    <a:pt x="4" y="64"/>
                  </a:lnTo>
                  <a:lnTo>
                    <a:pt x="4" y="61"/>
                  </a:lnTo>
                  <a:lnTo>
                    <a:pt x="3" y="56"/>
                  </a:lnTo>
                  <a:lnTo>
                    <a:pt x="3" y="50"/>
                  </a:lnTo>
                  <a:lnTo>
                    <a:pt x="3" y="43"/>
                  </a:lnTo>
                  <a:lnTo>
                    <a:pt x="1" y="35"/>
                  </a:lnTo>
                  <a:lnTo>
                    <a:pt x="1" y="28"/>
                  </a:lnTo>
                  <a:lnTo>
                    <a:pt x="0" y="21"/>
                  </a:lnTo>
                  <a:lnTo>
                    <a:pt x="0" y="16"/>
                  </a:lnTo>
                  <a:lnTo>
                    <a:pt x="0" y="12"/>
                  </a:lnTo>
                  <a:lnTo>
                    <a:pt x="0" y="11"/>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187"/>
            <p:cNvSpPr>
              <a:spLocks/>
            </p:cNvSpPr>
            <p:nvPr/>
          </p:nvSpPr>
          <p:spPr bwMode="auto">
            <a:xfrm>
              <a:off x="3141" y="3128"/>
              <a:ext cx="80" cy="63"/>
            </a:xfrm>
            <a:custGeom>
              <a:avLst/>
              <a:gdLst>
                <a:gd name="T0" fmla="*/ 1 w 80"/>
                <a:gd name="T1" fmla="*/ 5 h 63"/>
                <a:gd name="T2" fmla="*/ 2 w 80"/>
                <a:gd name="T3" fmla="*/ 3 h 63"/>
                <a:gd name="T4" fmla="*/ 8 w 80"/>
                <a:gd name="T5" fmla="*/ 2 h 63"/>
                <a:gd name="T6" fmla="*/ 15 w 80"/>
                <a:gd name="T7" fmla="*/ 1 h 63"/>
                <a:gd name="T8" fmla="*/ 24 w 80"/>
                <a:gd name="T9" fmla="*/ 1 h 63"/>
                <a:gd name="T10" fmla="*/ 34 w 80"/>
                <a:gd name="T11" fmla="*/ 1 h 63"/>
                <a:gd name="T12" fmla="*/ 44 w 80"/>
                <a:gd name="T13" fmla="*/ 1 h 63"/>
                <a:gd name="T14" fmla="*/ 53 w 80"/>
                <a:gd name="T15" fmla="*/ 1 h 63"/>
                <a:gd name="T16" fmla="*/ 61 w 80"/>
                <a:gd name="T17" fmla="*/ 1 h 63"/>
                <a:gd name="T18" fmla="*/ 67 w 80"/>
                <a:gd name="T19" fmla="*/ 1 h 63"/>
                <a:gd name="T20" fmla="*/ 70 w 80"/>
                <a:gd name="T21" fmla="*/ 1 h 63"/>
                <a:gd name="T22" fmla="*/ 73 w 80"/>
                <a:gd name="T23" fmla="*/ 0 h 63"/>
                <a:gd name="T24" fmla="*/ 75 w 80"/>
                <a:gd name="T25" fmla="*/ 0 h 63"/>
                <a:gd name="T26" fmla="*/ 76 w 80"/>
                <a:gd name="T27" fmla="*/ 0 h 63"/>
                <a:gd name="T28" fmla="*/ 78 w 80"/>
                <a:gd name="T29" fmla="*/ 0 h 63"/>
                <a:gd name="T30" fmla="*/ 79 w 80"/>
                <a:gd name="T31" fmla="*/ 1 h 63"/>
                <a:gd name="T32" fmla="*/ 79 w 80"/>
                <a:gd name="T33" fmla="*/ 3 h 63"/>
                <a:gd name="T34" fmla="*/ 79 w 80"/>
                <a:gd name="T35" fmla="*/ 4 h 63"/>
                <a:gd name="T36" fmla="*/ 79 w 80"/>
                <a:gd name="T37" fmla="*/ 7 h 63"/>
                <a:gd name="T38" fmla="*/ 79 w 80"/>
                <a:gd name="T39" fmla="*/ 10 h 63"/>
                <a:gd name="T40" fmla="*/ 79 w 80"/>
                <a:gd name="T41" fmla="*/ 14 h 63"/>
                <a:gd name="T42" fmla="*/ 79 w 80"/>
                <a:gd name="T43" fmla="*/ 16 h 63"/>
                <a:gd name="T44" fmla="*/ 79 w 80"/>
                <a:gd name="T45" fmla="*/ 20 h 63"/>
                <a:gd name="T46" fmla="*/ 79 w 80"/>
                <a:gd name="T47" fmla="*/ 25 h 63"/>
                <a:gd name="T48" fmla="*/ 79 w 80"/>
                <a:gd name="T49" fmla="*/ 31 h 63"/>
                <a:gd name="T50" fmla="*/ 79 w 80"/>
                <a:gd name="T51" fmla="*/ 37 h 63"/>
                <a:gd name="T52" fmla="*/ 79 w 80"/>
                <a:gd name="T53" fmla="*/ 43 h 63"/>
                <a:gd name="T54" fmla="*/ 80 w 80"/>
                <a:gd name="T55" fmla="*/ 49 h 63"/>
                <a:gd name="T56" fmla="*/ 80 w 80"/>
                <a:gd name="T57" fmla="*/ 54 h 63"/>
                <a:gd name="T58" fmla="*/ 79 w 80"/>
                <a:gd name="T59" fmla="*/ 57 h 63"/>
                <a:gd name="T60" fmla="*/ 79 w 80"/>
                <a:gd name="T61" fmla="*/ 60 h 63"/>
                <a:gd name="T62" fmla="*/ 78 w 80"/>
                <a:gd name="T63" fmla="*/ 60 h 63"/>
                <a:gd name="T64" fmla="*/ 73 w 80"/>
                <a:gd name="T65" fmla="*/ 60 h 63"/>
                <a:gd name="T66" fmla="*/ 67 w 80"/>
                <a:gd name="T67" fmla="*/ 61 h 63"/>
                <a:gd name="T68" fmla="*/ 60 w 80"/>
                <a:gd name="T69" fmla="*/ 61 h 63"/>
                <a:gd name="T70" fmla="*/ 52 w 80"/>
                <a:gd name="T71" fmla="*/ 61 h 63"/>
                <a:gd name="T72" fmla="*/ 44 w 80"/>
                <a:gd name="T73" fmla="*/ 60 h 63"/>
                <a:gd name="T74" fmla="*/ 36 w 80"/>
                <a:gd name="T75" fmla="*/ 60 h 63"/>
                <a:gd name="T76" fmla="*/ 29 w 80"/>
                <a:gd name="T77" fmla="*/ 61 h 63"/>
                <a:gd name="T78" fmla="*/ 24 w 80"/>
                <a:gd name="T79" fmla="*/ 61 h 63"/>
                <a:gd name="T80" fmla="*/ 20 w 80"/>
                <a:gd name="T81" fmla="*/ 62 h 63"/>
                <a:gd name="T82" fmla="*/ 18 w 80"/>
                <a:gd name="T83" fmla="*/ 62 h 63"/>
                <a:gd name="T84" fmla="*/ 15 w 80"/>
                <a:gd name="T85" fmla="*/ 63 h 63"/>
                <a:gd name="T86" fmla="*/ 13 w 80"/>
                <a:gd name="T87" fmla="*/ 63 h 63"/>
                <a:gd name="T88" fmla="*/ 11 w 80"/>
                <a:gd name="T89" fmla="*/ 63 h 63"/>
                <a:gd name="T90" fmla="*/ 8 w 80"/>
                <a:gd name="T91" fmla="*/ 62 h 63"/>
                <a:gd name="T92" fmla="*/ 6 w 80"/>
                <a:gd name="T93" fmla="*/ 62 h 63"/>
                <a:gd name="T94" fmla="*/ 5 w 80"/>
                <a:gd name="T95" fmla="*/ 61 h 63"/>
                <a:gd name="T96" fmla="*/ 3 w 80"/>
                <a:gd name="T97" fmla="*/ 60 h 63"/>
                <a:gd name="T98" fmla="*/ 2 w 80"/>
                <a:gd name="T99" fmla="*/ 59 h 63"/>
                <a:gd name="T100" fmla="*/ 1 w 80"/>
                <a:gd name="T101" fmla="*/ 57 h 63"/>
                <a:gd name="T102" fmla="*/ 0 w 80"/>
                <a:gd name="T103" fmla="*/ 55 h 63"/>
                <a:gd name="T104" fmla="*/ 0 w 80"/>
                <a:gd name="T105" fmla="*/ 51 h 63"/>
                <a:gd name="T106" fmla="*/ 0 w 80"/>
                <a:gd name="T107" fmla="*/ 44 h 63"/>
                <a:gd name="T108" fmla="*/ 0 w 80"/>
                <a:gd name="T109" fmla="*/ 37 h 63"/>
                <a:gd name="T110" fmla="*/ 0 w 80"/>
                <a:gd name="T111" fmla="*/ 30 h 63"/>
                <a:gd name="T112" fmla="*/ 0 w 80"/>
                <a:gd name="T113" fmla="*/ 22 h 63"/>
                <a:gd name="T114" fmla="*/ 0 w 80"/>
                <a:gd name="T115" fmla="*/ 16 h 63"/>
                <a:gd name="T116" fmla="*/ 0 w 80"/>
                <a:gd name="T117" fmla="*/ 10 h 63"/>
                <a:gd name="T118" fmla="*/ 0 w 80"/>
                <a:gd name="T119" fmla="*/ 6 h 63"/>
                <a:gd name="T120" fmla="*/ 1 w 80"/>
                <a:gd name="T121" fmla="*/ 5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
                <a:gd name="T184" fmla="*/ 0 h 63"/>
                <a:gd name="T185" fmla="*/ 80 w 80"/>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 h="63">
                  <a:moveTo>
                    <a:pt x="1" y="5"/>
                  </a:moveTo>
                  <a:lnTo>
                    <a:pt x="2" y="3"/>
                  </a:lnTo>
                  <a:lnTo>
                    <a:pt x="8" y="2"/>
                  </a:lnTo>
                  <a:lnTo>
                    <a:pt x="15" y="1"/>
                  </a:lnTo>
                  <a:lnTo>
                    <a:pt x="24" y="1"/>
                  </a:lnTo>
                  <a:lnTo>
                    <a:pt x="34" y="1"/>
                  </a:lnTo>
                  <a:lnTo>
                    <a:pt x="44" y="1"/>
                  </a:lnTo>
                  <a:lnTo>
                    <a:pt x="53" y="1"/>
                  </a:lnTo>
                  <a:lnTo>
                    <a:pt x="61" y="1"/>
                  </a:lnTo>
                  <a:lnTo>
                    <a:pt x="67" y="1"/>
                  </a:lnTo>
                  <a:lnTo>
                    <a:pt x="70" y="1"/>
                  </a:lnTo>
                  <a:lnTo>
                    <a:pt x="73" y="0"/>
                  </a:lnTo>
                  <a:lnTo>
                    <a:pt x="75" y="0"/>
                  </a:lnTo>
                  <a:lnTo>
                    <a:pt x="76" y="0"/>
                  </a:lnTo>
                  <a:lnTo>
                    <a:pt x="78" y="0"/>
                  </a:lnTo>
                  <a:lnTo>
                    <a:pt x="79" y="1"/>
                  </a:lnTo>
                  <a:lnTo>
                    <a:pt x="79" y="3"/>
                  </a:lnTo>
                  <a:lnTo>
                    <a:pt x="79" y="4"/>
                  </a:lnTo>
                  <a:lnTo>
                    <a:pt x="79" y="7"/>
                  </a:lnTo>
                  <a:lnTo>
                    <a:pt x="79" y="10"/>
                  </a:lnTo>
                  <a:lnTo>
                    <a:pt x="79" y="14"/>
                  </a:lnTo>
                  <a:lnTo>
                    <a:pt x="79" y="16"/>
                  </a:lnTo>
                  <a:lnTo>
                    <a:pt x="79" y="20"/>
                  </a:lnTo>
                  <a:lnTo>
                    <a:pt x="79" y="25"/>
                  </a:lnTo>
                  <a:lnTo>
                    <a:pt x="79" y="31"/>
                  </a:lnTo>
                  <a:lnTo>
                    <a:pt x="79" y="37"/>
                  </a:lnTo>
                  <a:lnTo>
                    <a:pt x="79" y="43"/>
                  </a:lnTo>
                  <a:lnTo>
                    <a:pt x="80" y="49"/>
                  </a:lnTo>
                  <a:lnTo>
                    <a:pt x="80" y="54"/>
                  </a:lnTo>
                  <a:lnTo>
                    <a:pt x="79" y="57"/>
                  </a:lnTo>
                  <a:lnTo>
                    <a:pt x="79" y="60"/>
                  </a:lnTo>
                  <a:lnTo>
                    <a:pt x="78" y="60"/>
                  </a:lnTo>
                  <a:lnTo>
                    <a:pt x="73" y="60"/>
                  </a:lnTo>
                  <a:lnTo>
                    <a:pt x="67" y="61"/>
                  </a:lnTo>
                  <a:lnTo>
                    <a:pt x="60" y="61"/>
                  </a:lnTo>
                  <a:lnTo>
                    <a:pt x="52" y="61"/>
                  </a:lnTo>
                  <a:lnTo>
                    <a:pt x="44" y="60"/>
                  </a:lnTo>
                  <a:lnTo>
                    <a:pt x="36" y="60"/>
                  </a:lnTo>
                  <a:lnTo>
                    <a:pt x="29" y="61"/>
                  </a:lnTo>
                  <a:lnTo>
                    <a:pt x="24" y="61"/>
                  </a:lnTo>
                  <a:lnTo>
                    <a:pt x="20" y="62"/>
                  </a:lnTo>
                  <a:lnTo>
                    <a:pt x="18" y="62"/>
                  </a:lnTo>
                  <a:lnTo>
                    <a:pt x="15" y="63"/>
                  </a:lnTo>
                  <a:lnTo>
                    <a:pt x="13" y="63"/>
                  </a:lnTo>
                  <a:lnTo>
                    <a:pt x="11" y="63"/>
                  </a:lnTo>
                  <a:lnTo>
                    <a:pt x="8" y="62"/>
                  </a:lnTo>
                  <a:lnTo>
                    <a:pt x="6" y="62"/>
                  </a:lnTo>
                  <a:lnTo>
                    <a:pt x="5" y="61"/>
                  </a:lnTo>
                  <a:lnTo>
                    <a:pt x="3" y="60"/>
                  </a:lnTo>
                  <a:lnTo>
                    <a:pt x="2" y="59"/>
                  </a:lnTo>
                  <a:lnTo>
                    <a:pt x="1" y="57"/>
                  </a:lnTo>
                  <a:lnTo>
                    <a:pt x="0" y="55"/>
                  </a:lnTo>
                  <a:lnTo>
                    <a:pt x="0" y="51"/>
                  </a:lnTo>
                  <a:lnTo>
                    <a:pt x="0" y="44"/>
                  </a:lnTo>
                  <a:lnTo>
                    <a:pt x="0" y="37"/>
                  </a:lnTo>
                  <a:lnTo>
                    <a:pt x="0" y="30"/>
                  </a:lnTo>
                  <a:lnTo>
                    <a:pt x="0" y="22"/>
                  </a:lnTo>
                  <a:lnTo>
                    <a:pt x="0" y="16"/>
                  </a:lnTo>
                  <a:lnTo>
                    <a:pt x="0" y="10"/>
                  </a:lnTo>
                  <a:lnTo>
                    <a:pt x="0" y="6"/>
                  </a:lnTo>
                  <a:lnTo>
                    <a:pt x="1" y="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188"/>
            <p:cNvSpPr>
              <a:spLocks/>
            </p:cNvSpPr>
            <p:nvPr/>
          </p:nvSpPr>
          <p:spPr bwMode="auto">
            <a:xfrm>
              <a:off x="3141" y="3128"/>
              <a:ext cx="80" cy="63"/>
            </a:xfrm>
            <a:custGeom>
              <a:avLst/>
              <a:gdLst>
                <a:gd name="T0" fmla="*/ 1 w 80"/>
                <a:gd name="T1" fmla="*/ 5 h 63"/>
                <a:gd name="T2" fmla="*/ 2 w 80"/>
                <a:gd name="T3" fmla="*/ 3 h 63"/>
                <a:gd name="T4" fmla="*/ 8 w 80"/>
                <a:gd name="T5" fmla="*/ 2 h 63"/>
                <a:gd name="T6" fmla="*/ 15 w 80"/>
                <a:gd name="T7" fmla="*/ 1 h 63"/>
                <a:gd name="T8" fmla="*/ 24 w 80"/>
                <a:gd name="T9" fmla="*/ 1 h 63"/>
                <a:gd name="T10" fmla="*/ 34 w 80"/>
                <a:gd name="T11" fmla="*/ 1 h 63"/>
                <a:gd name="T12" fmla="*/ 44 w 80"/>
                <a:gd name="T13" fmla="*/ 1 h 63"/>
                <a:gd name="T14" fmla="*/ 53 w 80"/>
                <a:gd name="T15" fmla="*/ 1 h 63"/>
                <a:gd name="T16" fmla="*/ 61 w 80"/>
                <a:gd name="T17" fmla="*/ 1 h 63"/>
                <a:gd name="T18" fmla="*/ 67 w 80"/>
                <a:gd name="T19" fmla="*/ 1 h 63"/>
                <a:gd name="T20" fmla="*/ 70 w 80"/>
                <a:gd name="T21" fmla="*/ 1 h 63"/>
                <a:gd name="T22" fmla="*/ 73 w 80"/>
                <a:gd name="T23" fmla="*/ 0 h 63"/>
                <a:gd name="T24" fmla="*/ 75 w 80"/>
                <a:gd name="T25" fmla="*/ 0 h 63"/>
                <a:gd name="T26" fmla="*/ 76 w 80"/>
                <a:gd name="T27" fmla="*/ 0 h 63"/>
                <a:gd name="T28" fmla="*/ 78 w 80"/>
                <a:gd name="T29" fmla="*/ 0 h 63"/>
                <a:gd name="T30" fmla="*/ 79 w 80"/>
                <a:gd name="T31" fmla="*/ 1 h 63"/>
                <a:gd name="T32" fmla="*/ 79 w 80"/>
                <a:gd name="T33" fmla="*/ 3 h 63"/>
                <a:gd name="T34" fmla="*/ 79 w 80"/>
                <a:gd name="T35" fmla="*/ 4 h 63"/>
                <a:gd name="T36" fmla="*/ 79 w 80"/>
                <a:gd name="T37" fmla="*/ 7 h 63"/>
                <a:gd name="T38" fmla="*/ 79 w 80"/>
                <a:gd name="T39" fmla="*/ 10 h 63"/>
                <a:gd name="T40" fmla="*/ 79 w 80"/>
                <a:gd name="T41" fmla="*/ 14 h 63"/>
                <a:gd name="T42" fmla="*/ 79 w 80"/>
                <a:gd name="T43" fmla="*/ 16 h 63"/>
                <a:gd name="T44" fmla="*/ 79 w 80"/>
                <a:gd name="T45" fmla="*/ 20 h 63"/>
                <a:gd name="T46" fmla="*/ 79 w 80"/>
                <a:gd name="T47" fmla="*/ 25 h 63"/>
                <a:gd name="T48" fmla="*/ 79 w 80"/>
                <a:gd name="T49" fmla="*/ 31 h 63"/>
                <a:gd name="T50" fmla="*/ 79 w 80"/>
                <a:gd name="T51" fmla="*/ 37 h 63"/>
                <a:gd name="T52" fmla="*/ 79 w 80"/>
                <a:gd name="T53" fmla="*/ 43 h 63"/>
                <a:gd name="T54" fmla="*/ 80 w 80"/>
                <a:gd name="T55" fmla="*/ 49 h 63"/>
                <a:gd name="T56" fmla="*/ 80 w 80"/>
                <a:gd name="T57" fmla="*/ 54 h 63"/>
                <a:gd name="T58" fmla="*/ 79 w 80"/>
                <a:gd name="T59" fmla="*/ 57 h 63"/>
                <a:gd name="T60" fmla="*/ 79 w 80"/>
                <a:gd name="T61" fmla="*/ 60 h 63"/>
                <a:gd name="T62" fmla="*/ 78 w 80"/>
                <a:gd name="T63" fmla="*/ 60 h 63"/>
                <a:gd name="T64" fmla="*/ 73 w 80"/>
                <a:gd name="T65" fmla="*/ 60 h 63"/>
                <a:gd name="T66" fmla="*/ 67 w 80"/>
                <a:gd name="T67" fmla="*/ 61 h 63"/>
                <a:gd name="T68" fmla="*/ 60 w 80"/>
                <a:gd name="T69" fmla="*/ 61 h 63"/>
                <a:gd name="T70" fmla="*/ 52 w 80"/>
                <a:gd name="T71" fmla="*/ 61 h 63"/>
                <a:gd name="T72" fmla="*/ 44 w 80"/>
                <a:gd name="T73" fmla="*/ 60 h 63"/>
                <a:gd name="T74" fmla="*/ 36 w 80"/>
                <a:gd name="T75" fmla="*/ 60 h 63"/>
                <a:gd name="T76" fmla="*/ 29 w 80"/>
                <a:gd name="T77" fmla="*/ 61 h 63"/>
                <a:gd name="T78" fmla="*/ 24 w 80"/>
                <a:gd name="T79" fmla="*/ 61 h 63"/>
                <a:gd name="T80" fmla="*/ 20 w 80"/>
                <a:gd name="T81" fmla="*/ 62 h 63"/>
                <a:gd name="T82" fmla="*/ 18 w 80"/>
                <a:gd name="T83" fmla="*/ 62 h 63"/>
                <a:gd name="T84" fmla="*/ 15 w 80"/>
                <a:gd name="T85" fmla="*/ 63 h 63"/>
                <a:gd name="T86" fmla="*/ 13 w 80"/>
                <a:gd name="T87" fmla="*/ 63 h 63"/>
                <a:gd name="T88" fmla="*/ 11 w 80"/>
                <a:gd name="T89" fmla="*/ 63 h 63"/>
                <a:gd name="T90" fmla="*/ 8 w 80"/>
                <a:gd name="T91" fmla="*/ 62 h 63"/>
                <a:gd name="T92" fmla="*/ 6 w 80"/>
                <a:gd name="T93" fmla="*/ 62 h 63"/>
                <a:gd name="T94" fmla="*/ 5 w 80"/>
                <a:gd name="T95" fmla="*/ 61 h 63"/>
                <a:gd name="T96" fmla="*/ 3 w 80"/>
                <a:gd name="T97" fmla="*/ 60 h 63"/>
                <a:gd name="T98" fmla="*/ 2 w 80"/>
                <a:gd name="T99" fmla="*/ 59 h 63"/>
                <a:gd name="T100" fmla="*/ 1 w 80"/>
                <a:gd name="T101" fmla="*/ 57 h 63"/>
                <a:gd name="T102" fmla="*/ 0 w 80"/>
                <a:gd name="T103" fmla="*/ 55 h 63"/>
                <a:gd name="T104" fmla="*/ 0 w 80"/>
                <a:gd name="T105" fmla="*/ 51 h 63"/>
                <a:gd name="T106" fmla="*/ 0 w 80"/>
                <a:gd name="T107" fmla="*/ 44 h 63"/>
                <a:gd name="T108" fmla="*/ 0 w 80"/>
                <a:gd name="T109" fmla="*/ 37 h 63"/>
                <a:gd name="T110" fmla="*/ 0 w 80"/>
                <a:gd name="T111" fmla="*/ 30 h 63"/>
                <a:gd name="T112" fmla="*/ 0 w 80"/>
                <a:gd name="T113" fmla="*/ 22 h 63"/>
                <a:gd name="T114" fmla="*/ 0 w 80"/>
                <a:gd name="T115" fmla="*/ 16 h 63"/>
                <a:gd name="T116" fmla="*/ 0 w 80"/>
                <a:gd name="T117" fmla="*/ 10 h 63"/>
                <a:gd name="T118" fmla="*/ 0 w 80"/>
                <a:gd name="T119" fmla="*/ 6 h 63"/>
                <a:gd name="T120" fmla="*/ 1 w 80"/>
                <a:gd name="T121" fmla="*/ 5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
                <a:gd name="T184" fmla="*/ 0 h 63"/>
                <a:gd name="T185" fmla="*/ 80 w 80"/>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 h="63">
                  <a:moveTo>
                    <a:pt x="1" y="5"/>
                  </a:moveTo>
                  <a:lnTo>
                    <a:pt x="2" y="3"/>
                  </a:lnTo>
                  <a:lnTo>
                    <a:pt x="8" y="2"/>
                  </a:lnTo>
                  <a:lnTo>
                    <a:pt x="15" y="1"/>
                  </a:lnTo>
                  <a:lnTo>
                    <a:pt x="24" y="1"/>
                  </a:lnTo>
                  <a:lnTo>
                    <a:pt x="34" y="1"/>
                  </a:lnTo>
                  <a:lnTo>
                    <a:pt x="44" y="1"/>
                  </a:lnTo>
                  <a:lnTo>
                    <a:pt x="53" y="1"/>
                  </a:lnTo>
                  <a:lnTo>
                    <a:pt x="61" y="1"/>
                  </a:lnTo>
                  <a:lnTo>
                    <a:pt x="67" y="1"/>
                  </a:lnTo>
                  <a:lnTo>
                    <a:pt x="70" y="1"/>
                  </a:lnTo>
                  <a:lnTo>
                    <a:pt x="73" y="0"/>
                  </a:lnTo>
                  <a:lnTo>
                    <a:pt x="75" y="0"/>
                  </a:lnTo>
                  <a:lnTo>
                    <a:pt x="76" y="0"/>
                  </a:lnTo>
                  <a:lnTo>
                    <a:pt x="78" y="0"/>
                  </a:lnTo>
                  <a:lnTo>
                    <a:pt x="79" y="1"/>
                  </a:lnTo>
                  <a:lnTo>
                    <a:pt x="79" y="3"/>
                  </a:lnTo>
                  <a:lnTo>
                    <a:pt x="79" y="4"/>
                  </a:lnTo>
                  <a:lnTo>
                    <a:pt x="79" y="7"/>
                  </a:lnTo>
                  <a:lnTo>
                    <a:pt x="79" y="10"/>
                  </a:lnTo>
                  <a:lnTo>
                    <a:pt x="79" y="14"/>
                  </a:lnTo>
                  <a:lnTo>
                    <a:pt x="79" y="16"/>
                  </a:lnTo>
                  <a:lnTo>
                    <a:pt x="79" y="20"/>
                  </a:lnTo>
                  <a:lnTo>
                    <a:pt x="79" y="25"/>
                  </a:lnTo>
                  <a:lnTo>
                    <a:pt x="79" y="31"/>
                  </a:lnTo>
                  <a:lnTo>
                    <a:pt x="79" y="37"/>
                  </a:lnTo>
                  <a:lnTo>
                    <a:pt x="79" y="43"/>
                  </a:lnTo>
                  <a:lnTo>
                    <a:pt x="80" y="49"/>
                  </a:lnTo>
                  <a:lnTo>
                    <a:pt x="80" y="54"/>
                  </a:lnTo>
                  <a:lnTo>
                    <a:pt x="79" y="57"/>
                  </a:lnTo>
                  <a:lnTo>
                    <a:pt x="79" y="60"/>
                  </a:lnTo>
                  <a:lnTo>
                    <a:pt x="78" y="60"/>
                  </a:lnTo>
                  <a:lnTo>
                    <a:pt x="73" y="60"/>
                  </a:lnTo>
                  <a:lnTo>
                    <a:pt x="67" y="61"/>
                  </a:lnTo>
                  <a:lnTo>
                    <a:pt x="60" y="61"/>
                  </a:lnTo>
                  <a:lnTo>
                    <a:pt x="52" y="61"/>
                  </a:lnTo>
                  <a:lnTo>
                    <a:pt x="44" y="60"/>
                  </a:lnTo>
                  <a:lnTo>
                    <a:pt x="36" y="60"/>
                  </a:lnTo>
                  <a:lnTo>
                    <a:pt x="29" y="61"/>
                  </a:lnTo>
                  <a:lnTo>
                    <a:pt x="24" y="61"/>
                  </a:lnTo>
                  <a:lnTo>
                    <a:pt x="20" y="62"/>
                  </a:lnTo>
                  <a:lnTo>
                    <a:pt x="18" y="62"/>
                  </a:lnTo>
                  <a:lnTo>
                    <a:pt x="15" y="63"/>
                  </a:lnTo>
                  <a:lnTo>
                    <a:pt x="13" y="63"/>
                  </a:lnTo>
                  <a:lnTo>
                    <a:pt x="11" y="63"/>
                  </a:lnTo>
                  <a:lnTo>
                    <a:pt x="8" y="62"/>
                  </a:lnTo>
                  <a:lnTo>
                    <a:pt x="6" y="62"/>
                  </a:lnTo>
                  <a:lnTo>
                    <a:pt x="5" y="61"/>
                  </a:lnTo>
                  <a:lnTo>
                    <a:pt x="3" y="60"/>
                  </a:lnTo>
                  <a:lnTo>
                    <a:pt x="2" y="59"/>
                  </a:lnTo>
                  <a:lnTo>
                    <a:pt x="1" y="57"/>
                  </a:lnTo>
                  <a:lnTo>
                    <a:pt x="0" y="55"/>
                  </a:lnTo>
                  <a:lnTo>
                    <a:pt x="0" y="51"/>
                  </a:lnTo>
                  <a:lnTo>
                    <a:pt x="0" y="44"/>
                  </a:lnTo>
                  <a:lnTo>
                    <a:pt x="0" y="37"/>
                  </a:lnTo>
                  <a:lnTo>
                    <a:pt x="0" y="30"/>
                  </a:lnTo>
                  <a:lnTo>
                    <a:pt x="0" y="22"/>
                  </a:lnTo>
                  <a:lnTo>
                    <a:pt x="0" y="16"/>
                  </a:lnTo>
                  <a:lnTo>
                    <a:pt x="0" y="10"/>
                  </a:lnTo>
                  <a:lnTo>
                    <a:pt x="0" y="6"/>
                  </a:lnTo>
                  <a:lnTo>
                    <a:pt x="1" y="5"/>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89"/>
            <p:cNvSpPr>
              <a:spLocks/>
            </p:cNvSpPr>
            <p:nvPr/>
          </p:nvSpPr>
          <p:spPr bwMode="auto">
            <a:xfrm>
              <a:off x="3141" y="3128"/>
              <a:ext cx="80" cy="63"/>
            </a:xfrm>
            <a:custGeom>
              <a:avLst/>
              <a:gdLst>
                <a:gd name="T0" fmla="*/ 1 w 80"/>
                <a:gd name="T1" fmla="*/ 5 h 63"/>
                <a:gd name="T2" fmla="*/ 2 w 80"/>
                <a:gd name="T3" fmla="*/ 3 h 63"/>
                <a:gd name="T4" fmla="*/ 8 w 80"/>
                <a:gd name="T5" fmla="*/ 2 h 63"/>
                <a:gd name="T6" fmla="*/ 15 w 80"/>
                <a:gd name="T7" fmla="*/ 1 h 63"/>
                <a:gd name="T8" fmla="*/ 24 w 80"/>
                <a:gd name="T9" fmla="*/ 1 h 63"/>
                <a:gd name="T10" fmla="*/ 34 w 80"/>
                <a:gd name="T11" fmla="*/ 1 h 63"/>
                <a:gd name="T12" fmla="*/ 44 w 80"/>
                <a:gd name="T13" fmla="*/ 1 h 63"/>
                <a:gd name="T14" fmla="*/ 53 w 80"/>
                <a:gd name="T15" fmla="*/ 1 h 63"/>
                <a:gd name="T16" fmla="*/ 61 w 80"/>
                <a:gd name="T17" fmla="*/ 1 h 63"/>
                <a:gd name="T18" fmla="*/ 67 w 80"/>
                <a:gd name="T19" fmla="*/ 1 h 63"/>
                <a:gd name="T20" fmla="*/ 70 w 80"/>
                <a:gd name="T21" fmla="*/ 1 h 63"/>
                <a:gd name="T22" fmla="*/ 73 w 80"/>
                <a:gd name="T23" fmla="*/ 0 h 63"/>
                <a:gd name="T24" fmla="*/ 75 w 80"/>
                <a:gd name="T25" fmla="*/ 0 h 63"/>
                <a:gd name="T26" fmla="*/ 76 w 80"/>
                <a:gd name="T27" fmla="*/ 0 h 63"/>
                <a:gd name="T28" fmla="*/ 78 w 80"/>
                <a:gd name="T29" fmla="*/ 0 h 63"/>
                <a:gd name="T30" fmla="*/ 79 w 80"/>
                <a:gd name="T31" fmla="*/ 1 h 63"/>
                <a:gd name="T32" fmla="*/ 79 w 80"/>
                <a:gd name="T33" fmla="*/ 3 h 63"/>
                <a:gd name="T34" fmla="*/ 79 w 80"/>
                <a:gd name="T35" fmla="*/ 4 h 63"/>
                <a:gd name="T36" fmla="*/ 79 w 80"/>
                <a:gd name="T37" fmla="*/ 7 h 63"/>
                <a:gd name="T38" fmla="*/ 79 w 80"/>
                <a:gd name="T39" fmla="*/ 10 h 63"/>
                <a:gd name="T40" fmla="*/ 79 w 80"/>
                <a:gd name="T41" fmla="*/ 14 h 63"/>
                <a:gd name="T42" fmla="*/ 79 w 80"/>
                <a:gd name="T43" fmla="*/ 16 h 63"/>
                <a:gd name="T44" fmla="*/ 79 w 80"/>
                <a:gd name="T45" fmla="*/ 20 h 63"/>
                <a:gd name="T46" fmla="*/ 79 w 80"/>
                <a:gd name="T47" fmla="*/ 25 h 63"/>
                <a:gd name="T48" fmla="*/ 79 w 80"/>
                <a:gd name="T49" fmla="*/ 31 h 63"/>
                <a:gd name="T50" fmla="*/ 79 w 80"/>
                <a:gd name="T51" fmla="*/ 37 h 63"/>
                <a:gd name="T52" fmla="*/ 79 w 80"/>
                <a:gd name="T53" fmla="*/ 43 h 63"/>
                <a:gd name="T54" fmla="*/ 80 w 80"/>
                <a:gd name="T55" fmla="*/ 49 h 63"/>
                <a:gd name="T56" fmla="*/ 80 w 80"/>
                <a:gd name="T57" fmla="*/ 54 h 63"/>
                <a:gd name="T58" fmla="*/ 79 w 80"/>
                <a:gd name="T59" fmla="*/ 57 h 63"/>
                <a:gd name="T60" fmla="*/ 79 w 80"/>
                <a:gd name="T61" fmla="*/ 60 h 63"/>
                <a:gd name="T62" fmla="*/ 78 w 80"/>
                <a:gd name="T63" fmla="*/ 60 h 63"/>
                <a:gd name="T64" fmla="*/ 73 w 80"/>
                <a:gd name="T65" fmla="*/ 60 h 63"/>
                <a:gd name="T66" fmla="*/ 67 w 80"/>
                <a:gd name="T67" fmla="*/ 61 h 63"/>
                <a:gd name="T68" fmla="*/ 60 w 80"/>
                <a:gd name="T69" fmla="*/ 61 h 63"/>
                <a:gd name="T70" fmla="*/ 52 w 80"/>
                <a:gd name="T71" fmla="*/ 61 h 63"/>
                <a:gd name="T72" fmla="*/ 44 w 80"/>
                <a:gd name="T73" fmla="*/ 60 h 63"/>
                <a:gd name="T74" fmla="*/ 36 w 80"/>
                <a:gd name="T75" fmla="*/ 60 h 63"/>
                <a:gd name="T76" fmla="*/ 29 w 80"/>
                <a:gd name="T77" fmla="*/ 61 h 63"/>
                <a:gd name="T78" fmla="*/ 24 w 80"/>
                <a:gd name="T79" fmla="*/ 61 h 63"/>
                <a:gd name="T80" fmla="*/ 20 w 80"/>
                <a:gd name="T81" fmla="*/ 62 h 63"/>
                <a:gd name="T82" fmla="*/ 18 w 80"/>
                <a:gd name="T83" fmla="*/ 62 h 63"/>
                <a:gd name="T84" fmla="*/ 15 w 80"/>
                <a:gd name="T85" fmla="*/ 63 h 63"/>
                <a:gd name="T86" fmla="*/ 13 w 80"/>
                <a:gd name="T87" fmla="*/ 63 h 63"/>
                <a:gd name="T88" fmla="*/ 11 w 80"/>
                <a:gd name="T89" fmla="*/ 63 h 63"/>
                <a:gd name="T90" fmla="*/ 8 w 80"/>
                <a:gd name="T91" fmla="*/ 62 h 63"/>
                <a:gd name="T92" fmla="*/ 6 w 80"/>
                <a:gd name="T93" fmla="*/ 62 h 63"/>
                <a:gd name="T94" fmla="*/ 5 w 80"/>
                <a:gd name="T95" fmla="*/ 61 h 63"/>
                <a:gd name="T96" fmla="*/ 3 w 80"/>
                <a:gd name="T97" fmla="*/ 60 h 63"/>
                <a:gd name="T98" fmla="*/ 2 w 80"/>
                <a:gd name="T99" fmla="*/ 59 h 63"/>
                <a:gd name="T100" fmla="*/ 1 w 80"/>
                <a:gd name="T101" fmla="*/ 57 h 63"/>
                <a:gd name="T102" fmla="*/ 0 w 80"/>
                <a:gd name="T103" fmla="*/ 55 h 63"/>
                <a:gd name="T104" fmla="*/ 0 w 80"/>
                <a:gd name="T105" fmla="*/ 51 h 63"/>
                <a:gd name="T106" fmla="*/ 0 w 80"/>
                <a:gd name="T107" fmla="*/ 44 h 63"/>
                <a:gd name="T108" fmla="*/ 0 w 80"/>
                <a:gd name="T109" fmla="*/ 37 h 63"/>
                <a:gd name="T110" fmla="*/ 0 w 80"/>
                <a:gd name="T111" fmla="*/ 30 h 63"/>
                <a:gd name="T112" fmla="*/ 0 w 80"/>
                <a:gd name="T113" fmla="*/ 22 h 63"/>
                <a:gd name="T114" fmla="*/ 0 w 80"/>
                <a:gd name="T115" fmla="*/ 16 h 63"/>
                <a:gd name="T116" fmla="*/ 0 w 80"/>
                <a:gd name="T117" fmla="*/ 10 h 63"/>
                <a:gd name="T118" fmla="*/ 0 w 80"/>
                <a:gd name="T119" fmla="*/ 6 h 63"/>
                <a:gd name="T120" fmla="*/ 1 w 80"/>
                <a:gd name="T121" fmla="*/ 5 h 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
                <a:gd name="T184" fmla="*/ 0 h 63"/>
                <a:gd name="T185" fmla="*/ 80 w 80"/>
                <a:gd name="T186" fmla="*/ 63 h 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 h="63">
                  <a:moveTo>
                    <a:pt x="1" y="5"/>
                  </a:moveTo>
                  <a:lnTo>
                    <a:pt x="2" y="3"/>
                  </a:lnTo>
                  <a:lnTo>
                    <a:pt x="8" y="2"/>
                  </a:lnTo>
                  <a:lnTo>
                    <a:pt x="15" y="1"/>
                  </a:lnTo>
                  <a:lnTo>
                    <a:pt x="24" y="1"/>
                  </a:lnTo>
                  <a:lnTo>
                    <a:pt x="34" y="1"/>
                  </a:lnTo>
                  <a:lnTo>
                    <a:pt x="44" y="1"/>
                  </a:lnTo>
                  <a:lnTo>
                    <a:pt x="53" y="1"/>
                  </a:lnTo>
                  <a:lnTo>
                    <a:pt x="61" y="1"/>
                  </a:lnTo>
                  <a:lnTo>
                    <a:pt x="67" y="1"/>
                  </a:lnTo>
                  <a:lnTo>
                    <a:pt x="70" y="1"/>
                  </a:lnTo>
                  <a:lnTo>
                    <a:pt x="73" y="0"/>
                  </a:lnTo>
                  <a:lnTo>
                    <a:pt x="75" y="0"/>
                  </a:lnTo>
                  <a:lnTo>
                    <a:pt x="76" y="0"/>
                  </a:lnTo>
                  <a:lnTo>
                    <a:pt x="78" y="0"/>
                  </a:lnTo>
                  <a:lnTo>
                    <a:pt x="79" y="1"/>
                  </a:lnTo>
                  <a:lnTo>
                    <a:pt x="79" y="3"/>
                  </a:lnTo>
                  <a:lnTo>
                    <a:pt x="79" y="4"/>
                  </a:lnTo>
                  <a:lnTo>
                    <a:pt x="79" y="7"/>
                  </a:lnTo>
                  <a:lnTo>
                    <a:pt x="79" y="10"/>
                  </a:lnTo>
                  <a:lnTo>
                    <a:pt x="79" y="14"/>
                  </a:lnTo>
                  <a:lnTo>
                    <a:pt x="79" y="16"/>
                  </a:lnTo>
                  <a:lnTo>
                    <a:pt x="79" y="20"/>
                  </a:lnTo>
                  <a:lnTo>
                    <a:pt x="79" y="25"/>
                  </a:lnTo>
                  <a:lnTo>
                    <a:pt x="79" y="31"/>
                  </a:lnTo>
                  <a:lnTo>
                    <a:pt x="79" y="37"/>
                  </a:lnTo>
                  <a:lnTo>
                    <a:pt x="79" y="43"/>
                  </a:lnTo>
                  <a:lnTo>
                    <a:pt x="80" y="49"/>
                  </a:lnTo>
                  <a:lnTo>
                    <a:pt x="80" y="54"/>
                  </a:lnTo>
                  <a:lnTo>
                    <a:pt x="79" y="57"/>
                  </a:lnTo>
                  <a:lnTo>
                    <a:pt x="79" y="60"/>
                  </a:lnTo>
                  <a:lnTo>
                    <a:pt x="78" y="60"/>
                  </a:lnTo>
                  <a:lnTo>
                    <a:pt x="73" y="60"/>
                  </a:lnTo>
                  <a:lnTo>
                    <a:pt x="67" y="61"/>
                  </a:lnTo>
                  <a:lnTo>
                    <a:pt x="60" y="61"/>
                  </a:lnTo>
                  <a:lnTo>
                    <a:pt x="52" y="61"/>
                  </a:lnTo>
                  <a:lnTo>
                    <a:pt x="44" y="60"/>
                  </a:lnTo>
                  <a:lnTo>
                    <a:pt x="36" y="60"/>
                  </a:lnTo>
                  <a:lnTo>
                    <a:pt x="29" y="61"/>
                  </a:lnTo>
                  <a:lnTo>
                    <a:pt x="24" y="61"/>
                  </a:lnTo>
                  <a:lnTo>
                    <a:pt x="20" y="62"/>
                  </a:lnTo>
                  <a:lnTo>
                    <a:pt x="18" y="62"/>
                  </a:lnTo>
                  <a:lnTo>
                    <a:pt x="15" y="63"/>
                  </a:lnTo>
                  <a:lnTo>
                    <a:pt x="13" y="63"/>
                  </a:lnTo>
                  <a:lnTo>
                    <a:pt x="11" y="63"/>
                  </a:lnTo>
                  <a:lnTo>
                    <a:pt x="8" y="62"/>
                  </a:lnTo>
                  <a:lnTo>
                    <a:pt x="6" y="62"/>
                  </a:lnTo>
                  <a:lnTo>
                    <a:pt x="5" y="61"/>
                  </a:lnTo>
                  <a:lnTo>
                    <a:pt x="3" y="60"/>
                  </a:lnTo>
                  <a:lnTo>
                    <a:pt x="2" y="59"/>
                  </a:lnTo>
                  <a:lnTo>
                    <a:pt x="1" y="57"/>
                  </a:lnTo>
                  <a:lnTo>
                    <a:pt x="0" y="55"/>
                  </a:lnTo>
                  <a:lnTo>
                    <a:pt x="0" y="51"/>
                  </a:lnTo>
                  <a:lnTo>
                    <a:pt x="0" y="44"/>
                  </a:lnTo>
                  <a:lnTo>
                    <a:pt x="0" y="37"/>
                  </a:lnTo>
                  <a:lnTo>
                    <a:pt x="0" y="30"/>
                  </a:lnTo>
                  <a:lnTo>
                    <a:pt x="0" y="22"/>
                  </a:lnTo>
                  <a:lnTo>
                    <a:pt x="0" y="16"/>
                  </a:lnTo>
                  <a:lnTo>
                    <a:pt x="0" y="10"/>
                  </a:lnTo>
                  <a:lnTo>
                    <a:pt x="0" y="6"/>
                  </a:lnTo>
                  <a:lnTo>
                    <a:pt x="1" y="5"/>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190"/>
            <p:cNvSpPr>
              <a:spLocks/>
            </p:cNvSpPr>
            <p:nvPr/>
          </p:nvSpPr>
          <p:spPr bwMode="auto">
            <a:xfrm>
              <a:off x="3134" y="3200"/>
              <a:ext cx="93" cy="75"/>
            </a:xfrm>
            <a:custGeom>
              <a:avLst/>
              <a:gdLst>
                <a:gd name="T0" fmla="*/ 8 w 93"/>
                <a:gd name="T1" fmla="*/ 2 h 75"/>
                <a:gd name="T2" fmla="*/ 10 w 93"/>
                <a:gd name="T3" fmla="*/ 0 h 75"/>
                <a:gd name="T4" fmla="*/ 16 w 93"/>
                <a:gd name="T5" fmla="*/ 0 h 75"/>
                <a:gd name="T6" fmla="*/ 24 w 93"/>
                <a:gd name="T7" fmla="*/ 1 h 75"/>
                <a:gd name="T8" fmla="*/ 34 w 93"/>
                <a:gd name="T9" fmla="*/ 2 h 75"/>
                <a:gd name="T10" fmla="*/ 45 w 93"/>
                <a:gd name="T11" fmla="*/ 4 h 75"/>
                <a:gd name="T12" fmla="*/ 56 w 93"/>
                <a:gd name="T13" fmla="*/ 6 h 75"/>
                <a:gd name="T14" fmla="*/ 65 w 93"/>
                <a:gd name="T15" fmla="*/ 7 h 75"/>
                <a:gd name="T16" fmla="*/ 74 w 93"/>
                <a:gd name="T17" fmla="*/ 9 h 75"/>
                <a:gd name="T18" fmla="*/ 80 w 93"/>
                <a:gd name="T19" fmla="*/ 10 h 75"/>
                <a:gd name="T20" fmla="*/ 84 w 93"/>
                <a:gd name="T21" fmla="*/ 10 h 75"/>
                <a:gd name="T22" fmla="*/ 87 w 93"/>
                <a:gd name="T23" fmla="*/ 9 h 75"/>
                <a:gd name="T24" fmla="*/ 89 w 93"/>
                <a:gd name="T25" fmla="*/ 9 h 75"/>
                <a:gd name="T26" fmla="*/ 91 w 93"/>
                <a:gd name="T27" fmla="*/ 10 h 75"/>
                <a:gd name="T28" fmla="*/ 92 w 93"/>
                <a:gd name="T29" fmla="*/ 10 h 75"/>
                <a:gd name="T30" fmla="*/ 92 w 93"/>
                <a:gd name="T31" fmla="*/ 11 h 75"/>
                <a:gd name="T32" fmla="*/ 93 w 93"/>
                <a:gd name="T33" fmla="*/ 12 h 75"/>
                <a:gd name="T34" fmla="*/ 93 w 93"/>
                <a:gd name="T35" fmla="*/ 15 h 75"/>
                <a:gd name="T36" fmla="*/ 92 w 93"/>
                <a:gd name="T37" fmla="*/ 18 h 75"/>
                <a:gd name="T38" fmla="*/ 92 w 93"/>
                <a:gd name="T39" fmla="*/ 21 h 75"/>
                <a:gd name="T40" fmla="*/ 91 w 93"/>
                <a:gd name="T41" fmla="*/ 24 h 75"/>
                <a:gd name="T42" fmla="*/ 91 w 93"/>
                <a:gd name="T43" fmla="*/ 27 h 75"/>
                <a:gd name="T44" fmla="*/ 90 w 93"/>
                <a:gd name="T45" fmla="*/ 31 h 75"/>
                <a:gd name="T46" fmla="*/ 89 w 93"/>
                <a:gd name="T47" fmla="*/ 36 h 75"/>
                <a:gd name="T48" fmla="*/ 89 w 93"/>
                <a:gd name="T49" fmla="*/ 43 h 75"/>
                <a:gd name="T50" fmla="*/ 88 w 93"/>
                <a:gd name="T51" fmla="*/ 50 h 75"/>
                <a:gd name="T52" fmla="*/ 87 w 93"/>
                <a:gd name="T53" fmla="*/ 57 h 75"/>
                <a:gd name="T54" fmla="*/ 86 w 93"/>
                <a:gd name="T55" fmla="*/ 63 h 75"/>
                <a:gd name="T56" fmla="*/ 86 w 93"/>
                <a:gd name="T57" fmla="*/ 68 h 75"/>
                <a:gd name="T58" fmla="*/ 85 w 93"/>
                <a:gd name="T59" fmla="*/ 73 h 75"/>
                <a:gd name="T60" fmla="*/ 85 w 93"/>
                <a:gd name="T61" fmla="*/ 74 h 75"/>
                <a:gd name="T62" fmla="*/ 83 w 93"/>
                <a:gd name="T63" fmla="*/ 75 h 75"/>
                <a:gd name="T64" fmla="*/ 78 w 93"/>
                <a:gd name="T65" fmla="*/ 74 h 75"/>
                <a:gd name="T66" fmla="*/ 71 w 93"/>
                <a:gd name="T67" fmla="*/ 74 h 75"/>
                <a:gd name="T68" fmla="*/ 63 w 93"/>
                <a:gd name="T69" fmla="*/ 73 h 75"/>
                <a:gd name="T70" fmla="*/ 55 w 93"/>
                <a:gd name="T71" fmla="*/ 71 h 75"/>
                <a:gd name="T72" fmla="*/ 46 w 93"/>
                <a:gd name="T73" fmla="*/ 70 h 75"/>
                <a:gd name="T74" fmla="*/ 38 w 93"/>
                <a:gd name="T75" fmla="*/ 68 h 75"/>
                <a:gd name="T76" fmla="*/ 30 w 93"/>
                <a:gd name="T77" fmla="*/ 67 h 75"/>
                <a:gd name="T78" fmla="*/ 25 w 93"/>
                <a:gd name="T79" fmla="*/ 66 h 75"/>
                <a:gd name="T80" fmla="*/ 21 w 93"/>
                <a:gd name="T81" fmla="*/ 66 h 75"/>
                <a:gd name="T82" fmla="*/ 18 w 93"/>
                <a:gd name="T83" fmla="*/ 67 h 75"/>
                <a:gd name="T84" fmla="*/ 16 w 93"/>
                <a:gd name="T85" fmla="*/ 66 h 75"/>
                <a:gd name="T86" fmla="*/ 13 w 93"/>
                <a:gd name="T87" fmla="*/ 66 h 75"/>
                <a:gd name="T88" fmla="*/ 10 w 93"/>
                <a:gd name="T89" fmla="*/ 65 h 75"/>
                <a:gd name="T90" fmla="*/ 8 w 93"/>
                <a:gd name="T91" fmla="*/ 65 h 75"/>
                <a:gd name="T92" fmla="*/ 6 w 93"/>
                <a:gd name="T93" fmla="*/ 64 h 75"/>
                <a:gd name="T94" fmla="*/ 3 w 93"/>
                <a:gd name="T95" fmla="*/ 63 h 75"/>
                <a:gd name="T96" fmla="*/ 2 w 93"/>
                <a:gd name="T97" fmla="*/ 62 h 75"/>
                <a:gd name="T98" fmla="*/ 0 w 93"/>
                <a:gd name="T99" fmla="*/ 61 h 75"/>
                <a:gd name="T100" fmla="*/ 0 w 93"/>
                <a:gd name="T101" fmla="*/ 60 h 75"/>
                <a:gd name="T102" fmla="*/ 0 w 93"/>
                <a:gd name="T103" fmla="*/ 57 h 75"/>
                <a:gd name="T104" fmla="*/ 1 w 93"/>
                <a:gd name="T105" fmla="*/ 52 h 75"/>
                <a:gd name="T106" fmla="*/ 1 w 93"/>
                <a:gd name="T107" fmla="*/ 45 h 75"/>
                <a:gd name="T108" fmla="*/ 3 w 93"/>
                <a:gd name="T109" fmla="*/ 37 h 75"/>
                <a:gd name="T110" fmla="*/ 4 w 93"/>
                <a:gd name="T111" fmla="*/ 29 h 75"/>
                <a:gd name="T112" fmla="*/ 5 w 93"/>
                <a:gd name="T113" fmla="*/ 21 h 75"/>
                <a:gd name="T114" fmla="*/ 6 w 93"/>
                <a:gd name="T115" fmla="*/ 14 h 75"/>
                <a:gd name="T116" fmla="*/ 7 w 93"/>
                <a:gd name="T117" fmla="*/ 7 h 75"/>
                <a:gd name="T118" fmla="*/ 7 w 93"/>
                <a:gd name="T119" fmla="*/ 3 h 75"/>
                <a:gd name="T120" fmla="*/ 8 w 93"/>
                <a:gd name="T121" fmla="*/ 2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75"/>
                <a:gd name="T185" fmla="*/ 93 w 93"/>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75">
                  <a:moveTo>
                    <a:pt x="8" y="2"/>
                  </a:moveTo>
                  <a:lnTo>
                    <a:pt x="10" y="0"/>
                  </a:lnTo>
                  <a:lnTo>
                    <a:pt x="16" y="0"/>
                  </a:lnTo>
                  <a:lnTo>
                    <a:pt x="24" y="1"/>
                  </a:lnTo>
                  <a:lnTo>
                    <a:pt x="34" y="2"/>
                  </a:lnTo>
                  <a:lnTo>
                    <a:pt x="45" y="4"/>
                  </a:lnTo>
                  <a:lnTo>
                    <a:pt x="56" y="6"/>
                  </a:lnTo>
                  <a:lnTo>
                    <a:pt x="65" y="7"/>
                  </a:lnTo>
                  <a:lnTo>
                    <a:pt x="74" y="9"/>
                  </a:lnTo>
                  <a:lnTo>
                    <a:pt x="80" y="10"/>
                  </a:lnTo>
                  <a:lnTo>
                    <a:pt x="84" y="10"/>
                  </a:lnTo>
                  <a:lnTo>
                    <a:pt x="87" y="9"/>
                  </a:lnTo>
                  <a:lnTo>
                    <a:pt x="89" y="9"/>
                  </a:lnTo>
                  <a:lnTo>
                    <a:pt x="91" y="10"/>
                  </a:lnTo>
                  <a:lnTo>
                    <a:pt x="92" y="10"/>
                  </a:lnTo>
                  <a:lnTo>
                    <a:pt x="92" y="11"/>
                  </a:lnTo>
                  <a:lnTo>
                    <a:pt x="93" y="12"/>
                  </a:lnTo>
                  <a:lnTo>
                    <a:pt x="93" y="15"/>
                  </a:lnTo>
                  <a:lnTo>
                    <a:pt x="92" y="18"/>
                  </a:lnTo>
                  <a:lnTo>
                    <a:pt x="92" y="21"/>
                  </a:lnTo>
                  <a:lnTo>
                    <a:pt x="91" y="24"/>
                  </a:lnTo>
                  <a:lnTo>
                    <a:pt x="91" y="27"/>
                  </a:lnTo>
                  <a:lnTo>
                    <a:pt x="90" y="31"/>
                  </a:lnTo>
                  <a:lnTo>
                    <a:pt x="89" y="36"/>
                  </a:lnTo>
                  <a:lnTo>
                    <a:pt x="89" y="43"/>
                  </a:lnTo>
                  <a:lnTo>
                    <a:pt x="88" y="50"/>
                  </a:lnTo>
                  <a:lnTo>
                    <a:pt x="87" y="57"/>
                  </a:lnTo>
                  <a:lnTo>
                    <a:pt x="86" y="63"/>
                  </a:lnTo>
                  <a:lnTo>
                    <a:pt x="86" y="68"/>
                  </a:lnTo>
                  <a:lnTo>
                    <a:pt x="85" y="73"/>
                  </a:lnTo>
                  <a:lnTo>
                    <a:pt x="85" y="74"/>
                  </a:lnTo>
                  <a:lnTo>
                    <a:pt x="83" y="75"/>
                  </a:lnTo>
                  <a:lnTo>
                    <a:pt x="78" y="74"/>
                  </a:lnTo>
                  <a:lnTo>
                    <a:pt x="71" y="74"/>
                  </a:lnTo>
                  <a:lnTo>
                    <a:pt x="63" y="73"/>
                  </a:lnTo>
                  <a:lnTo>
                    <a:pt x="55" y="71"/>
                  </a:lnTo>
                  <a:lnTo>
                    <a:pt x="46" y="70"/>
                  </a:lnTo>
                  <a:lnTo>
                    <a:pt x="38" y="68"/>
                  </a:lnTo>
                  <a:lnTo>
                    <a:pt x="30" y="67"/>
                  </a:lnTo>
                  <a:lnTo>
                    <a:pt x="25" y="66"/>
                  </a:lnTo>
                  <a:lnTo>
                    <a:pt x="21" y="66"/>
                  </a:lnTo>
                  <a:lnTo>
                    <a:pt x="18" y="67"/>
                  </a:lnTo>
                  <a:lnTo>
                    <a:pt x="16" y="66"/>
                  </a:lnTo>
                  <a:lnTo>
                    <a:pt x="13" y="66"/>
                  </a:lnTo>
                  <a:lnTo>
                    <a:pt x="10" y="65"/>
                  </a:lnTo>
                  <a:lnTo>
                    <a:pt x="8" y="65"/>
                  </a:lnTo>
                  <a:lnTo>
                    <a:pt x="6" y="64"/>
                  </a:lnTo>
                  <a:lnTo>
                    <a:pt x="3" y="63"/>
                  </a:lnTo>
                  <a:lnTo>
                    <a:pt x="2" y="62"/>
                  </a:lnTo>
                  <a:lnTo>
                    <a:pt x="0" y="61"/>
                  </a:lnTo>
                  <a:lnTo>
                    <a:pt x="0" y="60"/>
                  </a:lnTo>
                  <a:lnTo>
                    <a:pt x="0" y="57"/>
                  </a:lnTo>
                  <a:lnTo>
                    <a:pt x="1" y="52"/>
                  </a:lnTo>
                  <a:lnTo>
                    <a:pt x="1" y="45"/>
                  </a:lnTo>
                  <a:lnTo>
                    <a:pt x="3" y="37"/>
                  </a:lnTo>
                  <a:lnTo>
                    <a:pt x="4" y="29"/>
                  </a:lnTo>
                  <a:lnTo>
                    <a:pt x="5" y="21"/>
                  </a:lnTo>
                  <a:lnTo>
                    <a:pt x="6" y="14"/>
                  </a:lnTo>
                  <a:lnTo>
                    <a:pt x="7" y="7"/>
                  </a:lnTo>
                  <a:lnTo>
                    <a:pt x="7" y="3"/>
                  </a:lnTo>
                  <a:lnTo>
                    <a:pt x="8"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191"/>
            <p:cNvSpPr>
              <a:spLocks/>
            </p:cNvSpPr>
            <p:nvPr/>
          </p:nvSpPr>
          <p:spPr bwMode="auto">
            <a:xfrm>
              <a:off x="3134" y="3200"/>
              <a:ext cx="93" cy="75"/>
            </a:xfrm>
            <a:custGeom>
              <a:avLst/>
              <a:gdLst>
                <a:gd name="T0" fmla="*/ 8 w 93"/>
                <a:gd name="T1" fmla="*/ 2 h 75"/>
                <a:gd name="T2" fmla="*/ 10 w 93"/>
                <a:gd name="T3" fmla="*/ 0 h 75"/>
                <a:gd name="T4" fmla="*/ 16 w 93"/>
                <a:gd name="T5" fmla="*/ 0 h 75"/>
                <a:gd name="T6" fmla="*/ 24 w 93"/>
                <a:gd name="T7" fmla="*/ 1 h 75"/>
                <a:gd name="T8" fmla="*/ 34 w 93"/>
                <a:gd name="T9" fmla="*/ 2 h 75"/>
                <a:gd name="T10" fmla="*/ 45 w 93"/>
                <a:gd name="T11" fmla="*/ 4 h 75"/>
                <a:gd name="T12" fmla="*/ 56 w 93"/>
                <a:gd name="T13" fmla="*/ 6 h 75"/>
                <a:gd name="T14" fmla="*/ 65 w 93"/>
                <a:gd name="T15" fmla="*/ 7 h 75"/>
                <a:gd name="T16" fmla="*/ 74 w 93"/>
                <a:gd name="T17" fmla="*/ 9 h 75"/>
                <a:gd name="T18" fmla="*/ 80 w 93"/>
                <a:gd name="T19" fmla="*/ 10 h 75"/>
                <a:gd name="T20" fmla="*/ 84 w 93"/>
                <a:gd name="T21" fmla="*/ 10 h 75"/>
                <a:gd name="T22" fmla="*/ 87 w 93"/>
                <a:gd name="T23" fmla="*/ 9 h 75"/>
                <a:gd name="T24" fmla="*/ 89 w 93"/>
                <a:gd name="T25" fmla="*/ 9 h 75"/>
                <a:gd name="T26" fmla="*/ 91 w 93"/>
                <a:gd name="T27" fmla="*/ 10 h 75"/>
                <a:gd name="T28" fmla="*/ 92 w 93"/>
                <a:gd name="T29" fmla="*/ 10 h 75"/>
                <a:gd name="T30" fmla="*/ 92 w 93"/>
                <a:gd name="T31" fmla="*/ 11 h 75"/>
                <a:gd name="T32" fmla="*/ 93 w 93"/>
                <a:gd name="T33" fmla="*/ 12 h 75"/>
                <a:gd name="T34" fmla="*/ 93 w 93"/>
                <a:gd name="T35" fmla="*/ 15 h 75"/>
                <a:gd name="T36" fmla="*/ 92 w 93"/>
                <a:gd name="T37" fmla="*/ 18 h 75"/>
                <a:gd name="T38" fmla="*/ 92 w 93"/>
                <a:gd name="T39" fmla="*/ 21 h 75"/>
                <a:gd name="T40" fmla="*/ 91 w 93"/>
                <a:gd name="T41" fmla="*/ 24 h 75"/>
                <a:gd name="T42" fmla="*/ 91 w 93"/>
                <a:gd name="T43" fmla="*/ 27 h 75"/>
                <a:gd name="T44" fmla="*/ 90 w 93"/>
                <a:gd name="T45" fmla="*/ 31 h 75"/>
                <a:gd name="T46" fmla="*/ 89 w 93"/>
                <a:gd name="T47" fmla="*/ 36 h 75"/>
                <a:gd name="T48" fmla="*/ 89 w 93"/>
                <a:gd name="T49" fmla="*/ 43 h 75"/>
                <a:gd name="T50" fmla="*/ 88 w 93"/>
                <a:gd name="T51" fmla="*/ 50 h 75"/>
                <a:gd name="T52" fmla="*/ 87 w 93"/>
                <a:gd name="T53" fmla="*/ 57 h 75"/>
                <a:gd name="T54" fmla="*/ 86 w 93"/>
                <a:gd name="T55" fmla="*/ 63 h 75"/>
                <a:gd name="T56" fmla="*/ 86 w 93"/>
                <a:gd name="T57" fmla="*/ 68 h 75"/>
                <a:gd name="T58" fmla="*/ 85 w 93"/>
                <a:gd name="T59" fmla="*/ 73 h 75"/>
                <a:gd name="T60" fmla="*/ 85 w 93"/>
                <a:gd name="T61" fmla="*/ 74 h 75"/>
                <a:gd name="T62" fmla="*/ 83 w 93"/>
                <a:gd name="T63" fmla="*/ 75 h 75"/>
                <a:gd name="T64" fmla="*/ 78 w 93"/>
                <a:gd name="T65" fmla="*/ 74 h 75"/>
                <a:gd name="T66" fmla="*/ 71 w 93"/>
                <a:gd name="T67" fmla="*/ 74 h 75"/>
                <a:gd name="T68" fmla="*/ 63 w 93"/>
                <a:gd name="T69" fmla="*/ 73 h 75"/>
                <a:gd name="T70" fmla="*/ 55 w 93"/>
                <a:gd name="T71" fmla="*/ 71 h 75"/>
                <a:gd name="T72" fmla="*/ 46 w 93"/>
                <a:gd name="T73" fmla="*/ 70 h 75"/>
                <a:gd name="T74" fmla="*/ 38 w 93"/>
                <a:gd name="T75" fmla="*/ 68 h 75"/>
                <a:gd name="T76" fmla="*/ 30 w 93"/>
                <a:gd name="T77" fmla="*/ 67 h 75"/>
                <a:gd name="T78" fmla="*/ 25 w 93"/>
                <a:gd name="T79" fmla="*/ 66 h 75"/>
                <a:gd name="T80" fmla="*/ 21 w 93"/>
                <a:gd name="T81" fmla="*/ 66 h 75"/>
                <a:gd name="T82" fmla="*/ 18 w 93"/>
                <a:gd name="T83" fmla="*/ 67 h 75"/>
                <a:gd name="T84" fmla="*/ 16 w 93"/>
                <a:gd name="T85" fmla="*/ 66 h 75"/>
                <a:gd name="T86" fmla="*/ 13 w 93"/>
                <a:gd name="T87" fmla="*/ 66 h 75"/>
                <a:gd name="T88" fmla="*/ 10 w 93"/>
                <a:gd name="T89" fmla="*/ 65 h 75"/>
                <a:gd name="T90" fmla="*/ 8 w 93"/>
                <a:gd name="T91" fmla="*/ 65 h 75"/>
                <a:gd name="T92" fmla="*/ 6 w 93"/>
                <a:gd name="T93" fmla="*/ 64 h 75"/>
                <a:gd name="T94" fmla="*/ 3 w 93"/>
                <a:gd name="T95" fmla="*/ 63 h 75"/>
                <a:gd name="T96" fmla="*/ 2 w 93"/>
                <a:gd name="T97" fmla="*/ 62 h 75"/>
                <a:gd name="T98" fmla="*/ 0 w 93"/>
                <a:gd name="T99" fmla="*/ 61 h 75"/>
                <a:gd name="T100" fmla="*/ 0 w 93"/>
                <a:gd name="T101" fmla="*/ 60 h 75"/>
                <a:gd name="T102" fmla="*/ 0 w 93"/>
                <a:gd name="T103" fmla="*/ 57 h 75"/>
                <a:gd name="T104" fmla="*/ 1 w 93"/>
                <a:gd name="T105" fmla="*/ 52 h 75"/>
                <a:gd name="T106" fmla="*/ 1 w 93"/>
                <a:gd name="T107" fmla="*/ 45 h 75"/>
                <a:gd name="T108" fmla="*/ 3 w 93"/>
                <a:gd name="T109" fmla="*/ 37 h 75"/>
                <a:gd name="T110" fmla="*/ 4 w 93"/>
                <a:gd name="T111" fmla="*/ 29 h 75"/>
                <a:gd name="T112" fmla="*/ 5 w 93"/>
                <a:gd name="T113" fmla="*/ 21 h 75"/>
                <a:gd name="T114" fmla="*/ 6 w 93"/>
                <a:gd name="T115" fmla="*/ 14 h 75"/>
                <a:gd name="T116" fmla="*/ 7 w 93"/>
                <a:gd name="T117" fmla="*/ 7 h 75"/>
                <a:gd name="T118" fmla="*/ 7 w 93"/>
                <a:gd name="T119" fmla="*/ 3 h 75"/>
                <a:gd name="T120" fmla="*/ 8 w 93"/>
                <a:gd name="T121" fmla="*/ 2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75"/>
                <a:gd name="T185" fmla="*/ 93 w 93"/>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75">
                  <a:moveTo>
                    <a:pt x="8" y="2"/>
                  </a:moveTo>
                  <a:lnTo>
                    <a:pt x="10" y="0"/>
                  </a:lnTo>
                  <a:lnTo>
                    <a:pt x="16" y="0"/>
                  </a:lnTo>
                  <a:lnTo>
                    <a:pt x="24" y="1"/>
                  </a:lnTo>
                  <a:lnTo>
                    <a:pt x="34" y="2"/>
                  </a:lnTo>
                  <a:lnTo>
                    <a:pt x="45" y="4"/>
                  </a:lnTo>
                  <a:lnTo>
                    <a:pt x="56" y="6"/>
                  </a:lnTo>
                  <a:lnTo>
                    <a:pt x="65" y="7"/>
                  </a:lnTo>
                  <a:lnTo>
                    <a:pt x="74" y="9"/>
                  </a:lnTo>
                  <a:lnTo>
                    <a:pt x="80" y="10"/>
                  </a:lnTo>
                  <a:lnTo>
                    <a:pt x="84" y="10"/>
                  </a:lnTo>
                  <a:lnTo>
                    <a:pt x="87" y="9"/>
                  </a:lnTo>
                  <a:lnTo>
                    <a:pt x="89" y="9"/>
                  </a:lnTo>
                  <a:lnTo>
                    <a:pt x="91" y="10"/>
                  </a:lnTo>
                  <a:lnTo>
                    <a:pt x="92" y="10"/>
                  </a:lnTo>
                  <a:lnTo>
                    <a:pt x="92" y="11"/>
                  </a:lnTo>
                  <a:lnTo>
                    <a:pt x="93" y="12"/>
                  </a:lnTo>
                  <a:lnTo>
                    <a:pt x="93" y="15"/>
                  </a:lnTo>
                  <a:lnTo>
                    <a:pt x="92" y="18"/>
                  </a:lnTo>
                  <a:lnTo>
                    <a:pt x="92" y="21"/>
                  </a:lnTo>
                  <a:lnTo>
                    <a:pt x="91" y="24"/>
                  </a:lnTo>
                  <a:lnTo>
                    <a:pt x="91" y="27"/>
                  </a:lnTo>
                  <a:lnTo>
                    <a:pt x="90" y="31"/>
                  </a:lnTo>
                  <a:lnTo>
                    <a:pt x="89" y="36"/>
                  </a:lnTo>
                  <a:lnTo>
                    <a:pt x="89" y="43"/>
                  </a:lnTo>
                  <a:lnTo>
                    <a:pt x="88" y="50"/>
                  </a:lnTo>
                  <a:lnTo>
                    <a:pt x="87" y="57"/>
                  </a:lnTo>
                  <a:lnTo>
                    <a:pt x="86" y="63"/>
                  </a:lnTo>
                  <a:lnTo>
                    <a:pt x="86" y="68"/>
                  </a:lnTo>
                  <a:lnTo>
                    <a:pt x="85" y="73"/>
                  </a:lnTo>
                  <a:lnTo>
                    <a:pt x="85" y="74"/>
                  </a:lnTo>
                  <a:lnTo>
                    <a:pt x="83" y="75"/>
                  </a:lnTo>
                  <a:lnTo>
                    <a:pt x="78" y="74"/>
                  </a:lnTo>
                  <a:lnTo>
                    <a:pt x="71" y="74"/>
                  </a:lnTo>
                  <a:lnTo>
                    <a:pt x="63" y="73"/>
                  </a:lnTo>
                  <a:lnTo>
                    <a:pt x="55" y="71"/>
                  </a:lnTo>
                  <a:lnTo>
                    <a:pt x="46" y="70"/>
                  </a:lnTo>
                  <a:lnTo>
                    <a:pt x="38" y="68"/>
                  </a:lnTo>
                  <a:lnTo>
                    <a:pt x="30" y="67"/>
                  </a:lnTo>
                  <a:lnTo>
                    <a:pt x="25" y="66"/>
                  </a:lnTo>
                  <a:lnTo>
                    <a:pt x="21" y="66"/>
                  </a:lnTo>
                  <a:lnTo>
                    <a:pt x="18" y="67"/>
                  </a:lnTo>
                  <a:lnTo>
                    <a:pt x="16" y="66"/>
                  </a:lnTo>
                  <a:lnTo>
                    <a:pt x="13" y="66"/>
                  </a:lnTo>
                  <a:lnTo>
                    <a:pt x="10" y="65"/>
                  </a:lnTo>
                  <a:lnTo>
                    <a:pt x="8" y="65"/>
                  </a:lnTo>
                  <a:lnTo>
                    <a:pt x="6" y="64"/>
                  </a:lnTo>
                  <a:lnTo>
                    <a:pt x="3" y="63"/>
                  </a:lnTo>
                  <a:lnTo>
                    <a:pt x="2" y="62"/>
                  </a:lnTo>
                  <a:lnTo>
                    <a:pt x="0" y="61"/>
                  </a:lnTo>
                  <a:lnTo>
                    <a:pt x="0" y="60"/>
                  </a:lnTo>
                  <a:lnTo>
                    <a:pt x="0" y="57"/>
                  </a:lnTo>
                  <a:lnTo>
                    <a:pt x="1" y="52"/>
                  </a:lnTo>
                  <a:lnTo>
                    <a:pt x="1" y="45"/>
                  </a:lnTo>
                  <a:lnTo>
                    <a:pt x="3" y="37"/>
                  </a:lnTo>
                  <a:lnTo>
                    <a:pt x="4" y="29"/>
                  </a:lnTo>
                  <a:lnTo>
                    <a:pt x="5" y="21"/>
                  </a:lnTo>
                  <a:lnTo>
                    <a:pt x="6" y="14"/>
                  </a:lnTo>
                  <a:lnTo>
                    <a:pt x="7" y="7"/>
                  </a:lnTo>
                  <a:lnTo>
                    <a:pt x="7" y="3"/>
                  </a:lnTo>
                  <a:lnTo>
                    <a:pt x="8"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92"/>
            <p:cNvSpPr>
              <a:spLocks/>
            </p:cNvSpPr>
            <p:nvPr/>
          </p:nvSpPr>
          <p:spPr bwMode="auto">
            <a:xfrm>
              <a:off x="3134" y="3200"/>
              <a:ext cx="93" cy="75"/>
            </a:xfrm>
            <a:custGeom>
              <a:avLst/>
              <a:gdLst>
                <a:gd name="T0" fmla="*/ 8 w 93"/>
                <a:gd name="T1" fmla="*/ 2 h 75"/>
                <a:gd name="T2" fmla="*/ 10 w 93"/>
                <a:gd name="T3" fmla="*/ 0 h 75"/>
                <a:gd name="T4" fmla="*/ 16 w 93"/>
                <a:gd name="T5" fmla="*/ 0 h 75"/>
                <a:gd name="T6" fmla="*/ 24 w 93"/>
                <a:gd name="T7" fmla="*/ 1 h 75"/>
                <a:gd name="T8" fmla="*/ 34 w 93"/>
                <a:gd name="T9" fmla="*/ 2 h 75"/>
                <a:gd name="T10" fmla="*/ 45 w 93"/>
                <a:gd name="T11" fmla="*/ 4 h 75"/>
                <a:gd name="T12" fmla="*/ 56 w 93"/>
                <a:gd name="T13" fmla="*/ 6 h 75"/>
                <a:gd name="T14" fmla="*/ 65 w 93"/>
                <a:gd name="T15" fmla="*/ 7 h 75"/>
                <a:gd name="T16" fmla="*/ 74 w 93"/>
                <a:gd name="T17" fmla="*/ 9 h 75"/>
                <a:gd name="T18" fmla="*/ 80 w 93"/>
                <a:gd name="T19" fmla="*/ 10 h 75"/>
                <a:gd name="T20" fmla="*/ 84 w 93"/>
                <a:gd name="T21" fmla="*/ 10 h 75"/>
                <a:gd name="T22" fmla="*/ 87 w 93"/>
                <a:gd name="T23" fmla="*/ 9 h 75"/>
                <a:gd name="T24" fmla="*/ 89 w 93"/>
                <a:gd name="T25" fmla="*/ 9 h 75"/>
                <a:gd name="T26" fmla="*/ 91 w 93"/>
                <a:gd name="T27" fmla="*/ 10 h 75"/>
                <a:gd name="T28" fmla="*/ 92 w 93"/>
                <a:gd name="T29" fmla="*/ 10 h 75"/>
                <a:gd name="T30" fmla="*/ 92 w 93"/>
                <a:gd name="T31" fmla="*/ 11 h 75"/>
                <a:gd name="T32" fmla="*/ 93 w 93"/>
                <a:gd name="T33" fmla="*/ 12 h 75"/>
                <a:gd name="T34" fmla="*/ 93 w 93"/>
                <a:gd name="T35" fmla="*/ 15 h 75"/>
                <a:gd name="T36" fmla="*/ 92 w 93"/>
                <a:gd name="T37" fmla="*/ 18 h 75"/>
                <a:gd name="T38" fmla="*/ 92 w 93"/>
                <a:gd name="T39" fmla="*/ 21 h 75"/>
                <a:gd name="T40" fmla="*/ 91 w 93"/>
                <a:gd name="T41" fmla="*/ 24 h 75"/>
                <a:gd name="T42" fmla="*/ 91 w 93"/>
                <a:gd name="T43" fmla="*/ 27 h 75"/>
                <a:gd name="T44" fmla="*/ 90 w 93"/>
                <a:gd name="T45" fmla="*/ 31 h 75"/>
                <a:gd name="T46" fmla="*/ 89 w 93"/>
                <a:gd name="T47" fmla="*/ 36 h 75"/>
                <a:gd name="T48" fmla="*/ 89 w 93"/>
                <a:gd name="T49" fmla="*/ 43 h 75"/>
                <a:gd name="T50" fmla="*/ 88 w 93"/>
                <a:gd name="T51" fmla="*/ 50 h 75"/>
                <a:gd name="T52" fmla="*/ 87 w 93"/>
                <a:gd name="T53" fmla="*/ 57 h 75"/>
                <a:gd name="T54" fmla="*/ 86 w 93"/>
                <a:gd name="T55" fmla="*/ 63 h 75"/>
                <a:gd name="T56" fmla="*/ 86 w 93"/>
                <a:gd name="T57" fmla="*/ 68 h 75"/>
                <a:gd name="T58" fmla="*/ 85 w 93"/>
                <a:gd name="T59" fmla="*/ 73 h 75"/>
                <a:gd name="T60" fmla="*/ 85 w 93"/>
                <a:gd name="T61" fmla="*/ 74 h 75"/>
                <a:gd name="T62" fmla="*/ 83 w 93"/>
                <a:gd name="T63" fmla="*/ 75 h 75"/>
                <a:gd name="T64" fmla="*/ 78 w 93"/>
                <a:gd name="T65" fmla="*/ 74 h 75"/>
                <a:gd name="T66" fmla="*/ 71 w 93"/>
                <a:gd name="T67" fmla="*/ 74 h 75"/>
                <a:gd name="T68" fmla="*/ 63 w 93"/>
                <a:gd name="T69" fmla="*/ 73 h 75"/>
                <a:gd name="T70" fmla="*/ 55 w 93"/>
                <a:gd name="T71" fmla="*/ 71 h 75"/>
                <a:gd name="T72" fmla="*/ 46 w 93"/>
                <a:gd name="T73" fmla="*/ 70 h 75"/>
                <a:gd name="T74" fmla="*/ 38 w 93"/>
                <a:gd name="T75" fmla="*/ 68 h 75"/>
                <a:gd name="T76" fmla="*/ 30 w 93"/>
                <a:gd name="T77" fmla="*/ 67 h 75"/>
                <a:gd name="T78" fmla="*/ 25 w 93"/>
                <a:gd name="T79" fmla="*/ 66 h 75"/>
                <a:gd name="T80" fmla="*/ 21 w 93"/>
                <a:gd name="T81" fmla="*/ 66 h 75"/>
                <a:gd name="T82" fmla="*/ 18 w 93"/>
                <a:gd name="T83" fmla="*/ 67 h 75"/>
                <a:gd name="T84" fmla="*/ 16 w 93"/>
                <a:gd name="T85" fmla="*/ 66 h 75"/>
                <a:gd name="T86" fmla="*/ 13 w 93"/>
                <a:gd name="T87" fmla="*/ 66 h 75"/>
                <a:gd name="T88" fmla="*/ 10 w 93"/>
                <a:gd name="T89" fmla="*/ 65 h 75"/>
                <a:gd name="T90" fmla="*/ 8 w 93"/>
                <a:gd name="T91" fmla="*/ 65 h 75"/>
                <a:gd name="T92" fmla="*/ 6 w 93"/>
                <a:gd name="T93" fmla="*/ 64 h 75"/>
                <a:gd name="T94" fmla="*/ 3 w 93"/>
                <a:gd name="T95" fmla="*/ 63 h 75"/>
                <a:gd name="T96" fmla="*/ 2 w 93"/>
                <a:gd name="T97" fmla="*/ 62 h 75"/>
                <a:gd name="T98" fmla="*/ 0 w 93"/>
                <a:gd name="T99" fmla="*/ 61 h 75"/>
                <a:gd name="T100" fmla="*/ 0 w 93"/>
                <a:gd name="T101" fmla="*/ 60 h 75"/>
                <a:gd name="T102" fmla="*/ 0 w 93"/>
                <a:gd name="T103" fmla="*/ 57 h 75"/>
                <a:gd name="T104" fmla="*/ 1 w 93"/>
                <a:gd name="T105" fmla="*/ 52 h 75"/>
                <a:gd name="T106" fmla="*/ 1 w 93"/>
                <a:gd name="T107" fmla="*/ 45 h 75"/>
                <a:gd name="T108" fmla="*/ 3 w 93"/>
                <a:gd name="T109" fmla="*/ 37 h 75"/>
                <a:gd name="T110" fmla="*/ 4 w 93"/>
                <a:gd name="T111" fmla="*/ 29 h 75"/>
                <a:gd name="T112" fmla="*/ 5 w 93"/>
                <a:gd name="T113" fmla="*/ 21 h 75"/>
                <a:gd name="T114" fmla="*/ 6 w 93"/>
                <a:gd name="T115" fmla="*/ 14 h 75"/>
                <a:gd name="T116" fmla="*/ 7 w 93"/>
                <a:gd name="T117" fmla="*/ 7 h 75"/>
                <a:gd name="T118" fmla="*/ 7 w 93"/>
                <a:gd name="T119" fmla="*/ 3 h 75"/>
                <a:gd name="T120" fmla="*/ 8 w 93"/>
                <a:gd name="T121" fmla="*/ 2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75"/>
                <a:gd name="T185" fmla="*/ 93 w 93"/>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75">
                  <a:moveTo>
                    <a:pt x="8" y="2"/>
                  </a:moveTo>
                  <a:lnTo>
                    <a:pt x="10" y="0"/>
                  </a:lnTo>
                  <a:lnTo>
                    <a:pt x="16" y="0"/>
                  </a:lnTo>
                  <a:lnTo>
                    <a:pt x="24" y="1"/>
                  </a:lnTo>
                  <a:lnTo>
                    <a:pt x="34" y="2"/>
                  </a:lnTo>
                  <a:lnTo>
                    <a:pt x="45" y="4"/>
                  </a:lnTo>
                  <a:lnTo>
                    <a:pt x="56" y="6"/>
                  </a:lnTo>
                  <a:lnTo>
                    <a:pt x="65" y="7"/>
                  </a:lnTo>
                  <a:lnTo>
                    <a:pt x="74" y="9"/>
                  </a:lnTo>
                  <a:lnTo>
                    <a:pt x="80" y="10"/>
                  </a:lnTo>
                  <a:lnTo>
                    <a:pt x="84" y="10"/>
                  </a:lnTo>
                  <a:lnTo>
                    <a:pt x="87" y="9"/>
                  </a:lnTo>
                  <a:lnTo>
                    <a:pt x="89" y="9"/>
                  </a:lnTo>
                  <a:lnTo>
                    <a:pt x="91" y="10"/>
                  </a:lnTo>
                  <a:lnTo>
                    <a:pt x="92" y="10"/>
                  </a:lnTo>
                  <a:lnTo>
                    <a:pt x="92" y="11"/>
                  </a:lnTo>
                  <a:lnTo>
                    <a:pt x="93" y="12"/>
                  </a:lnTo>
                  <a:lnTo>
                    <a:pt x="93" y="15"/>
                  </a:lnTo>
                  <a:lnTo>
                    <a:pt x="92" y="18"/>
                  </a:lnTo>
                  <a:lnTo>
                    <a:pt x="92" y="21"/>
                  </a:lnTo>
                  <a:lnTo>
                    <a:pt x="91" y="24"/>
                  </a:lnTo>
                  <a:lnTo>
                    <a:pt x="91" y="27"/>
                  </a:lnTo>
                  <a:lnTo>
                    <a:pt x="90" y="31"/>
                  </a:lnTo>
                  <a:lnTo>
                    <a:pt x="89" y="36"/>
                  </a:lnTo>
                  <a:lnTo>
                    <a:pt x="89" y="43"/>
                  </a:lnTo>
                  <a:lnTo>
                    <a:pt x="88" y="50"/>
                  </a:lnTo>
                  <a:lnTo>
                    <a:pt x="87" y="57"/>
                  </a:lnTo>
                  <a:lnTo>
                    <a:pt x="86" y="63"/>
                  </a:lnTo>
                  <a:lnTo>
                    <a:pt x="86" y="68"/>
                  </a:lnTo>
                  <a:lnTo>
                    <a:pt x="85" y="73"/>
                  </a:lnTo>
                  <a:lnTo>
                    <a:pt x="85" y="74"/>
                  </a:lnTo>
                  <a:lnTo>
                    <a:pt x="83" y="75"/>
                  </a:lnTo>
                  <a:lnTo>
                    <a:pt x="78" y="74"/>
                  </a:lnTo>
                  <a:lnTo>
                    <a:pt x="71" y="74"/>
                  </a:lnTo>
                  <a:lnTo>
                    <a:pt x="63" y="73"/>
                  </a:lnTo>
                  <a:lnTo>
                    <a:pt x="55" y="71"/>
                  </a:lnTo>
                  <a:lnTo>
                    <a:pt x="46" y="70"/>
                  </a:lnTo>
                  <a:lnTo>
                    <a:pt x="38" y="68"/>
                  </a:lnTo>
                  <a:lnTo>
                    <a:pt x="30" y="67"/>
                  </a:lnTo>
                  <a:lnTo>
                    <a:pt x="25" y="66"/>
                  </a:lnTo>
                  <a:lnTo>
                    <a:pt x="21" y="66"/>
                  </a:lnTo>
                  <a:lnTo>
                    <a:pt x="18" y="67"/>
                  </a:lnTo>
                  <a:lnTo>
                    <a:pt x="16" y="66"/>
                  </a:lnTo>
                  <a:lnTo>
                    <a:pt x="13" y="66"/>
                  </a:lnTo>
                  <a:lnTo>
                    <a:pt x="10" y="65"/>
                  </a:lnTo>
                  <a:lnTo>
                    <a:pt x="8" y="65"/>
                  </a:lnTo>
                  <a:lnTo>
                    <a:pt x="6" y="64"/>
                  </a:lnTo>
                  <a:lnTo>
                    <a:pt x="3" y="63"/>
                  </a:lnTo>
                  <a:lnTo>
                    <a:pt x="2" y="62"/>
                  </a:lnTo>
                  <a:lnTo>
                    <a:pt x="0" y="61"/>
                  </a:lnTo>
                  <a:lnTo>
                    <a:pt x="0" y="60"/>
                  </a:lnTo>
                  <a:lnTo>
                    <a:pt x="0" y="57"/>
                  </a:lnTo>
                  <a:lnTo>
                    <a:pt x="1" y="52"/>
                  </a:lnTo>
                  <a:lnTo>
                    <a:pt x="1" y="45"/>
                  </a:lnTo>
                  <a:lnTo>
                    <a:pt x="3" y="37"/>
                  </a:lnTo>
                  <a:lnTo>
                    <a:pt x="4" y="29"/>
                  </a:lnTo>
                  <a:lnTo>
                    <a:pt x="5" y="21"/>
                  </a:lnTo>
                  <a:lnTo>
                    <a:pt x="6" y="14"/>
                  </a:lnTo>
                  <a:lnTo>
                    <a:pt x="7" y="7"/>
                  </a:lnTo>
                  <a:lnTo>
                    <a:pt x="7" y="3"/>
                  </a:lnTo>
                  <a:lnTo>
                    <a:pt x="8"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93"/>
            <p:cNvSpPr>
              <a:spLocks/>
            </p:cNvSpPr>
            <p:nvPr/>
          </p:nvSpPr>
          <p:spPr bwMode="auto">
            <a:xfrm>
              <a:off x="3105" y="3277"/>
              <a:ext cx="109" cy="87"/>
            </a:xfrm>
            <a:custGeom>
              <a:avLst/>
              <a:gdLst>
                <a:gd name="T0" fmla="*/ 28 w 109"/>
                <a:gd name="T1" fmla="*/ 0 h 87"/>
                <a:gd name="T2" fmla="*/ 42 w 109"/>
                <a:gd name="T3" fmla="*/ 3 h 87"/>
                <a:gd name="T4" fmla="*/ 62 w 109"/>
                <a:gd name="T5" fmla="*/ 9 h 87"/>
                <a:gd name="T6" fmla="*/ 82 w 109"/>
                <a:gd name="T7" fmla="*/ 14 h 87"/>
                <a:gd name="T8" fmla="*/ 97 w 109"/>
                <a:gd name="T9" fmla="*/ 19 h 87"/>
                <a:gd name="T10" fmla="*/ 103 w 109"/>
                <a:gd name="T11" fmla="*/ 20 h 87"/>
                <a:gd name="T12" fmla="*/ 107 w 109"/>
                <a:gd name="T13" fmla="*/ 21 h 87"/>
                <a:gd name="T14" fmla="*/ 109 w 109"/>
                <a:gd name="T15" fmla="*/ 25 h 87"/>
                <a:gd name="T16" fmla="*/ 108 w 109"/>
                <a:gd name="T17" fmla="*/ 29 h 87"/>
                <a:gd name="T18" fmla="*/ 105 w 109"/>
                <a:gd name="T19" fmla="*/ 34 h 87"/>
                <a:gd name="T20" fmla="*/ 100 w 109"/>
                <a:gd name="T21" fmla="*/ 40 h 87"/>
                <a:gd name="T22" fmla="*/ 96 w 109"/>
                <a:gd name="T23" fmla="*/ 50 h 87"/>
                <a:gd name="T24" fmla="*/ 92 w 109"/>
                <a:gd name="T25" fmla="*/ 62 h 87"/>
                <a:gd name="T26" fmla="*/ 88 w 109"/>
                <a:gd name="T27" fmla="*/ 73 h 87"/>
                <a:gd name="T28" fmla="*/ 83 w 109"/>
                <a:gd name="T29" fmla="*/ 83 h 87"/>
                <a:gd name="T30" fmla="*/ 78 w 109"/>
                <a:gd name="T31" fmla="*/ 87 h 87"/>
                <a:gd name="T32" fmla="*/ 68 w 109"/>
                <a:gd name="T33" fmla="*/ 85 h 87"/>
                <a:gd name="T34" fmla="*/ 55 w 109"/>
                <a:gd name="T35" fmla="*/ 80 h 87"/>
                <a:gd name="T36" fmla="*/ 41 w 109"/>
                <a:gd name="T37" fmla="*/ 73 h 87"/>
                <a:gd name="T38" fmla="*/ 29 w 109"/>
                <a:gd name="T39" fmla="*/ 67 h 87"/>
                <a:gd name="T40" fmla="*/ 20 w 109"/>
                <a:gd name="T41" fmla="*/ 64 h 87"/>
                <a:gd name="T42" fmla="*/ 13 w 109"/>
                <a:gd name="T43" fmla="*/ 62 h 87"/>
                <a:gd name="T44" fmla="*/ 7 w 109"/>
                <a:gd name="T45" fmla="*/ 59 h 87"/>
                <a:gd name="T46" fmla="*/ 3 w 109"/>
                <a:gd name="T47" fmla="*/ 57 h 87"/>
                <a:gd name="T48" fmla="*/ 0 w 109"/>
                <a:gd name="T49" fmla="*/ 54 h 87"/>
                <a:gd name="T50" fmla="*/ 0 w 109"/>
                <a:gd name="T51" fmla="*/ 52 h 87"/>
                <a:gd name="T52" fmla="*/ 1 w 109"/>
                <a:gd name="T53" fmla="*/ 49 h 87"/>
                <a:gd name="T54" fmla="*/ 4 w 109"/>
                <a:gd name="T55" fmla="*/ 44 h 87"/>
                <a:gd name="T56" fmla="*/ 7 w 109"/>
                <a:gd name="T57" fmla="*/ 38 h 87"/>
                <a:gd name="T58" fmla="*/ 10 w 109"/>
                <a:gd name="T59" fmla="*/ 31 h 87"/>
                <a:gd name="T60" fmla="*/ 13 w 109"/>
                <a:gd name="T61" fmla="*/ 24 h 87"/>
                <a:gd name="T62" fmla="*/ 16 w 109"/>
                <a:gd name="T63" fmla="*/ 17 h 87"/>
                <a:gd name="T64" fmla="*/ 19 w 109"/>
                <a:gd name="T65" fmla="*/ 11 h 87"/>
                <a:gd name="T66" fmla="*/ 22 w 109"/>
                <a:gd name="T67" fmla="*/ 6 h 87"/>
                <a:gd name="T68" fmla="*/ 24 w 109"/>
                <a:gd name="T69" fmla="*/ 2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87"/>
                <a:gd name="T107" fmla="*/ 109 w 10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87">
                  <a:moveTo>
                    <a:pt x="25" y="0"/>
                  </a:moveTo>
                  <a:lnTo>
                    <a:pt x="28" y="0"/>
                  </a:lnTo>
                  <a:lnTo>
                    <a:pt x="34" y="1"/>
                  </a:lnTo>
                  <a:lnTo>
                    <a:pt x="42" y="3"/>
                  </a:lnTo>
                  <a:lnTo>
                    <a:pt x="51" y="6"/>
                  </a:lnTo>
                  <a:lnTo>
                    <a:pt x="62" y="9"/>
                  </a:lnTo>
                  <a:lnTo>
                    <a:pt x="72" y="11"/>
                  </a:lnTo>
                  <a:lnTo>
                    <a:pt x="82" y="14"/>
                  </a:lnTo>
                  <a:lnTo>
                    <a:pt x="90" y="17"/>
                  </a:lnTo>
                  <a:lnTo>
                    <a:pt x="97" y="19"/>
                  </a:lnTo>
                  <a:lnTo>
                    <a:pt x="100" y="19"/>
                  </a:lnTo>
                  <a:lnTo>
                    <a:pt x="103" y="20"/>
                  </a:lnTo>
                  <a:lnTo>
                    <a:pt x="105" y="20"/>
                  </a:lnTo>
                  <a:lnTo>
                    <a:pt x="107" y="21"/>
                  </a:lnTo>
                  <a:lnTo>
                    <a:pt x="108" y="23"/>
                  </a:lnTo>
                  <a:lnTo>
                    <a:pt x="109" y="25"/>
                  </a:lnTo>
                  <a:lnTo>
                    <a:pt x="109" y="27"/>
                  </a:lnTo>
                  <a:lnTo>
                    <a:pt x="108" y="29"/>
                  </a:lnTo>
                  <a:lnTo>
                    <a:pt x="107" y="31"/>
                  </a:lnTo>
                  <a:lnTo>
                    <a:pt x="105" y="34"/>
                  </a:lnTo>
                  <a:lnTo>
                    <a:pt x="102" y="37"/>
                  </a:lnTo>
                  <a:lnTo>
                    <a:pt x="100" y="40"/>
                  </a:lnTo>
                  <a:lnTo>
                    <a:pt x="98" y="44"/>
                  </a:lnTo>
                  <a:lnTo>
                    <a:pt x="96" y="50"/>
                  </a:lnTo>
                  <a:lnTo>
                    <a:pt x="94" y="55"/>
                  </a:lnTo>
                  <a:lnTo>
                    <a:pt x="92" y="62"/>
                  </a:lnTo>
                  <a:lnTo>
                    <a:pt x="90" y="67"/>
                  </a:lnTo>
                  <a:lnTo>
                    <a:pt x="88" y="73"/>
                  </a:lnTo>
                  <a:lnTo>
                    <a:pt x="86" y="79"/>
                  </a:lnTo>
                  <a:lnTo>
                    <a:pt x="83" y="83"/>
                  </a:lnTo>
                  <a:lnTo>
                    <a:pt x="80" y="87"/>
                  </a:lnTo>
                  <a:lnTo>
                    <a:pt x="78" y="87"/>
                  </a:lnTo>
                  <a:lnTo>
                    <a:pt x="74" y="87"/>
                  </a:lnTo>
                  <a:lnTo>
                    <a:pt x="68" y="85"/>
                  </a:lnTo>
                  <a:lnTo>
                    <a:pt x="62" y="83"/>
                  </a:lnTo>
                  <a:lnTo>
                    <a:pt x="55" y="80"/>
                  </a:lnTo>
                  <a:lnTo>
                    <a:pt x="48" y="77"/>
                  </a:lnTo>
                  <a:lnTo>
                    <a:pt x="41" y="73"/>
                  </a:lnTo>
                  <a:lnTo>
                    <a:pt x="35" y="70"/>
                  </a:lnTo>
                  <a:lnTo>
                    <a:pt x="29" y="67"/>
                  </a:lnTo>
                  <a:lnTo>
                    <a:pt x="24" y="66"/>
                  </a:lnTo>
                  <a:lnTo>
                    <a:pt x="20" y="64"/>
                  </a:lnTo>
                  <a:lnTo>
                    <a:pt x="17" y="63"/>
                  </a:lnTo>
                  <a:lnTo>
                    <a:pt x="13" y="62"/>
                  </a:lnTo>
                  <a:lnTo>
                    <a:pt x="10" y="60"/>
                  </a:lnTo>
                  <a:lnTo>
                    <a:pt x="7" y="59"/>
                  </a:lnTo>
                  <a:lnTo>
                    <a:pt x="4" y="58"/>
                  </a:lnTo>
                  <a:lnTo>
                    <a:pt x="3" y="57"/>
                  </a:lnTo>
                  <a:lnTo>
                    <a:pt x="0" y="56"/>
                  </a:lnTo>
                  <a:lnTo>
                    <a:pt x="0" y="54"/>
                  </a:lnTo>
                  <a:lnTo>
                    <a:pt x="0" y="53"/>
                  </a:lnTo>
                  <a:lnTo>
                    <a:pt x="0" y="52"/>
                  </a:lnTo>
                  <a:lnTo>
                    <a:pt x="0" y="50"/>
                  </a:lnTo>
                  <a:lnTo>
                    <a:pt x="1" y="49"/>
                  </a:lnTo>
                  <a:lnTo>
                    <a:pt x="3" y="47"/>
                  </a:lnTo>
                  <a:lnTo>
                    <a:pt x="4" y="44"/>
                  </a:lnTo>
                  <a:lnTo>
                    <a:pt x="6" y="41"/>
                  </a:lnTo>
                  <a:lnTo>
                    <a:pt x="7" y="38"/>
                  </a:lnTo>
                  <a:lnTo>
                    <a:pt x="9" y="35"/>
                  </a:lnTo>
                  <a:lnTo>
                    <a:pt x="10" y="31"/>
                  </a:lnTo>
                  <a:lnTo>
                    <a:pt x="11" y="28"/>
                  </a:lnTo>
                  <a:lnTo>
                    <a:pt x="13" y="24"/>
                  </a:lnTo>
                  <a:lnTo>
                    <a:pt x="14" y="21"/>
                  </a:lnTo>
                  <a:lnTo>
                    <a:pt x="16" y="17"/>
                  </a:lnTo>
                  <a:lnTo>
                    <a:pt x="17" y="14"/>
                  </a:lnTo>
                  <a:lnTo>
                    <a:pt x="19" y="11"/>
                  </a:lnTo>
                  <a:lnTo>
                    <a:pt x="20" y="8"/>
                  </a:lnTo>
                  <a:lnTo>
                    <a:pt x="22" y="6"/>
                  </a:lnTo>
                  <a:lnTo>
                    <a:pt x="23" y="3"/>
                  </a:lnTo>
                  <a:lnTo>
                    <a:pt x="24" y="2"/>
                  </a:lnTo>
                  <a:lnTo>
                    <a:pt x="25"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194"/>
            <p:cNvSpPr>
              <a:spLocks/>
            </p:cNvSpPr>
            <p:nvPr/>
          </p:nvSpPr>
          <p:spPr bwMode="auto">
            <a:xfrm>
              <a:off x="3105" y="3277"/>
              <a:ext cx="109" cy="87"/>
            </a:xfrm>
            <a:custGeom>
              <a:avLst/>
              <a:gdLst>
                <a:gd name="T0" fmla="*/ 28 w 109"/>
                <a:gd name="T1" fmla="*/ 0 h 87"/>
                <a:gd name="T2" fmla="*/ 42 w 109"/>
                <a:gd name="T3" fmla="*/ 3 h 87"/>
                <a:gd name="T4" fmla="*/ 62 w 109"/>
                <a:gd name="T5" fmla="*/ 9 h 87"/>
                <a:gd name="T6" fmla="*/ 82 w 109"/>
                <a:gd name="T7" fmla="*/ 14 h 87"/>
                <a:gd name="T8" fmla="*/ 97 w 109"/>
                <a:gd name="T9" fmla="*/ 19 h 87"/>
                <a:gd name="T10" fmla="*/ 103 w 109"/>
                <a:gd name="T11" fmla="*/ 20 h 87"/>
                <a:gd name="T12" fmla="*/ 107 w 109"/>
                <a:gd name="T13" fmla="*/ 21 h 87"/>
                <a:gd name="T14" fmla="*/ 109 w 109"/>
                <a:gd name="T15" fmla="*/ 25 h 87"/>
                <a:gd name="T16" fmla="*/ 108 w 109"/>
                <a:gd name="T17" fmla="*/ 29 h 87"/>
                <a:gd name="T18" fmla="*/ 105 w 109"/>
                <a:gd name="T19" fmla="*/ 34 h 87"/>
                <a:gd name="T20" fmla="*/ 100 w 109"/>
                <a:gd name="T21" fmla="*/ 40 h 87"/>
                <a:gd name="T22" fmla="*/ 96 w 109"/>
                <a:gd name="T23" fmla="*/ 50 h 87"/>
                <a:gd name="T24" fmla="*/ 92 w 109"/>
                <a:gd name="T25" fmla="*/ 62 h 87"/>
                <a:gd name="T26" fmla="*/ 88 w 109"/>
                <a:gd name="T27" fmla="*/ 73 h 87"/>
                <a:gd name="T28" fmla="*/ 83 w 109"/>
                <a:gd name="T29" fmla="*/ 83 h 87"/>
                <a:gd name="T30" fmla="*/ 78 w 109"/>
                <a:gd name="T31" fmla="*/ 87 h 87"/>
                <a:gd name="T32" fmla="*/ 68 w 109"/>
                <a:gd name="T33" fmla="*/ 85 h 87"/>
                <a:gd name="T34" fmla="*/ 55 w 109"/>
                <a:gd name="T35" fmla="*/ 80 h 87"/>
                <a:gd name="T36" fmla="*/ 41 w 109"/>
                <a:gd name="T37" fmla="*/ 73 h 87"/>
                <a:gd name="T38" fmla="*/ 29 w 109"/>
                <a:gd name="T39" fmla="*/ 67 h 87"/>
                <a:gd name="T40" fmla="*/ 20 w 109"/>
                <a:gd name="T41" fmla="*/ 64 h 87"/>
                <a:gd name="T42" fmla="*/ 13 w 109"/>
                <a:gd name="T43" fmla="*/ 62 h 87"/>
                <a:gd name="T44" fmla="*/ 7 w 109"/>
                <a:gd name="T45" fmla="*/ 59 h 87"/>
                <a:gd name="T46" fmla="*/ 3 w 109"/>
                <a:gd name="T47" fmla="*/ 57 h 87"/>
                <a:gd name="T48" fmla="*/ 0 w 109"/>
                <a:gd name="T49" fmla="*/ 54 h 87"/>
                <a:gd name="T50" fmla="*/ 0 w 109"/>
                <a:gd name="T51" fmla="*/ 52 h 87"/>
                <a:gd name="T52" fmla="*/ 1 w 109"/>
                <a:gd name="T53" fmla="*/ 49 h 87"/>
                <a:gd name="T54" fmla="*/ 4 w 109"/>
                <a:gd name="T55" fmla="*/ 44 h 87"/>
                <a:gd name="T56" fmla="*/ 7 w 109"/>
                <a:gd name="T57" fmla="*/ 38 h 87"/>
                <a:gd name="T58" fmla="*/ 10 w 109"/>
                <a:gd name="T59" fmla="*/ 31 h 87"/>
                <a:gd name="T60" fmla="*/ 13 w 109"/>
                <a:gd name="T61" fmla="*/ 24 h 87"/>
                <a:gd name="T62" fmla="*/ 16 w 109"/>
                <a:gd name="T63" fmla="*/ 17 h 87"/>
                <a:gd name="T64" fmla="*/ 19 w 109"/>
                <a:gd name="T65" fmla="*/ 11 h 87"/>
                <a:gd name="T66" fmla="*/ 22 w 109"/>
                <a:gd name="T67" fmla="*/ 6 h 87"/>
                <a:gd name="T68" fmla="*/ 24 w 109"/>
                <a:gd name="T69" fmla="*/ 2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87"/>
                <a:gd name="T107" fmla="*/ 109 w 10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87">
                  <a:moveTo>
                    <a:pt x="25" y="0"/>
                  </a:moveTo>
                  <a:lnTo>
                    <a:pt x="28" y="0"/>
                  </a:lnTo>
                  <a:lnTo>
                    <a:pt x="34" y="1"/>
                  </a:lnTo>
                  <a:lnTo>
                    <a:pt x="42" y="3"/>
                  </a:lnTo>
                  <a:lnTo>
                    <a:pt x="51" y="6"/>
                  </a:lnTo>
                  <a:lnTo>
                    <a:pt x="62" y="9"/>
                  </a:lnTo>
                  <a:lnTo>
                    <a:pt x="72" y="11"/>
                  </a:lnTo>
                  <a:lnTo>
                    <a:pt x="82" y="14"/>
                  </a:lnTo>
                  <a:lnTo>
                    <a:pt x="90" y="17"/>
                  </a:lnTo>
                  <a:lnTo>
                    <a:pt x="97" y="19"/>
                  </a:lnTo>
                  <a:lnTo>
                    <a:pt x="100" y="19"/>
                  </a:lnTo>
                  <a:lnTo>
                    <a:pt x="103" y="20"/>
                  </a:lnTo>
                  <a:lnTo>
                    <a:pt x="105" y="20"/>
                  </a:lnTo>
                  <a:lnTo>
                    <a:pt x="107" y="21"/>
                  </a:lnTo>
                  <a:lnTo>
                    <a:pt x="108" y="23"/>
                  </a:lnTo>
                  <a:lnTo>
                    <a:pt x="109" y="25"/>
                  </a:lnTo>
                  <a:lnTo>
                    <a:pt x="109" y="27"/>
                  </a:lnTo>
                  <a:lnTo>
                    <a:pt x="108" y="29"/>
                  </a:lnTo>
                  <a:lnTo>
                    <a:pt x="107" y="31"/>
                  </a:lnTo>
                  <a:lnTo>
                    <a:pt x="105" y="34"/>
                  </a:lnTo>
                  <a:lnTo>
                    <a:pt x="102" y="37"/>
                  </a:lnTo>
                  <a:lnTo>
                    <a:pt x="100" y="40"/>
                  </a:lnTo>
                  <a:lnTo>
                    <a:pt x="98" y="44"/>
                  </a:lnTo>
                  <a:lnTo>
                    <a:pt x="96" y="50"/>
                  </a:lnTo>
                  <a:lnTo>
                    <a:pt x="94" y="55"/>
                  </a:lnTo>
                  <a:lnTo>
                    <a:pt x="92" y="62"/>
                  </a:lnTo>
                  <a:lnTo>
                    <a:pt x="90" y="67"/>
                  </a:lnTo>
                  <a:lnTo>
                    <a:pt x="88" y="73"/>
                  </a:lnTo>
                  <a:lnTo>
                    <a:pt x="86" y="79"/>
                  </a:lnTo>
                  <a:lnTo>
                    <a:pt x="83" y="83"/>
                  </a:lnTo>
                  <a:lnTo>
                    <a:pt x="80" y="87"/>
                  </a:lnTo>
                  <a:lnTo>
                    <a:pt x="78" y="87"/>
                  </a:lnTo>
                  <a:lnTo>
                    <a:pt x="74" y="87"/>
                  </a:lnTo>
                  <a:lnTo>
                    <a:pt x="68" y="85"/>
                  </a:lnTo>
                  <a:lnTo>
                    <a:pt x="62" y="83"/>
                  </a:lnTo>
                  <a:lnTo>
                    <a:pt x="55" y="80"/>
                  </a:lnTo>
                  <a:lnTo>
                    <a:pt x="48" y="77"/>
                  </a:lnTo>
                  <a:lnTo>
                    <a:pt x="41" y="73"/>
                  </a:lnTo>
                  <a:lnTo>
                    <a:pt x="35" y="70"/>
                  </a:lnTo>
                  <a:lnTo>
                    <a:pt x="29" y="67"/>
                  </a:lnTo>
                  <a:lnTo>
                    <a:pt x="24" y="66"/>
                  </a:lnTo>
                  <a:lnTo>
                    <a:pt x="20" y="64"/>
                  </a:lnTo>
                  <a:lnTo>
                    <a:pt x="17" y="63"/>
                  </a:lnTo>
                  <a:lnTo>
                    <a:pt x="13" y="62"/>
                  </a:lnTo>
                  <a:lnTo>
                    <a:pt x="10" y="60"/>
                  </a:lnTo>
                  <a:lnTo>
                    <a:pt x="7" y="59"/>
                  </a:lnTo>
                  <a:lnTo>
                    <a:pt x="4" y="58"/>
                  </a:lnTo>
                  <a:lnTo>
                    <a:pt x="3" y="57"/>
                  </a:lnTo>
                  <a:lnTo>
                    <a:pt x="0" y="56"/>
                  </a:lnTo>
                  <a:lnTo>
                    <a:pt x="0" y="54"/>
                  </a:lnTo>
                  <a:lnTo>
                    <a:pt x="0" y="53"/>
                  </a:lnTo>
                  <a:lnTo>
                    <a:pt x="0" y="52"/>
                  </a:lnTo>
                  <a:lnTo>
                    <a:pt x="0" y="50"/>
                  </a:lnTo>
                  <a:lnTo>
                    <a:pt x="1" y="49"/>
                  </a:lnTo>
                  <a:lnTo>
                    <a:pt x="3" y="47"/>
                  </a:lnTo>
                  <a:lnTo>
                    <a:pt x="4" y="44"/>
                  </a:lnTo>
                  <a:lnTo>
                    <a:pt x="6" y="41"/>
                  </a:lnTo>
                  <a:lnTo>
                    <a:pt x="7" y="38"/>
                  </a:lnTo>
                  <a:lnTo>
                    <a:pt x="9" y="35"/>
                  </a:lnTo>
                  <a:lnTo>
                    <a:pt x="10" y="31"/>
                  </a:lnTo>
                  <a:lnTo>
                    <a:pt x="11" y="28"/>
                  </a:lnTo>
                  <a:lnTo>
                    <a:pt x="13" y="24"/>
                  </a:lnTo>
                  <a:lnTo>
                    <a:pt x="14" y="21"/>
                  </a:lnTo>
                  <a:lnTo>
                    <a:pt x="16" y="17"/>
                  </a:lnTo>
                  <a:lnTo>
                    <a:pt x="17" y="14"/>
                  </a:lnTo>
                  <a:lnTo>
                    <a:pt x="19" y="11"/>
                  </a:lnTo>
                  <a:lnTo>
                    <a:pt x="20" y="8"/>
                  </a:lnTo>
                  <a:lnTo>
                    <a:pt x="22" y="6"/>
                  </a:lnTo>
                  <a:lnTo>
                    <a:pt x="23" y="3"/>
                  </a:lnTo>
                  <a:lnTo>
                    <a:pt x="24" y="2"/>
                  </a:lnTo>
                  <a:lnTo>
                    <a:pt x="25"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95"/>
            <p:cNvSpPr>
              <a:spLocks/>
            </p:cNvSpPr>
            <p:nvPr/>
          </p:nvSpPr>
          <p:spPr bwMode="auto">
            <a:xfrm>
              <a:off x="3105" y="3277"/>
              <a:ext cx="109" cy="87"/>
            </a:xfrm>
            <a:custGeom>
              <a:avLst/>
              <a:gdLst>
                <a:gd name="T0" fmla="*/ 28 w 109"/>
                <a:gd name="T1" fmla="*/ 0 h 87"/>
                <a:gd name="T2" fmla="*/ 42 w 109"/>
                <a:gd name="T3" fmla="*/ 3 h 87"/>
                <a:gd name="T4" fmla="*/ 62 w 109"/>
                <a:gd name="T5" fmla="*/ 9 h 87"/>
                <a:gd name="T6" fmla="*/ 82 w 109"/>
                <a:gd name="T7" fmla="*/ 14 h 87"/>
                <a:gd name="T8" fmla="*/ 97 w 109"/>
                <a:gd name="T9" fmla="*/ 19 h 87"/>
                <a:gd name="T10" fmla="*/ 103 w 109"/>
                <a:gd name="T11" fmla="*/ 20 h 87"/>
                <a:gd name="T12" fmla="*/ 107 w 109"/>
                <a:gd name="T13" fmla="*/ 21 h 87"/>
                <a:gd name="T14" fmla="*/ 109 w 109"/>
                <a:gd name="T15" fmla="*/ 25 h 87"/>
                <a:gd name="T16" fmla="*/ 108 w 109"/>
                <a:gd name="T17" fmla="*/ 29 h 87"/>
                <a:gd name="T18" fmla="*/ 105 w 109"/>
                <a:gd name="T19" fmla="*/ 34 h 87"/>
                <a:gd name="T20" fmla="*/ 100 w 109"/>
                <a:gd name="T21" fmla="*/ 40 h 87"/>
                <a:gd name="T22" fmla="*/ 96 w 109"/>
                <a:gd name="T23" fmla="*/ 50 h 87"/>
                <a:gd name="T24" fmla="*/ 92 w 109"/>
                <a:gd name="T25" fmla="*/ 62 h 87"/>
                <a:gd name="T26" fmla="*/ 88 w 109"/>
                <a:gd name="T27" fmla="*/ 73 h 87"/>
                <a:gd name="T28" fmla="*/ 83 w 109"/>
                <a:gd name="T29" fmla="*/ 83 h 87"/>
                <a:gd name="T30" fmla="*/ 78 w 109"/>
                <a:gd name="T31" fmla="*/ 87 h 87"/>
                <a:gd name="T32" fmla="*/ 68 w 109"/>
                <a:gd name="T33" fmla="*/ 85 h 87"/>
                <a:gd name="T34" fmla="*/ 55 w 109"/>
                <a:gd name="T35" fmla="*/ 80 h 87"/>
                <a:gd name="T36" fmla="*/ 41 w 109"/>
                <a:gd name="T37" fmla="*/ 73 h 87"/>
                <a:gd name="T38" fmla="*/ 29 w 109"/>
                <a:gd name="T39" fmla="*/ 67 h 87"/>
                <a:gd name="T40" fmla="*/ 20 w 109"/>
                <a:gd name="T41" fmla="*/ 64 h 87"/>
                <a:gd name="T42" fmla="*/ 13 w 109"/>
                <a:gd name="T43" fmla="*/ 62 h 87"/>
                <a:gd name="T44" fmla="*/ 7 w 109"/>
                <a:gd name="T45" fmla="*/ 59 h 87"/>
                <a:gd name="T46" fmla="*/ 3 w 109"/>
                <a:gd name="T47" fmla="*/ 57 h 87"/>
                <a:gd name="T48" fmla="*/ 0 w 109"/>
                <a:gd name="T49" fmla="*/ 54 h 87"/>
                <a:gd name="T50" fmla="*/ 0 w 109"/>
                <a:gd name="T51" fmla="*/ 52 h 87"/>
                <a:gd name="T52" fmla="*/ 1 w 109"/>
                <a:gd name="T53" fmla="*/ 49 h 87"/>
                <a:gd name="T54" fmla="*/ 4 w 109"/>
                <a:gd name="T55" fmla="*/ 44 h 87"/>
                <a:gd name="T56" fmla="*/ 7 w 109"/>
                <a:gd name="T57" fmla="*/ 38 h 87"/>
                <a:gd name="T58" fmla="*/ 10 w 109"/>
                <a:gd name="T59" fmla="*/ 31 h 87"/>
                <a:gd name="T60" fmla="*/ 13 w 109"/>
                <a:gd name="T61" fmla="*/ 24 h 87"/>
                <a:gd name="T62" fmla="*/ 16 w 109"/>
                <a:gd name="T63" fmla="*/ 17 h 87"/>
                <a:gd name="T64" fmla="*/ 19 w 109"/>
                <a:gd name="T65" fmla="*/ 11 h 87"/>
                <a:gd name="T66" fmla="*/ 22 w 109"/>
                <a:gd name="T67" fmla="*/ 6 h 87"/>
                <a:gd name="T68" fmla="*/ 24 w 109"/>
                <a:gd name="T69" fmla="*/ 2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87"/>
                <a:gd name="T107" fmla="*/ 109 w 10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87">
                  <a:moveTo>
                    <a:pt x="25" y="0"/>
                  </a:moveTo>
                  <a:lnTo>
                    <a:pt x="28" y="0"/>
                  </a:lnTo>
                  <a:lnTo>
                    <a:pt x="34" y="1"/>
                  </a:lnTo>
                  <a:lnTo>
                    <a:pt x="42" y="3"/>
                  </a:lnTo>
                  <a:lnTo>
                    <a:pt x="51" y="6"/>
                  </a:lnTo>
                  <a:lnTo>
                    <a:pt x="62" y="9"/>
                  </a:lnTo>
                  <a:lnTo>
                    <a:pt x="72" y="11"/>
                  </a:lnTo>
                  <a:lnTo>
                    <a:pt x="82" y="14"/>
                  </a:lnTo>
                  <a:lnTo>
                    <a:pt x="90" y="17"/>
                  </a:lnTo>
                  <a:lnTo>
                    <a:pt x="97" y="19"/>
                  </a:lnTo>
                  <a:lnTo>
                    <a:pt x="100" y="19"/>
                  </a:lnTo>
                  <a:lnTo>
                    <a:pt x="103" y="20"/>
                  </a:lnTo>
                  <a:lnTo>
                    <a:pt x="105" y="20"/>
                  </a:lnTo>
                  <a:lnTo>
                    <a:pt x="107" y="21"/>
                  </a:lnTo>
                  <a:lnTo>
                    <a:pt x="108" y="23"/>
                  </a:lnTo>
                  <a:lnTo>
                    <a:pt x="109" y="25"/>
                  </a:lnTo>
                  <a:lnTo>
                    <a:pt x="109" y="27"/>
                  </a:lnTo>
                  <a:lnTo>
                    <a:pt x="108" y="29"/>
                  </a:lnTo>
                  <a:lnTo>
                    <a:pt x="107" y="31"/>
                  </a:lnTo>
                  <a:lnTo>
                    <a:pt x="105" y="34"/>
                  </a:lnTo>
                  <a:lnTo>
                    <a:pt x="102" y="37"/>
                  </a:lnTo>
                  <a:lnTo>
                    <a:pt x="100" y="40"/>
                  </a:lnTo>
                  <a:lnTo>
                    <a:pt x="98" y="44"/>
                  </a:lnTo>
                  <a:lnTo>
                    <a:pt x="96" y="50"/>
                  </a:lnTo>
                  <a:lnTo>
                    <a:pt x="94" y="55"/>
                  </a:lnTo>
                  <a:lnTo>
                    <a:pt x="92" y="62"/>
                  </a:lnTo>
                  <a:lnTo>
                    <a:pt x="90" y="67"/>
                  </a:lnTo>
                  <a:lnTo>
                    <a:pt x="88" y="73"/>
                  </a:lnTo>
                  <a:lnTo>
                    <a:pt x="86" y="79"/>
                  </a:lnTo>
                  <a:lnTo>
                    <a:pt x="83" y="83"/>
                  </a:lnTo>
                  <a:lnTo>
                    <a:pt x="80" y="87"/>
                  </a:lnTo>
                  <a:lnTo>
                    <a:pt x="78" y="87"/>
                  </a:lnTo>
                  <a:lnTo>
                    <a:pt x="74" y="87"/>
                  </a:lnTo>
                  <a:lnTo>
                    <a:pt x="68" y="85"/>
                  </a:lnTo>
                  <a:lnTo>
                    <a:pt x="62" y="83"/>
                  </a:lnTo>
                  <a:lnTo>
                    <a:pt x="55" y="80"/>
                  </a:lnTo>
                  <a:lnTo>
                    <a:pt x="48" y="77"/>
                  </a:lnTo>
                  <a:lnTo>
                    <a:pt x="41" y="73"/>
                  </a:lnTo>
                  <a:lnTo>
                    <a:pt x="35" y="70"/>
                  </a:lnTo>
                  <a:lnTo>
                    <a:pt x="29" y="67"/>
                  </a:lnTo>
                  <a:lnTo>
                    <a:pt x="24" y="66"/>
                  </a:lnTo>
                  <a:lnTo>
                    <a:pt x="20" y="64"/>
                  </a:lnTo>
                  <a:lnTo>
                    <a:pt x="17" y="63"/>
                  </a:lnTo>
                  <a:lnTo>
                    <a:pt x="13" y="62"/>
                  </a:lnTo>
                  <a:lnTo>
                    <a:pt x="10" y="60"/>
                  </a:lnTo>
                  <a:lnTo>
                    <a:pt x="7" y="59"/>
                  </a:lnTo>
                  <a:lnTo>
                    <a:pt x="4" y="58"/>
                  </a:lnTo>
                  <a:lnTo>
                    <a:pt x="3" y="57"/>
                  </a:lnTo>
                  <a:lnTo>
                    <a:pt x="0" y="56"/>
                  </a:lnTo>
                  <a:lnTo>
                    <a:pt x="0" y="54"/>
                  </a:lnTo>
                  <a:lnTo>
                    <a:pt x="0" y="53"/>
                  </a:lnTo>
                  <a:lnTo>
                    <a:pt x="0" y="52"/>
                  </a:lnTo>
                  <a:lnTo>
                    <a:pt x="0" y="50"/>
                  </a:lnTo>
                  <a:lnTo>
                    <a:pt x="1" y="49"/>
                  </a:lnTo>
                  <a:lnTo>
                    <a:pt x="3" y="47"/>
                  </a:lnTo>
                  <a:lnTo>
                    <a:pt x="4" y="44"/>
                  </a:lnTo>
                  <a:lnTo>
                    <a:pt x="6" y="41"/>
                  </a:lnTo>
                  <a:lnTo>
                    <a:pt x="7" y="38"/>
                  </a:lnTo>
                  <a:lnTo>
                    <a:pt x="9" y="35"/>
                  </a:lnTo>
                  <a:lnTo>
                    <a:pt x="10" y="31"/>
                  </a:lnTo>
                  <a:lnTo>
                    <a:pt x="11" y="28"/>
                  </a:lnTo>
                  <a:lnTo>
                    <a:pt x="13" y="24"/>
                  </a:lnTo>
                  <a:lnTo>
                    <a:pt x="14" y="21"/>
                  </a:lnTo>
                  <a:lnTo>
                    <a:pt x="16" y="17"/>
                  </a:lnTo>
                  <a:lnTo>
                    <a:pt x="17" y="14"/>
                  </a:lnTo>
                  <a:lnTo>
                    <a:pt x="19" y="11"/>
                  </a:lnTo>
                  <a:lnTo>
                    <a:pt x="20" y="8"/>
                  </a:lnTo>
                  <a:lnTo>
                    <a:pt x="22" y="6"/>
                  </a:lnTo>
                  <a:lnTo>
                    <a:pt x="23" y="3"/>
                  </a:lnTo>
                  <a:lnTo>
                    <a:pt x="24" y="2"/>
                  </a:lnTo>
                  <a:lnTo>
                    <a:pt x="25"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96"/>
            <p:cNvSpPr>
              <a:spLocks/>
            </p:cNvSpPr>
            <p:nvPr/>
          </p:nvSpPr>
          <p:spPr bwMode="auto">
            <a:xfrm>
              <a:off x="3045" y="3341"/>
              <a:ext cx="98" cy="74"/>
            </a:xfrm>
            <a:custGeom>
              <a:avLst/>
              <a:gdLst>
                <a:gd name="T0" fmla="*/ 42 w 98"/>
                <a:gd name="T1" fmla="*/ 1 h 74"/>
                <a:gd name="T2" fmla="*/ 44 w 98"/>
                <a:gd name="T3" fmla="*/ 0 h 74"/>
                <a:gd name="T4" fmla="*/ 45 w 98"/>
                <a:gd name="T5" fmla="*/ 1 h 74"/>
                <a:gd name="T6" fmla="*/ 45 w 98"/>
                <a:gd name="T7" fmla="*/ 2 h 74"/>
                <a:gd name="T8" fmla="*/ 47 w 98"/>
                <a:gd name="T9" fmla="*/ 3 h 74"/>
                <a:gd name="T10" fmla="*/ 51 w 98"/>
                <a:gd name="T11" fmla="*/ 6 h 74"/>
                <a:gd name="T12" fmla="*/ 59 w 98"/>
                <a:gd name="T13" fmla="*/ 12 h 74"/>
                <a:gd name="T14" fmla="*/ 69 w 98"/>
                <a:gd name="T15" fmla="*/ 19 h 74"/>
                <a:gd name="T16" fmla="*/ 77 w 98"/>
                <a:gd name="T17" fmla="*/ 25 h 74"/>
                <a:gd name="T18" fmla="*/ 85 w 98"/>
                <a:gd name="T19" fmla="*/ 30 h 74"/>
                <a:gd name="T20" fmla="*/ 91 w 98"/>
                <a:gd name="T21" fmla="*/ 33 h 74"/>
                <a:gd name="T22" fmla="*/ 95 w 98"/>
                <a:gd name="T23" fmla="*/ 38 h 74"/>
                <a:gd name="T24" fmla="*/ 98 w 98"/>
                <a:gd name="T25" fmla="*/ 42 h 74"/>
                <a:gd name="T26" fmla="*/ 98 w 98"/>
                <a:gd name="T27" fmla="*/ 45 h 74"/>
                <a:gd name="T28" fmla="*/ 95 w 98"/>
                <a:gd name="T29" fmla="*/ 48 h 74"/>
                <a:gd name="T30" fmla="*/ 90 w 98"/>
                <a:gd name="T31" fmla="*/ 49 h 74"/>
                <a:gd name="T32" fmla="*/ 82 w 98"/>
                <a:gd name="T33" fmla="*/ 51 h 74"/>
                <a:gd name="T34" fmla="*/ 73 w 98"/>
                <a:gd name="T35" fmla="*/ 54 h 74"/>
                <a:gd name="T36" fmla="*/ 63 w 98"/>
                <a:gd name="T37" fmla="*/ 56 h 74"/>
                <a:gd name="T38" fmla="*/ 57 w 98"/>
                <a:gd name="T39" fmla="*/ 59 h 74"/>
                <a:gd name="T40" fmla="*/ 49 w 98"/>
                <a:gd name="T41" fmla="*/ 62 h 74"/>
                <a:gd name="T42" fmla="*/ 41 w 98"/>
                <a:gd name="T43" fmla="*/ 66 h 74"/>
                <a:gd name="T44" fmla="*/ 33 w 98"/>
                <a:gd name="T45" fmla="*/ 71 h 74"/>
                <a:gd name="T46" fmla="*/ 26 w 98"/>
                <a:gd name="T47" fmla="*/ 74 h 74"/>
                <a:gd name="T48" fmla="*/ 21 w 98"/>
                <a:gd name="T49" fmla="*/ 74 h 74"/>
                <a:gd name="T50" fmla="*/ 18 w 98"/>
                <a:gd name="T51" fmla="*/ 71 h 74"/>
                <a:gd name="T52" fmla="*/ 14 w 98"/>
                <a:gd name="T53" fmla="*/ 65 h 74"/>
                <a:gd name="T54" fmla="*/ 9 w 98"/>
                <a:gd name="T55" fmla="*/ 60 h 74"/>
                <a:gd name="T56" fmla="*/ 5 w 98"/>
                <a:gd name="T57" fmla="*/ 54 h 74"/>
                <a:gd name="T58" fmla="*/ 1 w 98"/>
                <a:gd name="T59" fmla="*/ 50 h 74"/>
                <a:gd name="T60" fmla="*/ 0 w 98"/>
                <a:gd name="T61" fmla="*/ 46 h 74"/>
                <a:gd name="T62" fmla="*/ 1 w 98"/>
                <a:gd name="T63" fmla="*/ 42 h 74"/>
                <a:gd name="T64" fmla="*/ 4 w 98"/>
                <a:gd name="T65" fmla="*/ 39 h 74"/>
                <a:gd name="T66" fmla="*/ 9 w 98"/>
                <a:gd name="T67" fmla="*/ 34 h 74"/>
                <a:gd name="T68" fmla="*/ 14 w 98"/>
                <a:gd name="T69" fmla="*/ 30 h 74"/>
                <a:gd name="T70" fmla="*/ 20 w 98"/>
                <a:gd name="T71" fmla="*/ 25 h 74"/>
                <a:gd name="T72" fmla="*/ 26 w 98"/>
                <a:gd name="T73" fmla="*/ 18 h 74"/>
                <a:gd name="T74" fmla="*/ 32 w 98"/>
                <a:gd name="T75" fmla="*/ 12 h 74"/>
                <a:gd name="T76" fmla="*/ 37 w 98"/>
                <a:gd name="T77" fmla="*/ 6 h 74"/>
                <a:gd name="T78" fmla="*/ 42 w 98"/>
                <a:gd name="T79" fmla="*/ 2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74"/>
                <a:gd name="T122" fmla="*/ 98 w 98"/>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74">
                  <a:moveTo>
                    <a:pt x="42" y="2"/>
                  </a:moveTo>
                  <a:lnTo>
                    <a:pt x="42" y="1"/>
                  </a:lnTo>
                  <a:lnTo>
                    <a:pt x="44" y="1"/>
                  </a:lnTo>
                  <a:lnTo>
                    <a:pt x="44" y="0"/>
                  </a:lnTo>
                  <a:lnTo>
                    <a:pt x="45" y="0"/>
                  </a:lnTo>
                  <a:lnTo>
                    <a:pt x="45" y="1"/>
                  </a:lnTo>
                  <a:lnTo>
                    <a:pt x="45" y="2"/>
                  </a:lnTo>
                  <a:lnTo>
                    <a:pt x="47" y="3"/>
                  </a:lnTo>
                  <a:lnTo>
                    <a:pt x="49" y="5"/>
                  </a:lnTo>
                  <a:lnTo>
                    <a:pt x="51" y="6"/>
                  </a:lnTo>
                  <a:lnTo>
                    <a:pt x="55" y="9"/>
                  </a:lnTo>
                  <a:lnTo>
                    <a:pt x="59" y="12"/>
                  </a:lnTo>
                  <a:lnTo>
                    <a:pt x="63" y="16"/>
                  </a:lnTo>
                  <a:lnTo>
                    <a:pt x="69" y="19"/>
                  </a:lnTo>
                  <a:lnTo>
                    <a:pt x="73" y="22"/>
                  </a:lnTo>
                  <a:lnTo>
                    <a:pt x="77" y="25"/>
                  </a:lnTo>
                  <a:lnTo>
                    <a:pt x="82" y="28"/>
                  </a:lnTo>
                  <a:lnTo>
                    <a:pt x="85" y="30"/>
                  </a:lnTo>
                  <a:lnTo>
                    <a:pt x="88" y="32"/>
                  </a:lnTo>
                  <a:lnTo>
                    <a:pt x="91" y="33"/>
                  </a:lnTo>
                  <a:lnTo>
                    <a:pt x="93" y="36"/>
                  </a:lnTo>
                  <a:lnTo>
                    <a:pt x="95" y="38"/>
                  </a:lnTo>
                  <a:lnTo>
                    <a:pt x="96" y="40"/>
                  </a:lnTo>
                  <a:lnTo>
                    <a:pt x="98" y="42"/>
                  </a:lnTo>
                  <a:lnTo>
                    <a:pt x="98" y="44"/>
                  </a:lnTo>
                  <a:lnTo>
                    <a:pt x="98" y="45"/>
                  </a:lnTo>
                  <a:lnTo>
                    <a:pt x="97" y="46"/>
                  </a:lnTo>
                  <a:lnTo>
                    <a:pt x="95" y="48"/>
                  </a:lnTo>
                  <a:lnTo>
                    <a:pt x="93" y="48"/>
                  </a:lnTo>
                  <a:lnTo>
                    <a:pt x="90" y="49"/>
                  </a:lnTo>
                  <a:lnTo>
                    <a:pt x="86" y="50"/>
                  </a:lnTo>
                  <a:lnTo>
                    <a:pt x="82" y="51"/>
                  </a:lnTo>
                  <a:lnTo>
                    <a:pt x="77" y="53"/>
                  </a:lnTo>
                  <a:lnTo>
                    <a:pt x="73" y="54"/>
                  </a:lnTo>
                  <a:lnTo>
                    <a:pt x="68" y="56"/>
                  </a:lnTo>
                  <a:lnTo>
                    <a:pt x="63" y="56"/>
                  </a:lnTo>
                  <a:lnTo>
                    <a:pt x="60" y="58"/>
                  </a:lnTo>
                  <a:lnTo>
                    <a:pt x="57" y="59"/>
                  </a:lnTo>
                  <a:lnTo>
                    <a:pt x="53" y="60"/>
                  </a:lnTo>
                  <a:lnTo>
                    <a:pt x="49" y="62"/>
                  </a:lnTo>
                  <a:lnTo>
                    <a:pt x="45" y="64"/>
                  </a:lnTo>
                  <a:lnTo>
                    <a:pt x="41" y="66"/>
                  </a:lnTo>
                  <a:lnTo>
                    <a:pt x="37" y="68"/>
                  </a:lnTo>
                  <a:lnTo>
                    <a:pt x="33" y="71"/>
                  </a:lnTo>
                  <a:lnTo>
                    <a:pt x="29" y="72"/>
                  </a:lnTo>
                  <a:lnTo>
                    <a:pt x="26" y="74"/>
                  </a:lnTo>
                  <a:lnTo>
                    <a:pt x="23" y="74"/>
                  </a:lnTo>
                  <a:lnTo>
                    <a:pt x="21" y="74"/>
                  </a:lnTo>
                  <a:lnTo>
                    <a:pt x="20" y="72"/>
                  </a:lnTo>
                  <a:lnTo>
                    <a:pt x="18" y="71"/>
                  </a:lnTo>
                  <a:lnTo>
                    <a:pt x="16" y="68"/>
                  </a:lnTo>
                  <a:lnTo>
                    <a:pt x="14" y="65"/>
                  </a:lnTo>
                  <a:lnTo>
                    <a:pt x="11" y="63"/>
                  </a:lnTo>
                  <a:lnTo>
                    <a:pt x="9" y="60"/>
                  </a:lnTo>
                  <a:lnTo>
                    <a:pt x="7" y="57"/>
                  </a:lnTo>
                  <a:lnTo>
                    <a:pt x="5" y="54"/>
                  </a:lnTo>
                  <a:lnTo>
                    <a:pt x="3" y="52"/>
                  </a:lnTo>
                  <a:lnTo>
                    <a:pt x="1" y="50"/>
                  </a:lnTo>
                  <a:lnTo>
                    <a:pt x="0" y="48"/>
                  </a:lnTo>
                  <a:lnTo>
                    <a:pt x="0" y="46"/>
                  </a:lnTo>
                  <a:lnTo>
                    <a:pt x="0" y="45"/>
                  </a:lnTo>
                  <a:lnTo>
                    <a:pt x="1" y="42"/>
                  </a:lnTo>
                  <a:lnTo>
                    <a:pt x="3" y="41"/>
                  </a:lnTo>
                  <a:lnTo>
                    <a:pt x="4" y="39"/>
                  </a:lnTo>
                  <a:lnTo>
                    <a:pt x="7" y="36"/>
                  </a:lnTo>
                  <a:lnTo>
                    <a:pt x="9" y="34"/>
                  </a:lnTo>
                  <a:lnTo>
                    <a:pt x="12" y="32"/>
                  </a:lnTo>
                  <a:lnTo>
                    <a:pt x="14" y="30"/>
                  </a:lnTo>
                  <a:lnTo>
                    <a:pt x="17" y="28"/>
                  </a:lnTo>
                  <a:lnTo>
                    <a:pt x="20" y="25"/>
                  </a:lnTo>
                  <a:lnTo>
                    <a:pt x="23" y="22"/>
                  </a:lnTo>
                  <a:lnTo>
                    <a:pt x="26" y="18"/>
                  </a:lnTo>
                  <a:lnTo>
                    <a:pt x="29" y="15"/>
                  </a:lnTo>
                  <a:lnTo>
                    <a:pt x="32" y="12"/>
                  </a:lnTo>
                  <a:lnTo>
                    <a:pt x="35" y="9"/>
                  </a:lnTo>
                  <a:lnTo>
                    <a:pt x="37" y="6"/>
                  </a:lnTo>
                  <a:lnTo>
                    <a:pt x="39" y="3"/>
                  </a:lnTo>
                  <a:lnTo>
                    <a:pt x="42"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197"/>
            <p:cNvSpPr>
              <a:spLocks/>
            </p:cNvSpPr>
            <p:nvPr/>
          </p:nvSpPr>
          <p:spPr bwMode="auto">
            <a:xfrm>
              <a:off x="3045" y="3341"/>
              <a:ext cx="98" cy="74"/>
            </a:xfrm>
            <a:custGeom>
              <a:avLst/>
              <a:gdLst>
                <a:gd name="T0" fmla="*/ 42 w 98"/>
                <a:gd name="T1" fmla="*/ 1 h 74"/>
                <a:gd name="T2" fmla="*/ 44 w 98"/>
                <a:gd name="T3" fmla="*/ 0 h 74"/>
                <a:gd name="T4" fmla="*/ 45 w 98"/>
                <a:gd name="T5" fmla="*/ 1 h 74"/>
                <a:gd name="T6" fmla="*/ 45 w 98"/>
                <a:gd name="T7" fmla="*/ 2 h 74"/>
                <a:gd name="T8" fmla="*/ 47 w 98"/>
                <a:gd name="T9" fmla="*/ 3 h 74"/>
                <a:gd name="T10" fmla="*/ 51 w 98"/>
                <a:gd name="T11" fmla="*/ 6 h 74"/>
                <a:gd name="T12" fmla="*/ 59 w 98"/>
                <a:gd name="T13" fmla="*/ 12 h 74"/>
                <a:gd name="T14" fmla="*/ 69 w 98"/>
                <a:gd name="T15" fmla="*/ 19 h 74"/>
                <a:gd name="T16" fmla="*/ 77 w 98"/>
                <a:gd name="T17" fmla="*/ 25 h 74"/>
                <a:gd name="T18" fmla="*/ 85 w 98"/>
                <a:gd name="T19" fmla="*/ 30 h 74"/>
                <a:gd name="T20" fmla="*/ 91 w 98"/>
                <a:gd name="T21" fmla="*/ 33 h 74"/>
                <a:gd name="T22" fmla="*/ 95 w 98"/>
                <a:gd name="T23" fmla="*/ 38 h 74"/>
                <a:gd name="T24" fmla="*/ 98 w 98"/>
                <a:gd name="T25" fmla="*/ 42 h 74"/>
                <a:gd name="T26" fmla="*/ 98 w 98"/>
                <a:gd name="T27" fmla="*/ 45 h 74"/>
                <a:gd name="T28" fmla="*/ 95 w 98"/>
                <a:gd name="T29" fmla="*/ 48 h 74"/>
                <a:gd name="T30" fmla="*/ 90 w 98"/>
                <a:gd name="T31" fmla="*/ 49 h 74"/>
                <a:gd name="T32" fmla="*/ 82 w 98"/>
                <a:gd name="T33" fmla="*/ 51 h 74"/>
                <a:gd name="T34" fmla="*/ 73 w 98"/>
                <a:gd name="T35" fmla="*/ 54 h 74"/>
                <a:gd name="T36" fmla="*/ 63 w 98"/>
                <a:gd name="T37" fmla="*/ 56 h 74"/>
                <a:gd name="T38" fmla="*/ 57 w 98"/>
                <a:gd name="T39" fmla="*/ 59 h 74"/>
                <a:gd name="T40" fmla="*/ 49 w 98"/>
                <a:gd name="T41" fmla="*/ 62 h 74"/>
                <a:gd name="T42" fmla="*/ 41 w 98"/>
                <a:gd name="T43" fmla="*/ 66 h 74"/>
                <a:gd name="T44" fmla="*/ 33 w 98"/>
                <a:gd name="T45" fmla="*/ 71 h 74"/>
                <a:gd name="T46" fmla="*/ 26 w 98"/>
                <a:gd name="T47" fmla="*/ 74 h 74"/>
                <a:gd name="T48" fmla="*/ 21 w 98"/>
                <a:gd name="T49" fmla="*/ 74 h 74"/>
                <a:gd name="T50" fmla="*/ 18 w 98"/>
                <a:gd name="T51" fmla="*/ 71 h 74"/>
                <a:gd name="T52" fmla="*/ 14 w 98"/>
                <a:gd name="T53" fmla="*/ 65 h 74"/>
                <a:gd name="T54" fmla="*/ 9 w 98"/>
                <a:gd name="T55" fmla="*/ 60 h 74"/>
                <a:gd name="T56" fmla="*/ 5 w 98"/>
                <a:gd name="T57" fmla="*/ 54 h 74"/>
                <a:gd name="T58" fmla="*/ 1 w 98"/>
                <a:gd name="T59" fmla="*/ 50 h 74"/>
                <a:gd name="T60" fmla="*/ 0 w 98"/>
                <a:gd name="T61" fmla="*/ 46 h 74"/>
                <a:gd name="T62" fmla="*/ 1 w 98"/>
                <a:gd name="T63" fmla="*/ 42 h 74"/>
                <a:gd name="T64" fmla="*/ 4 w 98"/>
                <a:gd name="T65" fmla="*/ 39 h 74"/>
                <a:gd name="T66" fmla="*/ 9 w 98"/>
                <a:gd name="T67" fmla="*/ 34 h 74"/>
                <a:gd name="T68" fmla="*/ 14 w 98"/>
                <a:gd name="T69" fmla="*/ 30 h 74"/>
                <a:gd name="T70" fmla="*/ 20 w 98"/>
                <a:gd name="T71" fmla="*/ 25 h 74"/>
                <a:gd name="T72" fmla="*/ 26 w 98"/>
                <a:gd name="T73" fmla="*/ 18 h 74"/>
                <a:gd name="T74" fmla="*/ 32 w 98"/>
                <a:gd name="T75" fmla="*/ 12 h 74"/>
                <a:gd name="T76" fmla="*/ 37 w 98"/>
                <a:gd name="T77" fmla="*/ 6 h 74"/>
                <a:gd name="T78" fmla="*/ 42 w 98"/>
                <a:gd name="T79" fmla="*/ 2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74"/>
                <a:gd name="T122" fmla="*/ 98 w 98"/>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74">
                  <a:moveTo>
                    <a:pt x="42" y="2"/>
                  </a:moveTo>
                  <a:lnTo>
                    <a:pt x="42" y="1"/>
                  </a:lnTo>
                  <a:lnTo>
                    <a:pt x="44" y="1"/>
                  </a:lnTo>
                  <a:lnTo>
                    <a:pt x="44" y="0"/>
                  </a:lnTo>
                  <a:lnTo>
                    <a:pt x="45" y="0"/>
                  </a:lnTo>
                  <a:lnTo>
                    <a:pt x="45" y="1"/>
                  </a:lnTo>
                  <a:lnTo>
                    <a:pt x="45" y="2"/>
                  </a:lnTo>
                  <a:lnTo>
                    <a:pt x="47" y="3"/>
                  </a:lnTo>
                  <a:lnTo>
                    <a:pt x="49" y="5"/>
                  </a:lnTo>
                  <a:lnTo>
                    <a:pt x="51" y="6"/>
                  </a:lnTo>
                  <a:lnTo>
                    <a:pt x="55" y="9"/>
                  </a:lnTo>
                  <a:lnTo>
                    <a:pt x="59" y="12"/>
                  </a:lnTo>
                  <a:lnTo>
                    <a:pt x="63" y="16"/>
                  </a:lnTo>
                  <a:lnTo>
                    <a:pt x="69" y="19"/>
                  </a:lnTo>
                  <a:lnTo>
                    <a:pt x="73" y="22"/>
                  </a:lnTo>
                  <a:lnTo>
                    <a:pt x="77" y="25"/>
                  </a:lnTo>
                  <a:lnTo>
                    <a:pt x="82" y="28"/>
                  </a:lnTo>
                  <a:lnTo>
                    <a:pt x="85" y="30"/>
                  </a:lnTo>
                  <a:lnTo>
                    <a:pt x="88" y="32"/>
                  </a:lnTo>
                  <a:lnTo>
                    <a:pt x="91" y="33"/>
                  </a:lnTo>
                  <a:lnTo>
                    <a:pt x="93" y="36"/>
                  </a:lnTo>
                  <a:lnTo>
                    <a:pt x="95" y="38"/>
                  </a:lnTo>
                  <a:lnTo>
                    <a:pt x="96" y="40"/>
                  </a:lnTo>
                  <a:lnTo>
                    <a:pt x="98" y="42"/>
                  </a:lnTo>
                  <a:lnTo>
                    <a:pt x="98" y="44"/>
                  </a:lnTo>
                  <a:lnTo>
                    <a:pt x="98" y="45"/>
                  </a:lnTo>
                  <a:lnTo>
                    <a:pt x="97" y="46"/>
                  </a:lnTo>
                  <a:lnTo>
                    <a:pt x="95" y="48"/>
                  </a:lnTo>
                  <a:lnTo>
                    <a:pt x="93" y="48"/>
                  </a:lnTo>
                  <a:lnTo>
                    <a:pt x="90" y="49"/>
                  </a:lnTo>
                  <a:lnTo>
                    <a:pt x="86" y="50"/>
                  </a:lnTo>
                  <a:lnTo>
                    <a:pt x="82" y="51"/>
                  </a:lnTo>
                  <a:lnTo>
                    <a:pt x="77" y="53"/>
                  </a:lnTo>
                  <a:lnTo>
                    <a:pt x="73" y="54"/>
                  </a:lnTo>
                  <a:lnTo>
                    <a:pt x="68" y="56"/>
                  </a:lnTo>
                  <a:lnTo>
                    <a:pt x="63" y="56"/>
                  </a:lnTo>
                  <a:lnTo>
                    <a:pt x="60" y="58"/>
                  </a:lnTo>
                  <a:lnTo>
                    <a:pt x="57" y="59"/>
                  </a:lnTo>
                  <a:lnTo>
                    <a:pt x="53" y="60"/>
                  </a:lnTo>
                  <a:lnTo>
                    <a:pt x="49" y="62"/>
                  </a:lnTo>
                  <a:lnTo>
                    <a:pt x="45" y="64"/>
                  </a:lnTo>
                  <a:lnTo>
                    <a:pt x="41" y="66"/>
                  </a:lnTo>
                  <a:lnTo>
                    <a:pt x="37" y="68"/>
                  </a:lnTo>
                  <a:lnTo>
                    <a:pt x="33" y="71"/>
                  </a:lnTo>
                  <a:lnTo>
                    <a:pt x="29" y="72"/>
                  </a:lnTo>
                  <a:lnTo>
                    <a:pt x="26" y="74"/>
                  </a:lnTo>
                  <a:lnTo>
                    <a:pt x="23" y="74"/>
                  </a:lnTo>
                  <a:lnTo>
                    <a:pt x="21" y="74"/>
                  </a:lnTo>
                  <a:lnTo>
                    <a:pt x="20" y="72"/>
                  </a:lnTo>
                  <a:lnTo>
                    <a:pt x="18" y="71"/>
                  </a:lnTo>
                  <a:lnTo>
                    <a:pt x="16" y="68"/>
                  </a:lnTo>
                  <a:lnTo>
                    <a:pt x="14" y="65"/>
                  </a:lnTo>
                  <a:lnTo>
                    <a:pt x="11" y="63"/>
                  </a:lnTo>
                  <a:lnTo>
                    <a:pt x="9" y="60"/>
                  </a:lnTo>
                  <a:lnTo>
                    <a:pt x="7" y="57"/>
                  </a:lnTo>
                  <a:lnTo>
                    <a:pt x="5" y="54"/>
                  </a:lnTo>
                  <a:lnTo>
                    <a:pt x="3" y="52"/>
                  </a:lnTo>
                  <a:lnTo>
                    <a:pt x="1" y="50"/>
                  </a:lnTo>
                  <a:lnTo>
                    <a:pt x="0" y="48"/>
                  </a:lnTo>
                  <a:lnTo>
                    <a:pt x="0" y="46"/>
                  </a:lnTo>
                  <a:lnTo>
                    <a:pt x="0" y="45"/>
                  </a:lnTo>
                  <a:lnTo>
                    <a:pt x="1" y="42"/>
                  </a:lnTo>
                  <a:lnTo>
                    <a:pt x="3" y="41"/>
                  </a:lnTo>
                  <a:lnTo>
                    <a:pt x="4" y="39"/>
                  </a:lnTo>
                  <a:lnTo>
                    <a:pt x="7" y="36"/>
                  </a:lnTo>
                  <a:lnTo>
                    <a:pt x="9" y="34"/>
                  </a:lnTo>
                  <a:lnTo>
                    <a:pt x="12" y="32"/>
                  </a:lnTo>
                  <a:lnTo>
                    <a:pt x="14" y="30"/>
                  </a:lnTo>
                  <a:lnTo>
                    <a:pt x="17" y="28"/>
                  </a:lnTo>
                  <a:lnTo>
                    <a:pt x="20" y="25"/>
                  </a:lnTo>
                  <a:lnTo>
                    <a:pt x="23" y="22"/>
                  </a:lnTo>
                  <a:lnTo>
                    <a:pt x="26" y="18"/>
                  </a:lnTo>
                  <a:lnTo>
                    <a:pt x="29" y="15"/>
                  </a:lnTo>
                  <a:lnTo>
                    <a:pt x="32" y="12"/>
                  </a:lnTo>
                  <a:lnTo>
                    <a:pt x="35" y="9"/>
                  </a:lnTo>
                  <a:lnTo>
                    <a:pt x="37" y="6"/>
                  </a:lnTo>
                  <a:lnTo>
                    <a:pt x="39" y="3"/>
                  </a:lnTo>
                  <a:lnTo>
                    <a:pt x="42"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198"/>
            <p:cNvSpPr>
              <a:spLocks/>
            </p:cNvSpPr>
            <p:nvPr/>
          </p:nvSpPr>
          <p:spPr bwMode="auto">
            <a:xfrm>
              <a:off x="3045" y="3341"/>
              <a:ext cx="98" cy="74"/>
            </a:xfrm>
            <a:custGeom>
              <a:avLst/>
              <a:gdLst>
                <a:gd name="T0" fmla="*/ 42 w 98"/>
                <a:gd name="T1" fmla="*/ 1 h 74"/>
                <a:gd name="T2" fmla="*/ 44 w 98"/>
                <a:gd name="T3" fmla="*/ 0 h 74"/>
                <a:gd name="T4" fmla="*/ 45 w 98"/>
                <a:gd name="T5" fmla="*/ 1 h 74"/>
                <a:gd name="T6" fmla="*/ 45 w 98"/>
                <a:gd name="T7" fmla="*/ 2 h 74"/>
                <a:gd name="T8" fmla="*/ 47 w 98"/>
                <a:gd name="T9" fmla="*/ 3 h 74"/>
                <a:gd name="T10" fmla="*/ 51 w 98"/>
                <a:gd name="T11" fmla="*/ 6 h 74"/>
                <a:gd name="T12" fmla="*/ 59 w 98"/>
                <a:gd name="T13" fmla="*/ 12 h 74"/>
                <a:gd name="T14" fmla="*/ 69 w 98"/>
                <a:gd name="T15" fmla="*/ 19 h 74"/>
                <a:gd name="T16" fmla="*/ 77 w 98"/>
                <a:gd name="T17" fmla="*/ 25 h 74"/>
                <a:gd name="T18" fmla="*/ 85 w 98"/>
                <a:gd name="T19" fmla="*/ 30 h 74"/>
                <a:gd name="T20" fmla="*/ 91 w 98"/>
                <a:gd name="T21" fmla="*/ 33 h 74"/>
                <a:gd name="T22" fmla="*/ 95 w 98"/>
                <a:gd name="T23" fmla="*/ 38 h 74"/>
                <a:gd name="T24" fmla="*/ 98 w 98"/>
                <a:gd name="T25" fmla="*/ 42 h 74"/>
                <a:gd name="T26" fmla="*/ 98 w 98"/>
                <a:gd name="T27" fmla="*/ 45 h 74"/>
                <a:gd name="T28" fmla="*/ 95 w 98"/>
                <a:gd name="T29" fmla="*/ 48 h 74"/>
                <a:gd name="T30" fmla="*/ 90 w 98"/>
                <a:gd name="T31" fmla="*/ 49 h 74"/>
                <a:gd name="T32" fmla="*/ 82 w 98"/>
                <a:gd name="T33" fmla="*/ 51 h 74"/>
                <a:gd name="T34" fmla="*/ 73 w 98"/>
                <a:gd name="T35" fmla="*/ 54 h 74"/>
                <a:gd name="T36" fmla="*/ 63 w 98"/>
                <a:gd name="T37" fmla="*/ 56 h 74"/>
                <a:gd name="T38" fmla="*/ 57 w 98"/>
                <a:gd name="T39" fmla="*/ 59 h 74"/>
                <a:gd name="T40" fmla="*/ 49 w 98"/>
                <a:gd name="T41" fmla="*/ 62 h 74"/>
                <a:gd name="T42" fmla="*/ 41 w 98"/>
                <a:gd name="T43" fmla="*/ 66 h 74"/>
                <a:gd name="T44" fmla="*/ 33 w 98"/>
                <a:gd name="T45" fmla="*/ 71 h 74"/>
                <a:gd name="T46" fmla="*/ 26 w 98"/>
                <a:gd name="T47" fmla="*/ 74 h 74"/>
                <a:gd name="T48" fmla="*/ 21 w 98"/>
                <a:gd name="T49" fmla="*/ 74 h 74"/>
                <a:gd name="T50" fmla="*/ 18 w 98"/>
                <a:gd name="T51" fmla="*/ 71 h 74"/>
                <a:gd name="T52" fmla="*/ 14 w 98"/>
                <a:gd name="T53" fmla="*/ 65 h 74"/>
                <a:gd name="T54" fmla="*/ 9 w 98"/>
                <a:gd name="T55" fmla="*/ 60 h 74"/>
                <a:gd name="T56" fmla="*/ 5 w 98"/>
                <a:gd name="T57" fmla="*/ 54 h 74"/>
                <a:gd name="T58" fmla="*/ 1 w 98"/>
                <a:gd name="T59" fmla="*/ 50 h 74"/>
                <a:gd name="T60" fmla="*/ 0 w 98"/>
                <a:gd name="T61" fmla="*/ 46 h 74"/>
                <a:gd name="T62" fmla="*/ 1 w 98"/>
                <a:gd name="T63" fmla="*/ 42 h 74"/>
                <a:gd name="T64" fmla="*/ 4 w 98"/>
                <a:gd name="T65" fmla="*/ 39 h 74"/>
                <a:gd name="T66" fmla="*/ 9 w 98"/>
                <a:gd name="T67" fmla="*/ 34 h 74"/>
                <a:gd name="T68" fmla="*/ 14 w 98"/>
                <a:gd name="T69" fmla="*/ 30 h 74"/>
                <a:gd name="T70" fmla="*/ 20 w 98"/>
                <a:gd name="T71" fmla="*/ 25 h 74"/>
                <a:gd name="T72" fmla="*/ 26 w 98"/>
                <a:gd name="T73" fmla="*/ 18 h 74"/>
                <a:gd name="T74" fmla="*/ 32 w 98"/>
                <a:gd name="T75" fmla="*/ 12 h 74"/>
                <a:gd name="T76" fmla="*/ 37 w 98"/>
                <a:gd name="T77" fmla="*/ 6 h 74"/>
                <a:gd name="T78" fmla="*/ 42 w 98"/>
                <a:gd name="T79" fmla="*/ 2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74"/>
                <a:gd name="T122" fmla="*/ 98 w 98"/>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74">
                  <a:moveTo>
                    <a:pt x="42" y="2"/>
                  </a:moveTo>
                  <a:lnTo>
                    <a:pt x="42" y="1"/>
                  </a:lnTo>
                  <a:lnTo>
                    <a:pt x="44" y="1"/>
                  </a:lnTo>
                  <a:lnTo>
                    <a:pt x="44" y="0"/>
                  </a:lnTo>
                  <a:lnTo>
                    <a:pt x="45" y="0"/>
                  </a:lnTo>
                  <a:lnTo>
                    <a:pt x="45" y="1"/>
                  </a:lnTo>
                  <a:lnTo>
                    <a:pt x="45" y="2"/>
                  </a:lnTo>
                  <a:lnTo>
                    <a:pt x="47" y="3"/>
                  </a:lnTo>
                  <a:lnTo>
                    <a:pt x="49" y="5"/>
                  </a:lnTo>
                  <a:lnTo>
                    <a:pt x="51" y="6"/>
                  </a:lnTo>
                  <a:lnTo>
                    <a:pt x="55" y="9"/>
                  </a:lnTo>
                  <a:lnTo>
                    <a:pt x="59" y="12"/>
                  </a:lnTo>
                  <a:lnTo>
                    <a:pt x="63" y="16"/>
                  </a:lnTo>
                  <a:lnTo>
                    <a:pt x="69" y="19"/>
                  </a:lnTo>
                  <a:lnTo>
                    <a:pt x="73" y="22"/>
                  </a:lnTo>
                  <a:lnTo>
                    <a:pt x="77" y="25"/>
                  </a:lnTo>
                  <a:lnTo>
                    <a:pt x="82" y="28"/>
                  </a:lnTo>
                  <a:lnTo>
                    <a:pt x="85" y="30"/>
                  </a:lnTo>
                  <a:lnTo>
                    <a:pt x="88" y="32"/>
                  </a:lnTo>
                  <a:lnTo>
                    <a:pt x="91" y="33"/>
                  </a:lnTo>
                  <a:lnTo>
                    <a:pt x="93" y="36"/>
                  </a:lnTo>
                  <a:lnTo>
                    <a:pt x="95" y="38"/>
                  </a:lnTo>
                  <a:lnTo>
                    <a:pt x="96" y="40"/>
                  </a:lnTo>
                  <a:lnTo>
                    <a:pt x="98" y="42"/>
                  </a:lnTo>
                  <a:lnTo>
                    <a:pt x="98" y="44"/>
                  </a:lnTo>
                  <a:lnTo>
                    <a:pt x="98" y="45"/>
                  </a:lnTo>
                  <a:lnTo>
                    <a:pt x="97" y="46"/>
                  </a:lnTo>
                  <a:lnTo>
                    <a:pt x="95" y="48"/>
                  </a:lnTo>
                  <a:lnTo>
                    <a:pt x="93" y="48"/>
                  </a:lnTo>
                  <a:lnTo>
                    <a:pt x="90" y="49"/>
                  </a:lnTo>
                  <a:lnTo>
                    <a:pt x="86" y="50"/>
                  </a:lnTo>
                  <a:lnTo>
                    <a:pt x="82" y="51"/>
                  </a:lnTo>
                  <a:lnTo>
                    <a:pt x="77" y="53"/>
                  </a:lnTo>
                  <a:lnTo>
                    <a:pt x="73" y="54"/>
                  </a:lnTo>
                  <a:lnTo>
                    <a:pt x="68" y="56"/>
                  </a:lnTo>
                  <a:lnTo>
                    <a:pt x="63" y="56"/>
                  </a:lnTo>
                  <a:lnTo>
                    <a:pt x="60" y="58"/>
                  </a:lnTo>
                  <a:lnTo>
                    <a:pt x="57" y="59"/>
                  </a:lnTo>
                  <a:lnTo>
                    <a:pt x="53" y="60"/>
                  </a:lnTo>
                  <a:lnTo>
                    <a:pt x="49" y="62"/>
                  </a:lnTo>
                  <a:lnTo>
                    <a:pt x="45" y="64"/>
                  </a:lnTo>
                  <a:lnTo>
                    <a:pt x="41" y="66"/>
                  </a:lnTo>
                  <a:lnTo>
                    <a:pt x="37" y="68"/>
                  </a:lnTo>
                  <a:lnTo>
                    <a:pt x="33" y="71"/>
                  </a:lnTo>
                  <a:lnTo>
                    <a:pt x="29" y="72"/>
                  </a:lnTo>
                  <a:lnTo>
                    <a:pt x="26" y="74"/>
                  </a:lnTo>
                  <a:lnTo>
                    <a:pt x="23" y="74"/>
                  </a:lnTo>
                  <a:lnTo>
                    <a:pt x="21" y="74"/>
                  </a:lnTo>
                  <a:lnTo>
                    <a:pt x="20" y="72"/>
                  </a:lnTo>
                  <a:lnTo>
                    <a:pt x="18" y="71"/>
                  </a:lnTo>
                  <a:lnTo>
                    <a:pt x="16" y="68"/>
                  </a:lnTo>
                  <a:lnTo>
                    <a:pt x="14" y="65"/>
                  </a:lnTo>
                  <a:lnTo>
                    <a:pt x="11" y="63"/>
                  </a:lnTo>
                  <a:lnTo>
                    <a:pt x="9" y="60"/>
                  </a:lnTo>
                  <a:lnTo>
                    <a:pt x="7" y="57"/>
                  </a:lnTo>
                  <a:lnTo>
                    <a:pt x="5" y="54"/>
                  </a:lnTo>
                  <a:lnTo>
                    <a:pt x="3" y="52"/>
                  </a:lnTo>
                  <a:lnTo>
                    <a:pt x="1" y="50"/>
                  </a:lnTo>
                  <a:lnTo>
                    <a:pt x="0" y="48"/>
                  </a:lnTo>
                  <a:lnTo>
                    <a:pt x="0" y="46"/>
                  </a:lnTo>
                  <a:lnTo>
                    <a:pt x="0" y="45"/>
                  </a:lnTo>
                  <a:lnTo>
                    <a:pt x="1" y="42"/>
                  </a:lnTo>
                  <a:lnTo>
                    <a:pt x="3" y="41"/>
                  </a:lnTo>
                  <a:lnTo>
                    <a:pt x="4" y="39"/>
                  </a:lnTo>
                  <a:lnTo>
                    <a:pt x="7" y="36"/>
                  </a:lnTo>
                  <a:lnTo>
                    <a:pt x="9" y="34"/>
                  </a:lnTo>
                  <a:lnTo>
                    <a:pt x="12" y="32"/>
                  </a:lnTo>
                  <a:lnTo>
                    <a:pt x="14" y="30"/>
                  </a:lnTo>
                  <a:lnTo>
                    <a:pt x="17" y="28"/>
                  </a:lnTo>
                  <a:lnTo>
                    <a:pt x="20" y="25"/>
                  </a:lnTo>
                  <a:lnTo>
                    <a:pt x="23" y="22"/>
                  </a:lnTo>
                  <a:lnTo>
                    <a:pt x="26" y="18"/>
                  </a:lnTo>
                  <a:lnTo>
                    <a:pt x="29" y="15"/>
                  </a:lnTo>
                  <a:lnTo>
                    <a:pt x="32" y="12"/>
                  </a:lnTo>
                  <a:lnTo>
                    <a:pt x="35" y="9"/>
                  </a:lnTo>
                  <a:lnTo>
                    <a:pt x="37" y="6"/>
                  </a:lnTo>
                  <a:lnTo>
                    <a:pt x="39" y="3"/>
                  </a:lnTo>
                  <a:lnTo>
                    <a:pt x="42"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199"/>
            <p:cNvSpPr>
              <a:spLocks/>
            </p:cNvSpPr>
            <p:nvPr/>
          </p:nvSpPr>
          <p:spPr bwMode="auto">
            <a:xfrm>
              <a:off x="2988" y="3395"/>
              <a:ext cx="68" cy="57"/>
            </a:xfrm>
            <a:custGeom>
              <a:avLst/>
              <a:gdLst>
                <a:gd name="T0" fmla="*/ 47 w 68"/>
                <a:gd name="T1" fmla="*/ 0 h 57"/>
                <a:gd name="T2" fmla="*/ 45 w 68"/>
                <a:gd name="T3" fmla="*/ 0 h 57"/>
                <a:gd name="T4" fmla="*/ 42 w 68"/>
                <a:gd name="T5" fmla="*/ 0 h 57"/>
                <a:gd name="T6" fmla="*/ 38 w 68"/>
                <a:gd name="T7" fmla="*/ 2 h 57"/>
                <a:gd name="T8" fmla="*/ 35 w 68"/>
                <a:gd name="T9" fmla="*/ 5 h 57"/>
                <a:gd name="T10" fmla="*/ 32 w 68"/>
                <a:gd name="T11" fmla="*/ 8 h 57"/>
                <a:gd name="T12" fmla="*/ 27 w 68"/>
                <a:gd name="T13" fmla="*/ 12 h 57"/>
                <a:gd name="T14" fmla="*/ 19 w 68"/>
                <a:gd name="T15" fmla="*/ 20 h 57"/>
                <a:gd name="T16" fmla="*/ 13 w 68"/>
                <a:gd name="T17" fmla="*/ 26 h 57"/>
                <a:gd name="T18" fmla="*/ 6 w 68"/>
                <a:gd name="T19" fmla="*/ 32 h 57"/>
                <a:gd name="T20" fmla="*/ 2 w 68"/>
                <a:gd name="T21" fmla="*/ 37 h 57"/>
                <a:gd name="T22" fmla="*/ 0 w 68"/>
                <a:gd name="T23" fmla="*/ 41 h 57"/>
                <a:gd name="T24" fmla="*/ 0 w 68"/>
                <a:gd name="T25" fmla="*/ 43 h 57"/>
                <a:gd name="T26" fmla="*/ 1 w 68"/>
                <a:gd name="T27" fmla="*/ 45 h 57"/>
                <a:gd name="T28" fmla="*/ 3 w 68"/>
                <a:gd name="T29" fmla="*/ 47 h 57"/>
                <a:gd name="T30" fmla="*/ 5 w 68"/>
                <a:gd name="T31" fmla="*/ 50 h 57"/>
                <a:gd name="T32" fmla="*/ 8 w 68"/>
                <a:gd name="T33" fmla="*/ 53 h 57"/>
                <a:gd name="T34" fmla="*/ 11 w 68"/>
                <a:gd name="T35" fmla="*/ 55 h 57"/>
                <a:gd name="T36" fmla="*/ 14 w 68"/>
                <a:gd name="T37" fmla="*/ 56 h 57"/>
                <a:gd name="T38" fmla="*/ 17 w 68"/>
                <a:gd name="T39" fmla="*/ 57 h 57"/>
                <a:gd name="T40" fmla="*/ 20 w 68"/>
                <a:gd name="T41" fmla="*/ 55 h 57"/>
                <a:gd name="T42" fmla="*/ 25 w 68"/>
                <a:gd name="T43" fmla="*/ 50 h 57"/>
                <a:gd name="T44" fmla="*/ 33 w 68"/>
                <a:gd name="T45" fmla="*/ 44 h 57"/>
                <a:gd name="T46" fmla="*/ 42 w 68"/>
                <a:gd name="T47" fmla="*/ 38 h 57"/>
                <a:gd name="T48" fmla="*/ 51 w 68"/>
                <a:gd name="T49" fmla="*/ 34 h 57"/>
                <a:gd name="T50" fmla="*/ 60 w 68"/>
                <a:gd name="T51" fmla="*/ 32 h 57"/>
                <a:gd name="T52" fmla="*/ 66 w 68"/>
                <a:gd name="T53" fmla="*/ 30 h 57"/>
                <a:gd name="T54" fmla="*/ 68 w 68"/>
                <a:gd name="T55" fmla="*/ 27 h 57"/>
                <a:gd name="T56" fmla="*/ 67 w 68"/>
                <a:gd name="T57" fmla="*/ 23 h 57"/>
                <a:gd name="T58" fmla="*/ 64 w 68"/>
                <a:gd name="T59" fmla="*/ 20 h 57"/>
                <a:gd name="T60" fmla="*/ 61 w 68"/>
                <a:gd name="T61" fmla="*/ 15 h 57"/>
                <a:gd name="T62" fmla="*/ 57 w 68"/>
                <a:gd name="T63" fmla="*/ 11 h 57"/>
                <a:gd name="T64" fmla="*/ 54 w 68"/>
                <a:gd name="T65" fmla="*/ 7 h 57"/>
                <a:gd name="T66" fmla="*/ 50 w 68"/>
                <a:gd name="T67" fmla="*/ 3 h 57"/>
                <a:gd name="T68" fmla="*/ 48 w 68"/>
                <a:gd name="T69" fmla="*/ 1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7"/>
                <a:gd name="T107" fmla="*/ 68 w 6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7">
                  <a:moveTo>
                    <a:pt x="48" y="0"/>
                  </a:moveTo>
                  <a:lnTo>
                    <a:pt x="47" y="0"/>
                  </a:lnTo>
                  <a:lnTo>
                    <a:pt x="46" y="0"/>
                  </a:lnTo>
                  <a:lnTo>
                    <a:pt x="45" y="0"/>
                  </a:lnTo>
                  <a:lnTo>
                    <a:pt x="43" y="0"/>
                  </a:lnTo>
                  <a:lnTo>
                    <a:pt x="42" y="0"/>
                  </a:lnTo>
                  <a:lnTo>
                    <a:pt x="40" y="1"/>
                  </a:lnTo>
                  <a:lnTo>
                    <a:pt x="38" y="2"/>
                  </a:lnTo>
                  <a:lnTo>
                    <a:pt x="37" y="4"/>
                  </a:lnTo>
                  <a:lnTo>
                    <a:pt x="35" y="5"/>
                  </a:lnTo>
                  <a:lnTo>
                    <a:pt x="34" y="6"/>
                  </a:lnTo>
                  <a:lnTo>
                    <a:pt x="32" y="8"/>
                  </a:lnTo>
                  <a:lnTo>
                    <a:pt x="30" y="10"/>
                  </a:lnTo>
                  <a:lnTo>
                    <a:pt x="27" y="12"/>
                  </a:lnTo>
                  <a:lnTo>
                    <a:pt x="23" y="16"/>
                  </a:lnTo>
                  <a:lnTo>
                    <a:pt x="19" y="20"/>
                  </a:lnTo>
                  <a:lnTo>
                    <a:pt x="16" y="23"/>
                  </a:lnTo>
                  <a:lnTo>
                    <a:pt x="13" y="26"/>
                  </a:lnTo>
                  <a:lnTo>
                    <a:pt x="9" y="30"/>
                  </a:lnTo>
                  <a:lnTo>
                    <a:pt x="6" y="32"/>
                  </a:lnTo>
                  <a:lnTo>
                    <a:pt x="4" y="35"/>
                  </a:lnTo>
                  <a:lnTo>
                    <a:pt x="2" y="37"/>
                  </a:lnTo>
                  <a:lnTo>
                    <a:pt x="1" y="38"/>
                  </a:lnTo>
                  <a:lnTo>
                    <a:pt x="0" y="41"/>
                  </a:lnTo>
                  <a:lnTo>
                    <a:pt x="0" y="42"/>
                  </a:lnTo>
                  <a:lnTo>
                    <a:pt x="0" y="43"/>
                  </a:lnTo>
                  <a:lnTo>
                    <a:pt x="1" y="44"/>
                  </a:lnTo>
                  <a:lnTo>
                    <a:pt x="1" y="45"/>
                  </a:lnTo>
                  <a:lnTo>
                    <a:pt x="3" y="47"/>
                  </a:lnTo>
                  <a:lnTo>
                    <a:pt x="4" y="48"/>
                  </a:lnTo>
                  <a:lnTo>
                    <a:pt x="5" y="50"/>
                  </a:lnTo>
                  <a:lnTo>
                    <a:pt x="7" y="51"/>
                  </a:lnTo>
                  <a:lnTo>
                    <a:pt x="8" y="53"/>
                  </a:lnTo>
                  <a:lnTo>
                    <a:pt x="10" y="53"/>
                  </a:lnTo>
                  <a:lnTo>
                    <a:pt x="11" y="55"/>
                  </a:lnTo>
                  <a:lnTo>
                    <a:pt x="13" y="55"/>
                  </a:lnTo>
                  <a:lnTo>
                    <a:pt x="14" y="56"/>
                  </a:lnTo>
                  <a:lnTo>
                    <a:pt x="16" y="57"/>
                  </a:lnTo>
                  <a:lnTo>
                    <a:pt x="17" y="57"/>
                  </a:lnTo>
                  <a:lnTo>
                    <a:pt x="19" y="55"/>
                  </a:lnTo>
                  <a:lnTo>
                    <a:pt x="20" y="55"/>
                  </a:lnTo>
                  <a:lnTo>
                    <a:pt x="22" y="53"/>
                  </a:lnTo>
                  <a:lnTo>
                    <a:pt x="25" y="50"/>
                  </a:lnTo>
                  <a:lnTo>
                    <a:pt x="29" y="47"/>
                  </a:lnTo>
                  <a:lnTo>
                    <a:pt x="33" y="44"/>
                  </a:lnTo>
                  <a:lnTo>
                    <a:pt x="38" y="41"/>
                  </a:lnTo>
                  <a:lnTo>
                    <a:pt x="42" y="38"/>
                  </a:lnTo>
                  <a:lnTo>
                    <a:pt x="47" y="35"/>
                  </a:lnTo>
                  <a:lnTo>
                    <a:pt x="51" y="34"/>
                  </a:lnTo>
                  <a:lnTo>
                    <a:pt x="55" y="32"/>
                  </a:lnTo>
                  <a:lnTo>
                    <a:pt x="60" y="32"/>
                  </a:lnTo>
                  <a:lnTo>
                    <a:pt x="63" y="31"/>
                  </a:lnTo>
                  <a:lnTo>
                    <a:pt x="66" y="30"/>
                  </a:lnTo>
                  <a:lnTo>
                    <a:pt x="67" y="29"/>
                  </a:lnTo>
                  <a:lnTo>
                    <a:pt x="68" y="27"/>
                  </a:lnTo>
                  <a:lnTo>
                    <a:pt x="68" y="25"/>
                  </a:lnTo>
                  <a:lnTo>
                    <a:pt x="67" y="23"/>
                  </a:lnTo>
                  <a:lnTo>
                    <a:pt x="66" y="21"/>
                  </a:lnTo>
                  <a:lnTo>
                    <a:pt x="64" y="20"/>
                  </a:lnTo>
                  <a:lnTo>
                    <a:pt x="63" y="17"/>
                  </a:lnTo>
                  <a:lnTo>
                    <a:pt x="61" y="15"/>
                  </a:lnTo>
                  <a:lnTo>
                    <a:pt x="60" y="14"/>
                  </a:lnTo>
                  <a:lnTo>
                    <a:pt x="57" y="11"/>
                  </a:lnTo>
                  <a:lnTo>
                    <a:pt x="55" y="9"/>
                  </a:lnTo>
                  <a:lnTo>
                    <a:pt x="54" y="7"/>
                  </a:lnTo>
                  <a:lnTo>
                    <a:pt x="52" y="5"/>
                  </a:lnTo>
                  <a:lnTo>
                    <a:pt x="50" y="3"/>
                  </a:lnTo>
                  <a:lnTo>
                    <a:pt x="49" y="2"/>
                  </a:lnTo>
                  <a:lnTo>
                    <a:pt x="48" y="1"/>
                  </a:lnTo>
                  <a:lnTo>
                    <a:pt x="48"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00"/>
            <p:cNvSpPr>
              <a:spLocks/>
            </p:cNvSpPr>
            <p:nvPr/>
          </p:nvSpPr>
          <p:spPr bwMode="auto">
            <a:xfrm>
              <a:off x="2988" y="3395"/>
              <a:ext cx="68" cy="57"/>
            </a:xfrm>
            <a:custGeom>
              <a:avLst/>
              <a:gdLst>
                <a:gd name="T0" fmla="*/ 47 w 68"/>
                <a:gd name="T1" fmla="*/ 0 h 57"/>
                <a:gd name="T2" fmla="*/ 45 w 68"/>
                <a:gd name="T3" fmla="*/ 0 h 57"/>
                <a:gd name="T4" fmla="*/ 42 w 68"/>
                <a:gd name="T5" fmla="*/ 0 h 57"/>
                <a:gd name="T6" fmla="*/ 38 w 68"/>
                <a:gd name="T7" fmla="*/ 2 h 57"/>
                <a:gd name="T8" fmla="*/ 35 w 68"/>
                <a:gd name="T9" fmla="*/ 5 h 57"/>
                <a:gd name="T10" fmla="*/ 32 w 68"/>
                <a:gd name="T11" fmla="*/ 8 h 57"/>
                <a:gd name="T12" fmla="*/ 27 w 68"/>
                <a:gd name="T13" fmla="*/ 12 h 57"/>
                <a:gd name="T14" fmla="*/ 19 w 68"/>
                <a:gd name="T15" fmla="*/ 20 h 57"/>
                <a:gd name="T16" fmla="*/ 13 w 68"/>
                <a:gd name="T17" fmla="*/ 26 h 57"/>
                <a:gd name="T18" fmla="*/ 6 w 68"/>
                <a:gd name="T19" fmla="*/ 32 h 57"/>
                <a:gd name="T20" fmla="*/ 2 w 68"/>
                <a:gd name="T21" fmla="*/ 37 h 57"/>
                <a:gd name="T22" fmla="*/ 0 w 68"/>
                <a:gd name="T23" fmla="*/ 41 h 57"/>
                <a:gd name="T24" fmla="*/ 0 w 68"/>
                <a:gd name="T25" fmla="*/ 43 h 57"/>
                <a:gd name="T26" fmla="*/ 1 w 68"/>
                <a:gd name="T27" fmla="*/ 45 h 57"/>
                <a:gd name="T28" fmla="*/ 3 w 68"/>
                <a:gd name="T29" fmla="*/ 47 h 57"/>
                <a:gd name="T30" fmla="*/ 5 w 68"/>
                <a:gd name="T31" fmla="*/ 50 h 57"/>
                <a:gd name="T32" fmla="*/ 8 w 68"/>
                <a:gd name="T33" fmla="*/ 53 h 57"/>
                <a:gd name="T34" fmla="*/ 11 w 68"/>
                <a:gd name="T35" fmla="*/ 55 h 57"/>
                <a:gd name="T36" fmla="*/ 14 w 68"/>
                <a:gd name="T37" fmla="*/ 56 h 57"/>
                <a:gd name="T38" fmla="*/ 17 w 68"/>
                <a:gd name="T39" fmla="*/ 57 h 57"/>
                <a:gd name="T40" fmla="*/ 20 w 68"/>
                <a:gd name="T41" fmla="*/ 55 h 57"/>
                <a:gd name="T42" fmla="*/ 25 w 68"/>
                <a:gd name="T43" fmla="*/ 50 h 57"/>
                <a:gd name="T44" fmla="*/ 33 w 68"/>
                <a:gd name="T45" fmla="*/ 44 h 57"/>
                <a:gd name="T46" fmla="*/ 42 w 68"/>
                <a:gd name="T47" fmla="*/ 38 h 57"/>
                <a:gd name="T48" fmla="*/ 51 w 68"/>
                <a:gd name="T49" fmla="*/ 34 h 57"/>
                <a:gd name="T50" fmla="*/ 60 w 68"/>
                <a:gd name="T51" fmla="*/ 32 h 57"/>
                <a:gd name="T52" fmla="*/ 66 w 68"/>
                <a:gd name="T53" fmla="*/ 30 h 57"/>
                <a:gd name="T54" fmla="*/ 68 w 68"/>
                <a:gd name="T55" fmla="*/ 27 h 57"/>
                <a:gd name="T56" fmla="*/ 67 w 68"/>
                <a:gd name="T57" fmla="*/ 23 h 57"/>
                <a:gd name="T58" fmla="*/ 64 w 68"/>
                <a:gd name="T59" fmla="*/ 20 h 57"/>
                <a:gd name="T60" fmla="*/ 61 w 68"/>
                <a:gd name="T61" fmla="*/ 15 h 57"/>
                <a:gd name="T62" fmla="*/ 57 w 68"/>
                <a:gd name="T63" fmla="*/ 11 h 57"/>
                <a:gd name="T64" fmla="*/ 54 w 68"/>
                <a:gd name="T65" fmla="*/ 7 h 57"/>
                <a:gd name="T66" fmla="*/ 50 w 68"/>
                <a:gd name="T67" fmla="*/ 3 h 57"/>
                <a:gd name="T68" fmla="*/ 48 w 68"/>
                <a:gd name="T69" fmla="*/ 1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7"/>
                <a:gd name="T107" fmla="*/ 68 w 6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7">
                  <a:moveTo>
                    <a:pt x="48" y="0"/>
                  </a:moveTo>
                  <a:lnTo>
                    <a:pt x="47" y="0"/>
                  </a:lnTo>
                  <a:lnTo>
                    <a:pt x="46" y="0"/>
                  </a:lnTo>
                  <a:lnTo>
                    <a:pt x="45" y="0"/>
                  </a:lnTo>
                  <a:lnTo>
                    <a:pt x="43" y="0"/>
                  </a:lnTo>
                  <a:lnTo>
                    <a:pt x="42" y="0"/>
                  </a:lnTo>
                  <a:lnTo>
                    <a:pt x="40" y="1"/>
                  </a:lnTo>
                  <a:lnTo>
                    <a:pt x="38" y="2"/>
                  </a:lnTo>
                  <a:lnTo>
                    <a:pt x="37" y="4"/>
                  </a:lnTo>
                  <a:lnTo>
                    <a:pt x="35" y="5"/>
                  </a:lnTo>
                  <a:lnTo>
                    <a:pt x="34" y="6"/>
                  </a:lnTo>
                  <a:lnTo>
                    <a:pt x="32" y="8"/>
                  </a:lnTo>
                  <a:lnTo>
                    <a:pt x="30" y="10"/>
                  </a:lnTo>
                  <a:lnTo>
                    <a:pt x="27" y="12"/>
                  </a:lnTo>
                  <a:lnTo>
                    <a:pt x="23" y="16"/>
                  </a:lnTo>
                  <a:lnTo>
                    <a:pt x="19" y="20"/>
                  </a:lnTo>
                  <a:lnTo>
                    <a:pt x="16" y="23"/>
                  </a:lnTo>
                  <a:lnTo>
                    <a:pt x="13" y="26"/>
                  </a:lnTo>
                  <a:lnTo>
                    <a:pt x="9" y="30"/>
                  </a:lnTo>
                  <a:lnTo>
                    <a:pt x="6" y="32"/>
                  </a:lnTo>
                  <a:lnTo>
                    <a:pt x="4" y="35"/>
                  </a:lnTo>
                  <a:lnTo>
                    <a:pt x="2" y="37"/>
                  </a:lnTo>
                  <a:lnTo>
                    <a:pt x="1" y="38"/>
                  </a:lnTo>
                  <a:lnTo>
                    <a:pt x="0" y="41"/>
                  </a:lnTo>
                  <a:lnTo>
                    <a:pt x="0" y="42"/>
                  </a:lnTo>
                  <a:lnTo>
                    <a:pt x="0" y="43"/>
                  </a:lnTo>
                  <a:lnTo>
                    <a:pt x="1" y="44"/>
                  </a:lnTo>
                  <a:lnTo>
                    <a:pt x="1" y="45"/>
                  </a:lnTo>
                  <a:lnTo>
                    <a:pt x="3" y="47"/>
                  </a:lnTo>
                  <a:lnTo>
                    <a:pt x="4" y="48"/>
                  </a:lnTo>
                  <a:lnTo>
                    <a:pt x="5" y="50"/>
                  </a:lnTo>
                  <a:lnTo>
                    <a:pt x="7" y="51"/>
                  </a:lnTo>
                  <a:lnTo>
                    <a:pt x="8" y="53"/>
                  </a:lnTo>
                  <a:lnTo>
                    <a:pt x="10" y="53"/>
                  </a:lnTo>
                  <a:lnTo>
                    <a:pt x="11" y="55"/>
                  </a:lnTo>
                  <a:lnTo>
                    <a:pt x="13" y="55"/>
                  </a:lnTo>
                  <a:lnTo>
                    <a:pt x="14" y="56"/>
                  </a:lnTo>
                  <a:lnTo>
                    <a:pt x="16" y="57"/>
                  </a:lnTo>
                  <a:lnTo>
                    <a:pt x="17" y="57"/>
                  </a:lnTo>
                  <a:lnTo>
                    <a:pt x="19" y="55"/>
                  </a:lnTo>
                  <a:lnTo>
                    <a:pt x="20" y="55"/>
                  </a:lnTo>
                  <a:lnTo>
                    <a:pt x="22" y="53"/>
                  </a:lnTo>
                  <a:lnTo>
                    <a:pt x="25" y="50"/>
                  </a:lnTo>
                  <a:lnTo>
                    <a:pt x="29" y="47"/>
                  </a:lnTo>
                  <a:lnTo>
                    <a:pt x="33" y="44"/>
                  </a:lnTo>
                  <a:lnTo>
                    <a:pt x="38" y="41"/>
                  </a:lnTo>
                  <a:lnTo>
                    <a:pt x="42" y="38"/>
                  </a:lnTo>
                  <a:lnTo>
                    <a:pt x="47" y="35"/>
                  </a:lnTo>
                  <a:lnTo>
                    <a:pt x="51" y="34"/>
                  </a:lnTo>
                  <a:lnTo>
                    <a:pt x="55" y="32"/>
                  </a:lnTo>
                  <a:lnTo>
                    <a:pt x="60" y="32"/>
                  </a:lnTo>
                  <a:lnTo>
                    <a:pt x="63" y="31"/>
                  </a:lnTo>
                  <a:lnTo>
                    <a:pt x="66" y="30"/>
                  </a:lnTo>
                  <a:lnTo>
                    <a:pt x="67" y="29"/>
                  </a:lnTo>
                  <a:lnTo>
                    <a:pt x="68" y="27"/>
                  </a:lnTo>
                  <a:lnTo>
                    <a:pt x="68" y="25"/>
                  </a:lnTo>
                  <a:lnTo>
                    <a:pt x="67" y="23"/>
                  </a:lnTo>
                  <a:lnTo>
                    <a:pt x="66" y="21"/>
                  </a:lnTo>
                  <a:lnTo>
                    <a:pt x="64" y="20"/>
                  </a:lnTo>
                  <a:lnTo>
                    <a:pt x="63" y="17"/>
                  </a:lnTo>
                  <a:lnTo>
                    <a:pt x="61" y="15"/>
                  </a:lnTo>
                  <a:lnTo>
                    <a:pt x="60" y="14"/>
                  </a:lnTo>
                  <a:lnTo>
                    <a:pt x="57" y="11"/>
                  </a:lnTo>
                  <a:lnTo>
                    <a:pt x="55" y="9"/>
                  </a:lnTo>
                  <a:lnTo>
                    <a:pt x="54" y="7"/>
                  </a:lnTo>
                  <a:lnTo>
                    <a:pt x="52" y="5"/>
                  </a:lnTo>
                  <a:lnTo>
                    <a:pt x="50" y="3"/>
                  </a:lnTo>
                  <a:lnTo>
                    <a:pt x="49" y="2"/>
                  </a:lnTo>
                  <a:lnTo>
                    <a:pt x="48" y="1"/>
                  </a:lnTo>
                  <a:lnTo>
                    <a:pt x="48"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201"/>
            <p:cNvSpPr>
              <a:spLocks/>
            </p:cNvSpPr>
            <p:nvPr/>
          </p:nvSpPr>
          <p:spPr bwMode="auto">
            <a:xfrm>
              <a:off x="2988" y="3395"/>
              <a:ext cx="68" cy="57"/>
            </a:xfrm>
            <a:custGeom>
              <a:avLst/>
              <a:gdLst>
                <a:gd name="T0" fmla="*/ 47 w 68"/>
                <a:gd name="T1" fmla="*/ 0 h 57"/>
                <a:gd name="T2" fmla="*/ 45 w 68"/>
                <a:gd name="T3" fmla="*/ 0 h 57"/>
                <a:gd name="T4" fmla="*/ 42 w 68"/>
                <a:gd name="T5" fmla="*/ 0 h 57"/>
                <a:gd name="T6" fmla="*/ 38 w 68"/>
                <a:gd name="T7" fmla="*/ 2 h 57"/>
                <a:gd name="T8" fmla="*/ 35 w 68"/>
                <a:gd name="T9" fmla="*/ 5 h 57"/>
                <a:gd name="T10" fmla="*/ 32 w 68"/>
                <a:gd name="T11" fmla="*/ 8 h 57"/>
                <a:gd name="T12" fmla="*/ 27 w 68"/>
                <a:gd name="T13" fmla="*/ 12 h 57"/>
                <a:gd name="T14" fmla="*/ 19 w 68"/>
                <a:gd name="T15" fmla="*/ 20 h 57"/>
                <a:gd name="T16" fmla="*/ 13 w 68"/>
                <a:gd name="T17" fmla="*/ 26 h 57"/>
                <a:gd name="T18" fmla="*/ 6 w 68"/>
                <a:gd name="T19" fmla="*/ 32 h 57"/>
                <a:gd name="T20" fmla="*/ 2 w 68"/>
                <a:gd name="T21" fmla="*/ 37 h 57"/>
                <a:gd name="T22" fmla="*/ 0 w 68"/>
                <a:gd name="T23" fmla="*/ 41 h 57"/>
                <a:gd name="T24" fmla="*/ 0 w 68"/>
                <a:gd name="T25" fmla="*/ 43 h 57"/>
                <a:gd name="T26" fmla="*/ 1 w 68"/>
                <a:gd name="T27" fmla="*/ 45 h 57"/>
                <a:gd name="T28" fmla="*/ 3 w 68"/>
                <a:gd name="T29" fmla="*/ 47 h 57"/>
                <a:gd name="T30" fmla="*/ 5 w 68"/>
                <a:gd name="T31" fmla="*/ 50 h 57"/>
                <a:gd name="T32" fmla="*/ 8 w 68"/>
                <a:gd name="T33" fmla="*/ 53 h 57"/>
                <a:gd name="T34" fmla="*/ 11 w 68"/>
                <a:gd name="T35" fmla="*/ 55 h 57"/>
                <a:gd name="T36" fmla="*/ 14 w 68"/>
                <a:gd name="T37" fmla="*/ 56 h 57"/>
                <a:gd name="T38" fmla="*/ 17 w 68"/>
                <a:gd name="T39" fmla="*/ 57 h 57"/>
                <a:gd name="T40" fmla="*/ 20 w 68"/>
                <a:gd name="T41" fmla="*/ 55 h 57"/>
                <a:gd name="T42" fmla="*/ 25 w 68"/>
                <a:gd name="T43" fmla="*/ 50 h 57"/>
                <a:gd name="T44" fmla="*/ 33 w 68"/>
                <a:gd name="T45" fmla="*/ 44 h 57"/>
                <a:gd name="T46" fmla="*/ 42 w 68"/>
                <a:gd name="T47" fmla="*/ 38 h 57"/>
                <a:gd name="T48" fmla="*/ 51 w 68"/>
                <a:gd name="T49" fmla="*/ 34 h 57"/>
                <a:gd name="T50" fmla="*/ 60 w 68"/>
                <a:gd name="T51" fmla="*/ 32 h 57"/>
                <a:gd name="T52" fmla="*/ 66 w 68"/>
                <a:gd name="T53" fmla="*/ 30 h 57"/>
                <a:gd name="T54" fmla="*/ 68 w 68"/>
                <a:gd name="T55" fmla="*/ 27 h 57"/>
                <a:gd name="T56" fmla="*/ 67 w 68"/>
                <a:gd name="T57" fmla="*/ 23 h 57"/>
                <a:gd name="T58" fmla="*/ 64 w 68"/>
                <a:gd name="T59" fmla="*/ 20 h 57"/>
                <a:gd name="T60" fmla="*/ 61 w 68"/>
                <a:gd name="T61" fmla="*/ 15 h 57"/>
                <a:gd name="T62" fmla="*/ 57 w 68"/>
                <a:gd name="T63" fmla="*/ 11 h 57"/>
                <a:gd name="T64" fmla="*/ 54 w 68"/>
                <a:gd name="T65" fmla="*/ 7 h 57"/>
                <a:gd name="T66" fmla="*/ 50 w 68"/>
                <a:gd name="T67" fmla="*/ 3 h 57"/>
                <a:gd name="T68" fmla="*/ 48 w 68"/>
                <a:gd name="T69" fmla="*/ 1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7"/>
                <a:gd name="T107" fmla="*/ 68 w 6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7">
                  <a:moveTo>
                    <a:pt x="48" y="0"/>
                  </a:moveTo>
                  <a:lnTo>
                    <a:pt x="47" y="0"/>
                  </a:lnTo>
                  <a:lnTo>
                    <a:pt x="46" y="0"/>
                  </a:lnTo>
                  <a:lnTo>
                    <a:pt x="45" y="0"/>
                  </a:lnTo>
                  <a:lnTo>
                    <a:pt x="43" y="0"/>
                  </a:lnTo>
                  <a:lnTo>
                    <a:pt x="42" y="0"/>
                  </a:lnTo>
                  <a:lnTo>
                    <a:pt x="40" y="1"/>
                  </a:lnTo>
                  <a:lnTo>
                    <a:pt x="38" y="2"/>
                  </a:lnTo>
                  <a:lnTo>
                    <a:pt x="37" y="4"/>
                  </a:lnTo>
                  <a:lnTo>
                    <a:pt x="35" y="5"/>
                  </a:lnTo>
                  <a:lnTo>
                    <a:pt x="34" y="6"/>
                  </a:lnTo>
                  <a:lnTo>
                    <a:pt x="32" y="8"/>
                  </a:lnTo>
                  <a:lnTo>
                    <a:pt x="30" y="10"/>
                  </a:lnTo>
                  <a:lnTo>
                    <a:pt x="27" y="12"/>
                  </a:lnTo>
                  <a:lnTo>
                    <a:pt x="23" y="16"/>
                  </a:lnTo>
                  <a:lnTo>
                    <a:pt x="19" y="20"/>
                  </a:lnTo>
                  <a:lnTo>
                    <a:pt x="16" y="23"/>
                  </a:lnTo>
                  <a:lnTo>
                    <a:pt x="13" y="26"/>
                  </a:lnTo>
                  <a:lnTo>
                    <a:pt x="9" y="30"/>
                  </a:lnTo>
                  <a:lnTo>
                    <a:pt x="6" y="32"/>
                  </a:lnTo>
                  <a:lnTo>
                    <a:pt x="4" y="35"/>
                  </a:lnTo>
                  <a:lnTo>
                    <a:pt x="2" y="37"/>
                  </a:lnTo>
                  <a:lnTo>
                    <a:pt x="1" y="38"/>
                  </a:lnTo>
                  <a:lnTo>
                    <a:pt x="0" y="41"/>
                  </a:lnTo>
                  <a:lnTo>
                    <a:pt x="0" y="42"/>
                  </a:lnTo>
                  <a:lnTo>
                    <a:pt x="0" y="43"/>
                  </a:lnTo>
                  <a:lnTo>
                    <a:pt x="1" y="44"/>
                  </a:lnTo>
                  <a:lnTo>
                    <a:pt x="1" y="45"/>
                  </a:lnTo>
                  <a:lnTo>
                    <a:pt x="3" y="47"/>
                  </a:lnTo>
                  <a:lnTo>
                    <a:pt x="4" y="48"/>
                  </a:lnTo>
                  <a:lnTo>
                    <a:pt x="5" y="50"/>
                  </a:lnTo>
                  <a:lnTo>
                    <a:pt x="7" y="51"/>
                  </a:lnTo>
                  <a:lnTo>
                    <a:pt x="8" y="53"/>
                  </a:lnTo>
                  <a:lnTo>
                    <a:pt x="10" y="53"/>
                  </a:lnTo>
                  <a:lnTo>
                    <a:pt x="11" y="55"/>
                  </a:lnTo>
                  <a:lnTo>
                    <a:pt x="13" y="55"/>
                  </a:lnTo>
                  <a:lnTo>
                    <a:pt x="14" y="56"/>
                  </a:lnTo>
                  <a:lnTo>
                    <a:pt x="16" y="57"/>
                  </a:lnTo>
                  <a:lnTo>
                    <a:pt x="17" y="57"/>
                  </a:lnTo>
                  <a:lnTo>
                    <a:pt x="19" y="55"/>
                  </a:lnTo>
                  <a:lnTo>
                    <a:pt x="20" y="55"/>
                  </a:lnTo>
                  <a:lnTo>
                    <a:pt x="22" y="53"/>
                  </a:lnTo>
                  <a:lnTo>
                    <a:pt x="25" y="50"/>
                  </a:lnTo>
                  <a:lnTo>
                    <a:pt x="29" y="47"/>
                  </a:lnTo>
                  <a:lnTo>
                    <a:pt x="33" y="44"/>
                  </a:lnTo>
                  <a:lnTo>
                    <a:pt x="38" y="41"/>
                  </a:lnTo>
                  <a:lnTo>
                    <a:pt x="42" y="38"/>
                  </a:lnTo>
                  <a:lnTo>
                    <a:pt x="47" y="35"/>
                  </a:lnTo>
                  <a:lnTo>
                    <a:pt x="51" y="34"/>
                  </a:lnTo>
                  <a:lnTo>
                    <a:pt x="55" y="32"/>
                  </a:lnTo>
                  <a:lnTo>
                    <a:pt x="60" y="32"/>
                  </a:lnTo>
                  <a:lnTo>
                    <a:pt x="63" y="31"/>
                  </a:lnTo>
                  <a:lnTo>
                    <a:pt x="66" y="30"/>
                  </a:lnTo>
                  <a:lnTo>
                    <a:pt x="67" y="29"/>
                  </a:lnTo>
                  <a:lnTo>
                    <a:pt x="68" y="27"/>
                  </a:lnTo>
                  <a:lnTo>
                    <a:pt x="68" y="25"/>
                  </a:lnTo>
                  <a:lnTo>
                    <a:pt x="67" y="23"/>
                  </a:lnTo>
                  <a:lnTo>
                    <a:pt x="66" y="21"/>
                  </a:lnTo>
                  <a:lnTo>
                    <a:pt x="64" y="20"/>
                  </a:lnTo>
                  <a:lnTo>
                    <a:pt x="63" y="17"/>
                  </a:lnTo>
                  <a:lnTo>
                    <a:pt x="61" y="15"/>
                  </a:lnTo>
                  <a:lnTo>
                    <a:pt x="60" y="14"/>
                  </a:lnTo>
                  <a:lnTo>
                    <a:pt x="57" y="11"/>
                  </a:lnTo>
                  <a:lnTo>
                    <a:pt x="55" y="9"/>
                  </a:lnTo>
                  <a:lnTo>
                    <a:pt x="54" y="7"/>
                  </a:lnTo>
                  <a:lnTo>
                    <a:pt x="52" y="5"/>
                  </a:lnTo>
                  <a:lnTo>
                    <a:pt x="50" y="3"/>
                  </a:lnTo>
                  <a:lnTo>
                    <a:pt x="49" y="2"/>
                  </a:lnTo>
                  <a:lnTo>
                    <a:pt x="48" y="1"/>
                  </a:lnTo>
                  <a:lnTo>
                    <a:pt x="48"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202"/>
            <p:cNvSpPr>
              <a:spLocks/>
            </p:cNvSpPr>
            <p:nvPr/>
          </p:nvSpPr>
          <p:spPr bwMode="auto">
            <a:xfrm>
              <a:off x="2956" y="3446"/>
              <a:ext cx="39" cy="42"/>
            </a:xfrm>
            <a:custGeom>
              <a:avLst/>
              <a:gdLst>
                <a:gd name="T0" fmla="*/ 27 w 39"/>
                <a:gd name="T1" fmla="*/ 2 h 42"/>
                <a:gd name="T2" fmla="*/ 25 w 39"/>
                <a:gd name="T3" fmla="*/ 1 h 42"/>
                <a:gd name="T4" fmla="*/ 24 w 39"/>
                <a:gd name="T5" fmla="*/ 0 h 42"/>
                <a:gd name="T6" fmla="*/ 23 w 39"/>
                <a:gd name="T7" fmla="*/ 0 h 42"/>
                <a:gd name="T8" fmla="*/ 21 w 39"/>
                <a:gd name="T9" fmla="*/ 0 h 42"/>
                <a:gd name="T10" fmla="*/ 20 w 39"/>
                <a:gd name="T11" fmla="*/ 0 h 42"/>
                <a:gd name="T12" fmla="*/ 19 w 39"/>
                <a:gd name="T13" fmla="*/ 1 h 42"/>
                <a:gd name="T14" fmla="*/ 19 w 39"/>
                <a:gd name="T15" fmla="*/ 2 h 42"/>
                <a:gd name="T16" fmla="*/ 17 w 39"/>
                <a:gd name="T17" fmla="*/ 3 h 42"/>
                <a:gd name="T18" fmla="*/ 16 w 39"/>
                <a:gd name="T19" fmla="*/ 4 h 42"/>
                <a:gd name="T20" fmla="*/ 14 w 39"/>
                <a:gd name="T21" fmla="*/ 7 h 42"/>
                <a:gd name="T22" fmla="*/ 13 w 39"/>
                <a:gd name="T23" fmla="*/ 9 h 42"/>
                <a:gd name="T24" fmla="*/ 12 w 39"/>
                <a:gd name="T25" fmla="*/ 11 h 42"/>
                <a:gd name="T26" fmla="*/ 10 w 39"/>
                <a:gd name="T27" fmla="*/ 13 h 42"/>
                <a:gd name="T28" fmla="*/ 8 w 39"/>
                <a:gd name="T29" fmla="*/ 17 h 42"/>
                <a:gd name="T30" fmla="*/ 6 w 39"/>
                <a:gd name="T31" fmla="*/ 20 h 42"/>
                <a:gd name="T32" fmla="*/ 4 w 39"/>
                <a:gd name="T33" fmla="*/ 23 h 42"/>
                <a:gd name="T34" fmla="*/ 2 w 39"/>
                <a:gd name="T35" fmla="*/ 26 h 42"/>
                <a:gd name="T36" fmla="*/ 1 w 39"/>
                <a:gd name="T37" fmla="*/ 29 h 42"/>
                <a:gd name="T38" fmla="*/ 0 w 39"/>
                <a:gd name="T39" fmla="*/ 31 h 42"/>
                <a:gd name="T40" fmla="*/ 0 w 39"/>
                <a:gd name="T41" fmla="*/ 33 h 42"/>
                <a:gd name="T42" fmla="*/ 0 w 39"/>
                <a:gd name="T43" fmla="*/ 34 h 42"/>
                <a:gd name="T44" fmla="*/ 1 w 39"/>
                <a:gd name="T45" fmla="*/ 35 h 42"/>
                <a:gd name="T46" fmla="*/ 2 w 39"/>
                <a:gd name="T47" fmla="*/ 37 h 42"/>
                <a:gd name="T48" fmla="*/ 4 w 39"/>
                <a:gd name="T49" fmla="*/ 37 h 42"/>
                <a:gd name="T50" fmla="*/ 5 w 39"/>
                <a:gd name="T51" fmla="*/ 39 h 42"/>
                <a:gd name="T52" fmla="*/ 7 w 39"/>
                <a:gd name="T53" fmla="*/ 40 h 42"/>
                <a:gd name="T54" fmla="*/ 10 w 39"/>
                <a:gd name="T55" fmla="*/ 40 h 42"/>
                <a:gd name="T56" fmla="*/ 11 w 39"/>
                <a:gd name="T57" fmla="*/ 40 h 42"/>
                <a:gd name="T58" fmla="*/ 13 w 39"/>
                <a:gd name="T59" fmla="*/ 42 h 42"/>
                <a:gd name="T60" fmla="*/ 16 w 39"/>
                <a:gd name="T61" fmla="*/ 42 h 42"/>
                <a:gd name="T62" fmla="*/ 17 w 39"/>
                <a:gd name="T63" fmla="*/ 42 h 42"/>
                <a:gd name="T64" fmla="*/ 19 w 39"/>
                <a:gd name="T65" fmla="*/ 42 h 42"/>
                <a:gd name="T66" fmla="*/ 20 w 39"/>
                <a:gd name="T67" fmla="*/ 40 h 42"/>
                <a:gd name="T68" fmla="*/ 21 w 39"/>
                <a:gd name="T69" fmla="*/ 40 h 42"/>
                <a:gd name="T70" fmla="*/ 22 w 39"/>
                <a:gd name="T71" fmla="*/ 38 h 42"/>
                <a:gd name="T72" fmla="*/ 23 w 39"/>
                <a:gd name="T73" fmla="*/ 37 h 42"/>
                <a:gd name="T74" fmla="*/ 24 w 39"/>
                <a:gd name="T75" fmla="*/ 35 h 42"/>
                <a:gd name="T76" fmla="*/ 26 w 39"/>
                <a:gd name="T77" fmla="*/ 33 h 42"/>
                <a:gd name="T78" fmla="*/ 27 w 39"/>
                <a:gd name="T79" fmla="*/ 30 h 42"/>
                <a:gd name="T80" fmla="*/ 28 w 39"/>
                <a:gd name="T81" fmla="*/ 28 h 42"/>
                <a:gd name="T82" fmla="*/ 30 w 39"/>
                <a:gd name="T83" fmla="*/ 26 h 42"/>
                <a:gd name="T84" fmla="*/ 32 w 39"/>
                <a:gd name="T85" fmla="*/ 24 h 42"/>
                <a:gd name="T86" fmla="*/ 33 w 39"/>
                <a:gd name="T87" fmla="*/ 22 h 42"/>
                <a:gd name="T88" fmla="*/ 35 w 39"/>
                <a:gd name="T89" fmla="*/ 19 h 42"/>
                <a:gd name="T90" fmla="*/ 36 w 39"/>
                <a:gd name="T91" fmla="*/ 17 h 42"/>
                <a:gd name="T92" fmla="*/ 38 w 39"/>
                <a:gd name="T93" fmla="*/ 15 h 42"/>
                <a:gd name="T94" fmla="*/ 39 w 39"/>
                <a:gd name="T95" fmla="*/ 13 h 42"/>
                <a:gd name="T96" fmla="*/ 39 w 39"/>
                <a:gd name="T97" fmla="*/ 11 h 42"/>
                <a:gd name="T98" fmla="*/ 39 w 39"/>
                <a:gd name="T99" fmla="*/ 10 h 42"/>
                <a:gd name="T100" fmla="*/ 38 w 39"/>
                <a:gd name="T101" fmla="*/ 9 h 42"/>
                <a:gd name="T102" fmla="*/ 36 w 39"/>
                <a:gd name="T103" fmla="*/ 7 h 42"/>
                <a:gd name="T104" fmla="*/ 35 w 39"/>
                <a:gd name="T105" fmla="*/ 7 h 42"/>
                <a:gd name="T106" fmla="*/ 33 w 39"/>
                <a:gd name="T107" fmla="*/ 6 h 42"/>
                <a:gd name="T108" fmla="*/ 32 w 39"/>
                <a:gd name="T109" fmla="*/ 4 h 42"/>
                <a:gd name="T110" fmla="*/ 30 w 39"/>
                <a:gd name="T111" fmla="*/ 4 h 42"/>
                <a:gd name="T112" fmla="*/ 29 w 39"/>
                <a:gd name="T113" fmla="*/ 3 h 42"/>
                <a:gd name="T114" fmla="*/ 28 w 39"/>
                <a:gd name="T115" fmla="*/ 3 h 42"/>
                <a:gd name="T116" fmla="*/ 27 w 39"/>
                <a:gd name="T117" fmla="*/ 2 h 42"/>
                <a:gd name="T118" fmla="*/ 27 w 39"/>
                <a:gd name="T119" fmla="*/ 2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42"/>
                <a:gd name="T182" fmla="*/ 39 w 39"/>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42">
                  <a:moveTo>
                    <a:pt x="27" y="2"/>
                  </a:moveTo>
                  <a:lnTo>
                    <a:pt x="25" y="1"/>
                  </a:lnTo>
                  <a:lnTo>
                    <a:pt x="24" y="0"/>
                  </a:lnTo>
                  <a:lnTo>
                    <a:pt x="23" y="0"/>
                  </a:lnTo>
                  <a:lnTo>
                    <a:pt x="21" y="0"/>
                  </a:lnTo>
                  <a:lnTo>
                    <a:pt x="20" y="0"/>
                  </a:lnTo>
                  <a:lnTo>
                    <a:pt x="19" y="1"/>
                  </a:lnTo>
                  <a:lnTo>
                    <a:pt x="19" y="2"/>
                  </a:lnTo>
                  <a:lnTo>
                    <a:pt x="17" y="3"/>
                  </a:lnTo>
                  <a:lnTo>
                    <a:pt x="16" y="4"/>
                  </a:lnTo>
                  <a:lnTo>
                    <a:pt x="14" y="7"/>
                  </a:lnTo>
                  <a:lnTo>
                    <a:pt x="13" y="9"/>
                  </a:lnTo>
                  <a:lnTo>
                    <a:pt x="12" y="11"/>
                  </a:lnTo>
                  <a:lnTo>
                    <a:pt x="10" y="13"/>
                  </a:lnTo>
                  <a:lnTo>
                    <a:pt x="8" y="17"/>
                  </a:lnTo>
                  <a:lnTo>
                    <a:pt x="6" y="20"/>
                  </a:lnTo>
                  <a:lnTo>
                    <a:pt x="4" y="23"/>
                  </a:lnTo>
                  <a:lnTo>
                    <a:pt x="2" y="26"/>
                  </a:lnTo>
                  <a:lnTo>
                    <a:pt x="1" y="29"/>
                  </a:lnTo>
                  <a:lnTo>
                    <a:pt x="0" y="31"/>
                  </a:lnTo>
                  <a:lnTo>
                    <a:pt x="0" y="33"/>
                  </a:lnTo>
                  <a:lnTo>
                    <a:pt x="0" y="34"/>
                  </a:lnTo>
                  <a:lnTo>
                    <a:pt x="1" y="35"/>
                  </a:lnTo>
                  <a:lnTo>
                    <a:pt x="2" y="37"/>
                  </a:lnTo>
                  <a:lnTo>
                    <a:pt x="4" y="37"/>
                  </a:lnTo>
                  <a:lnTo>
                    <a:pt x="5" y="39"/>
                  </a:lnTo>
                  <a:lnTo>
                    <a:pt x="7" y="40"/>
                  </a:lnTo>
                  <a:lnTo>
                    <a:pt x="10" y="40"/>
                  </a:lnTo>
                  <a:lnTo>
                    <a:pt x="11" y="40"/>
                  </a:lnTo>
                  <a:lnTo>
                    <a:pt x="13" y="42"/>
                  </a:lnTo>
                  <a:lnTo>
                    <a:pt x="16" y="42"/>
                  </a:lnTo>
                  <a:lnTo>
                    <a:pt x="17" y="42"/>
                  </a:lnTo>
                  <a:lnTo>
                    <a:pt x="19" y="42"/>
                  </a:lnTo>
                  <a:lnTo>
                    <a:pt x="20" y="40"/>
                  </a:lnTo>
                  <a:lnTo>
                    <a:pt x="21" y="40"/>
                  </a:lnTo>
                  <a:lnTo>
                    <a:pt x="22" y="38"/>
                  </a:lnTo>
                  <a:lnTo>
                    <a:pt x="23" y="37"/>
                  </a:lnTo>
                  <a:lnTo>
                    <a:pt x="24" y="35"/>
                  </a:lnTo>
                  <a:lnTo>
                    <a:pt x="26" y="33"/>
                  </a:lnTo>
                  <a:lnTo>
                    <a:pt x="27" y="30"/>
                  </a:lnTo>
                  <a:lnTo>
                    <a:pt x="28" y="28"/>
                  </a:lnTo>
                  <a:lnTo>
                    <a:pt x="30" y="26"/>
                  </a:lnTo>
                  <a:lnTo>
                    <a:pt x="32" y="24"/>
                  </a:lnTo>
                  <a:lnTo>
                    <a:pt x="33" y="22"/>
                  </a:lnTo>
                  <a:lnTo>
                    <a:pt x="35" y="19"/>
                  </a:lnTo>
                  <a:lnTo>
                    <a:pt x="36" y="17"/>
                  </a:lnTo>
                  <a:lnTo>
                    <a:pt x="38" y="15"/>
                  </a:lnTo>
                  <a:lnTo>
                    <a:pt x="39" y="13"/>
                  </a:lnTo>
                  <a:lnTo>
                    <a:pt x="39" y="11"/>
                  </a:lnTo>
                  <a:lnTo>
                    <a:pt x="39" y="10"/>
                  </a:lnTo>
                  <a:lnTo>
                    <a:pt x="38" y="9"/>
                  </a:lnTo>
                  <a:lnTo>
                    <a:pt x="36" y="7"/>
                  </a:lnTo>
                  <a:lnTo>
                    <a:pt x="35" y="7"/>
                  </a:lnTo>
                  <a:lnTo>
                    <a:pt x="33" y="6"/>
                  </a:lnTo>
                  <a:lnTo>
                    <a:pt x="32" y="4"/>
                  </a:lnTo>
                  <a:lnTo>
                    <a:pt x="30" y="4"/>
                  </a:lnTo>
                  <a:lnTo>
                    <a:pt x="29" y="3"/>
                  </a:lnTo>
                  <a:lnTo>
                    <a:pt x="28" y="3"/>
                  </a:lnTo>
                  <a:lnTo>
                    <a:pt x="27" y="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03"/>
            <p:cNvSpPr>
              <a:spLocks/>
            </p:cNvSpPr>
            <p:nvPr/>
          </p:nvSpPr>
          <p:spPr bwMode="auto">
            <a:xfrm>
              <a:off x="2956" y="3446"/>
              <a:ext cx="39" cy="42"/>
            </a:xfrm>
            <a:custGeom>
              <a:avLst/>
              <a:gdLst>
                <a:gd name="T0" fmla="*/ 27 w 39"/>
                <a:gd name="T1" fmla="*/ 2 h 42"/>
                <a:gd name="T2" fmla="*/ 25 w 39"/>
                <a:gd name="T3" fmla="*/ 1 h 42"/>
                <a:gd name="T4" fmla="*/ 24 w 39"/>
                <a:gd name="T5" fmla="*/ 0 h 42"/>
                <a:gd name="T6" fmla="*/ 23 w 39"/>
                <a:gd name="T7" fmla="*/ 0 h 42"/>
                <a:gd name="T8" fmla="*/ 21 w 39"/>
                <a:gd name="T9" fmla="*/ 0 h 42"/>
                <a:gd name="T10" fmla="*/ 20 w 39"/>
                <a:gd name="T11" fmla="*/ 0 h 42"/>
                <a:gd name="T12" fmla="*/ 19 w 39"/>
                <a:gd name="T13" fmla="*/ 1 h 42"/>
                <a:gd name="T14" fmla="*/ 19 w 39"/>
                <a:gd name="T15" fmla="*/ 2 h 42"/>
                <a:gd name="T16" fmla="*/ 17 w 39"/>
                <a:gd name="T17" fmla="*/ 3 h 42"/>
                <a:gd name="T18" fmla="*/ 16 w 39"/>
                <a:gd name="T19" fmla="*/ 4 h 42"/>
                <a:gd name="T20" fmla="*/ 14 w 39"/>
                <a:gd name="T21" fmla="*/ 7 h 42"/>
                <a:gd name="T22" fmla="*/ 13 w 39"/>
                <a:gd name="T23" fmla="*/ 9 h 42"/>
                <a:gd name="T24" fmla="*/ 12 w 39"/>
                <a:gd name="T25" fmla="*/ 11 h 42"/>
                <a:gd name="T26" fmla="*/ 10 w 39"/>
                <a:gd name="T27" fmla="*/ 13 h 42"/>
                <a:gd name="T28" fmla="*/ 8 w 39"/>
                <a:gd name="T29" fmla="*/ 17 h 42"/>
                <a:gd name="T30" fmla="*/ 6 w 39"/>
                <a:gd name="T31" fmla="*/ 20 h 42"/>
                <a:gd name="T32" fmla="*/ 4 w 39"/>
                <a:gd name="T33" fmla="*/ 23 h 42"/>
                <a:gd name="T34" fmla="*/ 2 w 39"/>
                <a:gd name="T35" fmla="*/ 26 h 42"/>
                <a:gd name="T36" fmla="*/ 1 w 39"/>
                <a:gd name="T37" fmla="*/ 29 h 42"/>
                <a:gd name="T38" fmla="*/ 0 w 39"/>
                <a:gd name="T39" fmla="*/ 31 h 42"/>
                <a:gd name="T40" fmla="*/ 0 w 39"/>
                <a:gd name="T41" fmla="*/ 33 h 42"/>
                <a:gd name="T42" fmla="*/ 0 w 39"/>
                <a:gd name="T43" fmla="*/ 34 h 42"/>
                <a:gd name="T44" fmla="*/ 1 w 39"/>
                <a:gd name="T45" fmla="*/ 35 h 42"/>
                <a:gd name="T46" fmla="*/ 2 w 39"/>
                <a:gd name="T47" fmla="*/ 37 h 42"/>
                <a:gd name="T48" fmla="*/ 4 w 39"/>
                <a:gd name="T49" fmla="*/ 37 h 42"/>
                <a:gd name="T50" fmla="*/ 5 w 39"/>
                <a:gd name="T51" fmla="*/ 39 h 42"/>
                <a:gd name="T52" fmla="*/ 7 w 39"/>
                <a:gd name="T53" fmla="*/ 40 h 42"/>
                <a:gd name="T54" fmla="*/ 10 w 39"/>
                <a:gd name="T55" fmla="*/ 40 h 42"/>
                <a:gd name="T56" fmla="*/ 11 w 39"/>
                <a:gd name="T57" fmla="*/ 40 h 42"/>
                <a:gd name="T58" fmla="*/ 13 w 39"/>
                <a:gd name="T59" fmla="*/ 42 h 42"/>
                <a:gd name="T60" fmla="*/ 16 w 39"/>
                <a:gd name="T61" fmla="*/ 42 h 42"/>
                <a:gd name="T62" fmla="*/ 17 w 39"/>
                <a:gd name="T63" fmla="*/ 42 h 42"/>
                <a:gd name="T64" fmla="*/ 19 w 39"/>
                <a:gd name="T65" fmla="*/ 42 h 42"/>
                <a:gd name="T66" fmla="*/ 20 w 39"/>
                <a:gd name="T67" fmla="*/ 40 h 42"/>
                <a:gd name="T68" fmla="*/ 21 w 39"/>
                <a:gd name="T69" fmla="*/ 40 h 42"/>
                <a:gd name="T70" fmla="*/ 22 w 39"/>
                <a:gd name="T71" fmla="*/ 38 h 42"/>
                <a:gd name="T72" fmla="*/ 23 w 39"/>
                <a:gd name="T73" fmla="*/ 37 h 42"/>
                <a:gd name="T74" fmla="*/ 24 w 39"/>
                <a:gd name="T75" fmla="*/ 35 h 42"/>
                <a:gd name="T76" fmla="*/ 26 w 39"/>
                <a:gd name="T77" fmla="*/ 33 h 42"/>
                <a:gd name="T78" fmla="*/ 27 w 39"/>
                <a:gd name="T79" fmla="*/ 30 h 42"/>
                <a:gd name="T80" fmla="*/ 28 w 39"/>
                <a:gd name="T81" fmla="*/ 28 h 42"/>
                <a:gd name="T82" fmla="*/ 30 w 39"/>
                <a:gd name="T83" fmla="*/ 26 h 42"/>
                <a:gd name="T84" fmla="*/ 32 w 39"/>
                <a:gd name="T85" fmla="*/ 24 h 42"/>
                <a:gd name="T86" fmla="*/ 33 w 39"/>
                <a:gd name="T87" fmla="*/ 22 h 42"/>
                <a:gd name="T88" fmla="*/ 35 w 39"/>
                <a:gd name="T89" fmla="*/ 19 h 42"/>
                <a:gd name="T90" fmla="*/ 36 w 39"/>
                <a:gd name="T91" fmla="*/ 17 h 42"/>
                <a:gd name="T92" fmla="*/ 38 w 39"/>
                <a:gd name="T93" fmla="*/ 15 h 42"/>
                <a:gd name="T94" fmla="*/ 39 w 39"/>
                <a:gd name="T95" fmla="*/ 13 h 42"/>
                <a:gd name="T96" fmla="*/ 39 w 39"/>
                <a:gd name="T97" fmla="*/ 11 h 42"/>
                <a:gd name="T98" fmla="*/ 39 w 39"/>
                <a:gd name="T99" fmla="*/ 10 h 42"/>
                <a:gd name="T100" fmla="*/ 38 w 39"/>
                <a:gd name="T101" fmla="*/ 9 h 42"/>
                <a:gd name="T102" fmla="*/ 36 w 39"/>
                <a:gd name="T103" fmla="*/ 7 h 42"/>
                <a:gd name="T104" fmla="*/ 35 w 39"/>
                <a:gd name="T105" fmla="*/ 7 h 42"/>
                <a:gd name="T106" fmla="*/ 33 w 39"/>
                <a:gd name="T107" fmla="*/ 6 h 42"/>
                <a:gd name="T108" fmla="*/ 32 w 39"/>
                <a:gd name="T109" fmla="*/ 4 h 42"/>
                <a:gd name="T110" fmla="*/ 30 w 39"/>
                <a:gd name="T111" fmla="*/ 4 h 42"/>
                <a:gd name="T112" fmla="*/ 29 w 39"/>
                <a:gd name="T113" fmla="*/ 3 h 42"/>
                <a:gd name="T114" fmla="*/ 28 w 39"/>
                <a:gd name="T115" fmla="*/ 3 h 42"/>
                <a:gd name="T116" fmla="*/ 27 w 39"/>
                <a:gd name="T117" fmla="*/ 2 h 42"/>
                <a:gd name="T118" fmla="*/ 27 w 39"/>
                <a:gd name="T119" fmla="*/ 2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42"/>
                <a:gd name="T182" fmla="*/ 39 w 39"/>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42">
                  <a:moveTo>
                    <a:pt x="27" y="2"/>
                  </a:moveTo>
                  <a:lnTo>
                    <a:pt x="25" y="1"/>
                  </a:lnTo>
                  <a:lnTo>
                    <a:pt x="24" y="0"/>
                  </a:lnTo>
                  <a:lnTo>
                    <a:pt x="23" y="0"/>
                  </a:lnTo>
                  <a:lnTo>
                    <a:pt x="21" y="0"/>
                  </a:lnTo>
                  <a:lnTo>
                    <a:pt x="20" y="0"/>
                  </a:lnTo>
                  <a:lnTo>
                    <a:pt x="19" y="1"/>
                  </a:lnTo>
                  <a:lnTo>
                    <a:pt x="19" y="2"/>
                  </a:lnTo>
                  <a:lnTo>
                    <a:pt x="17" y="3"/>
                  </a:lnTo>
                  <a:lnTo>
                    <a:pt x="16" y="4"/>
                  </a:lnTo>
                  <a:lnTo>
                    <a:pt x="14" y="7"/>
                  </a:lnTo>
                  <a:lnTo>
                    <a:pt x="13" y="9"/>
                  </a:lnTo>
                  <a:lnTo>
                    <a:pt x="12" y="11"/>
                  </a:lnTo>
                  <a:lnTo>
                    <a:pt x="10" y="13"/>
                  </a:lnTo>
                  <a:lnTo>
                    <a:pt x="8" y="17"/>
                  </a:lnTo>
                  <a:lnTo>
                    <a:pt x="6" y="20"/>
                  </a:lnTo>
                  <a:lnTo>
                    <a:pt x="4" y="23"/>
                  </a:lnTo>
                  <a:lnTo>
                    <a:pt x="2" y="26"/>
                  </a:lnTo>
                  <a:lnTo>
                    <a:pt x="1" y="29"/>
                  </a:lnTo>
                  <a:lnTo>
                    <a:pt x="0" y="31"/>
                  </a:lnTo>
                  <a:lnTo>
                    <a:pt x="0" y="33"/>
                  </a:lnTo>
                  <a:lnTo>
                    <a:pt x="0" y="34"/>
                  </a:lnTo>
                  <a:lnTo>
                    <a:pt x="1" y="35"/>
                  </a:lnTo>
                  <a:lnTo>
                    <a:pt x="2" y="37"/>
                  </a:lnTo>
                  <a:lnTo>
                    <a:pt x="4" y="37"/>
                  </a:lnTo>
                  <a:lnTo>
                    <a:pt x="5" y="39"/>
                  </a:lnTo>
                  <a:lnTo>
                    <a:pt x="7" y="40"/>
                  </a:lnTo>
                  <a:lnTo>
                    <a:pt x="10" y="40"/>
                  </a:lnTo>
                  <a:lnTo>
                    <a:pt x="11" y="40"/>
                  </a:lnTo>
                  <a:lnTo>
                    <a:pt x="13" y="42"/>
                  </a:lnTo>
                  <a:lnTo>
                    <a:pt x="16" y="42"/>
                  </a:lnTo>
                  <a:lnTo>
                    <a:pt x="17" y="42"/>
                  </a:lnTo>
                  <a:lnTo>
                    <a:pt x="19" y="42"/>
                  </a:lnTo>
                  <a:lnTo>
                    <a:pt x="20" y="40"/>
                  </a:lnTo>
                  <a:lnTo>
                    <a:pt x="21" y="40"/>
                  </a:lnTo>
                  <a:lnTo>
                    <a:pt x="22" y="38"/>
                  </a:lnTo>
                  <a:lnTo>
                    <a:pt x="23" y="37"/>
                  </a:lnTo>
                  <a:lnTo>
                    <a:pt x="24" y="35"/>
                  </a:lnTo>
                  <a:lnTo>
                    <a:pt x="26" y="33"/>
                  </a:lnTo>
                  <a:lnTo>
                    <a:pt x="27" y="30"/>
                  </a:lnTo>
                  <a:lnTo>
                    <a:pt x="28" y="28"/>
                  </a:lnTo>
                  <a:lnTo>
                    <a:pt x="30" y="26"/>
                  </a:lnTo>
                  <a:lnTo>
                    <a:pt x="32" y="24"/>
                  </a:lnTo>
                  <a:lnTo>
                    <a:pt x="33" y="22"/>
                  </a:lnTo>
                  <a:lnTo>
                    <a:pt x="35" y="19"/>
                  </a:lnTo>
                  <a:lnTo>
                    <a:pt x="36" y="17"/>
                  </a:lnTo>
                  <a:lnTo>
                    <a:pt x="38" y="15"/>
                  </a:lnTo>
                  <a:lnTo>
                    <a:pt x="39" y="13"/>
                  </a:lnTo>
                  <a:lnTo>
                    <a:pt x="39" y="11"/>
                  </a:lnTo>
                  <a:lnTo>
                    <a:pt x="39" y="10"/>
                  </a:lnTo>
                  <a:lnTo>
                    <a:pt x="38" y="9"/>
                  </a:lnTo>
                  <a:lnTo>
                    <a:pt x="36" y="7"/>
                  </a:lnTo>
                  <a:lnTo>
                    <a:pt x="35" y="7"/>
                  </a:lnTo>
                  <a:lnTo>
                    <a:pt x="33" y="6"/>
                  </a:lnTo>
                  <a:lnTo>
                    <a:pt x="32" y="4"/>
                  </a:lnTo>
                  <a:lnTo>
                    <a:pt x="30" y="4"/>
                  </a:lnTo>
                  <a:lnTo>
                    <a:pt x="29" y="3"/>
                  </a:lnTo>
                  <a:lnTo>
                    <a:pt x="28" y="3"/>
                  </a:lnTo>
                  <a:lnTo>
                    <a:pt x="27" y="2"/>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204"/>
            <p:cNvSpPr>
              <a:spLocks/>
            </p:cNvSpPr>
            <p:nvPr/>
          </p:nvSpPr>
          <p:spPr bwMode="auto">
            <a:xfrm>
              <a:off x="2956" y="3446"/>
              <a:ext cx="39" cy="42"/>
            </a:xfrm>
            <a:custGeom>
              <a:avLst/>
              <a:gdLst>
                <a:gd name="T0" fmla="*/ 27 w 39"/>
                <a:gd name="T1" fmla="*/ 2 h 42"/>
                <a:gd name="T2" fmla="*/ 25 w 39"/>
                <a:gd name="T3" fmla="*/ 1 h 42"/>
                <a:gd name="T4" fmla="*/ 24 w 39"/>
                <a:gd name="T5" fmla="*/ 0 h 42"/>
                <a:gd name="T6" fmla="*/ 23 w 39"/>
                <a:gd name="T7" fmla="*/ 0 h 42"/>
                <a:gd name="T8" fmla="*/ 21 w 39"/>
                <a:gd name="T9" fmla="*/ 0 h 42"/>
                <a:gd name="T10" fmla="*/ 20 w 39"/>
                <a:gd name="T11" fmla="*/ 0 h 42"/>
                <a:gd name="T12" fmla="*/ 19 w 39"/>
                <a:gd name="T13" fmla="*/ 1 h 42"/>
                <a:gd name="T14" fmla="*/ 19 w 39"/>
                <a:gd name="T15" fmla="*/ 2 h 42"/>
                <a:gd name="T16" fmla="*/ 17 w 39"/>
                <a:gd name="T17" fmla="*/ 3 h 42"/>
                <a:gd name="T18" fmla="*/ 16 w 39"/>
                <a:gd name="T19" fmla="*/ 4 h 42"/>
                <a:gd name="T20" fmla="*/ 14 w 39"/>
                <a:gd name="T21" fmla="*/ 7 h 42"/>
                <a:gd name="T22" fmla="*/ 13 w 39"/>
                <a:gd name="T23" fmla="*/ 9 h 42"/>
                <a:gd name="T24" fmla="*/ 12 w 39"/>
                <a:gd name="T25" fmla="*/ 11 h 42"/>
                <a:gd name="T26" fmla="*/ 10 w 39"/>
                <a:gd name="T27" fmla="*/ 13 h 42"/>
                <a:gd name="T28" fmla="*/ 8 w 39"/>
                <a:gd name="T29" fmla="*/ 17 h 42"/>
                <a:gd name="T30" fmla="*/ 6 w 39"/>
                <a:gd name="T31" fmla="*/ 20 h 42"/>
                <a:gd name="T32" fmla="*/ 4 w 39"/>
                <a:gd name="T33" fmla="*/ 23 h 42"/>
                <a:gd name="T34" fmla="*/ 2 w 39"/>
                <a:gd name="T35" fmla="*/ 26 h 42"/>
                <a:gd name="T36" fmla="*/ 1 w 39"/>
                <a:gd name="T37" fmla="*/ 29 h 42"/>
                <a:gd name="T38" fmla="*/ 0 w 39"/>
                <a:gd name="T39" fmla="*/ 31 h 42"/>
                <a:gd name="T40" fmla="*/ 0 w 39"/>
                <a:gd name="T41" fmla="*/ 33 h 42"/>
                <a:gd name="T42" fmla="*/ 0 w 39"/>
                <a:gd name="T43" fmla="*/ 34 h 42"/>
                <a:gd name="T44" fmla="*/ 1 w 39"/>
                <a:gd name="T45" fmla="*/ 35 h 42"/>
                <a:gd name="T46" fmla="*/ 2 w 39"/>
                <a:gd name="T47" fmla="*/ 37 h 42"/>
                <a:gd name="T48" fmla="*/ 4 w 39"/>
                <a:gd name="T49" fmla="*/ 37 h 42"/>
                <a:gd name="T50" fmla="*/ 5 w 39"/>
                <a:gd name="T51" fmla="*/ 39 h 42"/>
                <a:gd name="T52" fmla="*/ 7 w 39"/>
                <a:gd name="T53" fmla="*/ 40 h 42"/>
                <a:gd name="T54" fmla="*/ 10 w 39"/>
                <a:gd name="T55" fmla="*/ 40 h 42"/>
                <a:gd name="T56" fmla="*/ 11 w 39"/>
                <a:gd name="T57" fmla="*/ 40 h 42"/>
                <a:gd name="T58" fmla="*/ 13 w 39"/>
                <a:gd name="T59" fmla="*/ 42 h 42"/>
                <a:gd name="T60" fmla="*/ 16 w 39"/>
                <a:gd name="T61" fmla="*/ 42 h 42"/>
                <a:gd name="T62" fmla="*/ 17 w 39"/>
                <a:gd name="T63" fmla="*/ 42 h 42"/>
                <a:gd name="T64" fmla="*/ 19 w 39"/>
                <a:gd name="T65" fmla="*/ 42 h 42"/>
                <a:gd name="T66" fmla="*/ 20 w 39"/>
                <a:gd name="T67" fmla="*/ 40 h 42"/>
                <a:gd name="T68" fmla="*/ 21 w 39"/>
                <a:gd name="T69" fmla="*/ 40 h 42"/>
                <a:gd name="T70" fmla="*/ 22 w 39"/>
                <a:gd name="T71" fmla="*/ 38 h 42"/>
                <a:gd name="T72" fmla="*/ 23 w 39"/>
                <a:gd name="T73" fmla="*/ 37 h 42"/>
                <a:gd name="T74" fmla="*/ 24 w 39"/>
                <a:gd name="T75" fmla="*/ 35 h 42"/>
                <a:gd name="T76" fmla="*/ 26 w 39"/>
                <a:gd name="T77" fmla="*/ 33 h 42"/>
                <a:gd name="T78" fmla="*/ 27 w 39"/>
                <a:gd name="T79" fmla="*/ 30 h 42"/>
                <a:gd name="T80" fmla="*/ 28 w 39"/>
                <a:gd name="T81" fmla="*/ 28 h 42"/>
                <a:gd name="T82" fmla="*/ 30 w 39"/>
                <a:gd name="T83" fmla="*/ 26 h 42"/>
                <a:gd name="T84" fmla="*/ 32 w 39"/>
                <a:gd name="T85" fmla="*/ 24 h 42"/>
                <a:gd name="T86" fmla="*/ 33 w 39"/>
                <a:gd name="T87" fmla="*/ 22 h 42"/>
                <a:gd name="T88" fmla="*/ 35 w 39"/>
                <a:gd name="T89" fmla="*/ 19 h 42"/>
                <a:gd name="T90" fmla="*/ 36 w 39"/>
                <a:gd name="T91" fmla="*/ 17 h 42"/>
                <a:gd name="T92" fmla="*/ 38 w 39"/>
                <a:gd name="T93" fmla="*/ 15 h 42"/>
                <a:gd name="T94" fmla="*/ 39 w 39"/>
                <a:gd name="T95" fmla="*/ 13 h 42"/>
                <a:gd name="T96" fmla="*/ 39 w 39"/>
                <a:gd name="T97" fmla="*/ 11 h 42"/>
                <a:gd name="T98" fmla="*/ 39 w 39"/>
                <a:gd name="T99" fmla="*/ 10 h 42"/>
                <a:gd name="T100" fmla="*/ 38 w 39"/>
                <a:gd name="T101" fmla="*/ 9 h 42"/>
                <a:gd name="T102" fmla="*/ 36 w 39"/>
                <a:gd name="T103" fmla="*/ 7 h 42"/>
                <a:gd name="T104" fmla="*/ 35 w 39"/>
                <a:gd name="T105" fmla="*/ 7 h 42"/>
                <a:gd name="T106" fmla="*/ 33 w 39"/>
                <a:gd name="T107" fmla="*/ 6 h 42"/>
                <a:gd name="T108" fmla="*/ 32 w 39"/>
                <a:gd name="T109" fmla="*/ 4 h 42"/>
                <a:gd name="T110" fmla="*/ 30 w 39"/>
                <a:gd name="T111" fmla="*/ 4 h 42"/>
                <a:gd name="T112" fmla="*/ 29 w 39"/>
                <a:gd name="T113" fmla="*/ 3 h 42"/>
                <a:gd name="T114" fmla="*/ 28 w 39"/>
                <a:gd name="T115" fmla="*/ 3 h 42"/>
                <a:gd name="T116" fmla="*/ 27 w 39"/>
                <a:gd name="T117" fmla="*/ 2 h 42"/>
                <a:gd name="T118" fmla="*/ 27 w 39"/>
                <a:gd name="T119" fmla="*/ 2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42"/>
                <a:gd name="T182" fmla="*/ 39 w 39"/>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42">
                  <a:moveTo>
                    <a:pt x="27" y="2"/>
                  </a:moveTo>
                  <a:lnTo>
                    <a:pt x="25" y="1"/>
                  </a:lnTo>
                  <a:lnTo>
                    <a:pt x="24" y="0"/>
                  </a:lnTo>
                  <a:lnTo>
                    <a:pt x="23" y="0"/>
                  </a:lnTo>
                  <a:lnTo>
                    <a:pt x="21" y="0"/>
                  </a:lnTo>
                  <a:lnTo>
                    <a:pt x="20" y="0"/>
                  </a:lnTo>
                  <a:lnTo>
                    <a:pt x="19" y="1"/>
                  </a:lnTo>
                  <a:lnTo>
                    <a:pt x="19" y="2"/>
                  </a:lnTo>
                  <a:lnTo>
                    <a:pt x="17" y="3"/>
                  </a:lnTo>
                  <a:lnTo>
                    <a:pt x="16" y="4"/>
                  </a:lnTo>
                  <a:lnTo>
                    <a:pt x="14" y="7"/>
                  </a:lnTo>
                  <a:lnTo>
                    <a:pt x="13" y="9"/>
                  </a:lnTo>
                  <a:lnTo>
                    <a:pt x="12" y="11"/>
                  </a:lnTo>
                  <a:lnTo>
                    <a:pt x="10" y="13"/>
                  </a:lnTo>
                  <a:lnTo>
                    <a:pt x="8" y="17"/>
                  </a:lnTo>
                  <a:lnTo>
                    <a:pt x="6" y="20"/>
                  </a:lnTo>
                  <a:lnTo>
                    <a:pt x="4" y="23"/>
                  </a:lnTo>
                  <a:lnTo>
                    <a:pt x="2" y="26"/>
                  </a:lnTo>
                  <a:lnTo>
                    <a:pt x="1" y="29"/>
                  </a:lnTo>
                  <a:lnTo>
                    <a:pt x="0" y="31"/>
                  </a:lnTo>
                  <a:lnTo>
                    <a:pt x="0" y="33"/>
                  </a:lnTo>
                  <a:lnTo>
                    <a:pt x="0" y="34"/>
                  </a:lnTo>
                  <a:lnTo>
                    <a:pt x="1" y="35"/>
                  </a:lnTo>
                  <a:lnTo>
                    <a:pt x="2" y="37"/>
                  </a:lnTo>
                  <a:lnTo>
                    <a:pt x="4" y="37"/>
                  </a:lnTo>
                  <a:lnTo>
                    <a:pt x="5" y="39"/>
                  </a:lnTo>
                  <a:lnTo>
                    <a:pt x="7" y="40"/>
                  </a:lnTo>
                  <a:lnTo>
                    <a:pt x="10" y="40"/>
                  </a:lnTo>
                  <a:lnTo>
                    <a:pt x="11" y="40"/>
                  </a:lnTo>
                  <a:lnTo>
                    <a:pt x="13" y="42"/>
                  </a:lnTo>
                  <a:lnTo>
                    <a:pt x="16" y="42"/>
                  </a:lnTo>
                  <a:lnTo>
                    <a:pt x="17" y="42"/>
                  </a:lnTo>
                  <a:lnTo>
                    <a:pt x="19" y="42"/>
                  </a:lnTo>
                  <a:lnTo>
                    <a:pt x="20" y="40"/>
                  </a:lnTo>
                  <a:lnTo>
                    <a:pt x="21" y="40"/>
                  </a:lnTo>
                  <a:lnTo>
                    <a:pt x="22" y="38"/>
                  </a:lnTo>
                  <a:lnTo>
                    <a:pt x="23" y="37"/>
                  </a:lnTo>
                  <a:lnTo>
                    <a:pt x="24" y="35"/>
                  </a:lnTo>
                  <a:lnTo>
                    <a:pt x="26" y="33"/>
                  </a:lnTo>
                  <a:lnTo>
                    <a:pt x="27" y="30"/>
                  </a:lnTo>
                  <a:lnTo>
                    <a:pt x="28" y="28"/>
                  </a:lnTo>
                  <a:lnTo>
                    <a:pt x="30" y="26"/>
                  </a:lnTo>
                  <a:lnTo>
                    <a:pt x="32" y="24"/>
                  </a:lnTo>
                  <a:lnTo>
                    <a:pt x="33" y="22"/>
                  </a:lnTo>
                  <a:lnTo>
                    <a:pt x="35" y="19"/>
                  </a:lnTo>
                  <a:lnTo>
                    <a:pt x="36" y="17"/>
                  </a:lnTo>
                  <a:lnTo>
                    <a:pt x="38" y="15"/>
                  </a:lnTo>
                  <a:lnTo>
                    <a:pt x="39" y="13"/>
                  </a:lnTo>
                  <a:lnTo>
                    <a:pt x="39" y="11"/>
                  </a:lnTo>
                  <a:lnTo>
                    <a:pt x="39" y="10"/>
                  </a:lnTo>
                  <a:lnTo>
                    <a:pt x="38" y="9"/>
                  </a:lnTo>
                  <a:lnTo>
                    <a:pt x="36" y="7"/>
                  </a:lnTo>
                  <a:lnTo>
                    <a:pt x="35" y="7"/>
                  </a:lnTo>
                  <a:lnTo>
                    <a:pt x="33" y="6"/>
                  </a:lnTo>
                  <a:lnTo>
                    <a:pt x="32" y="4"/>
                  </a:lnTo>
                  <a:lnTo>
                    <a:pt x="30" y="4"/>
                  </a:lnTo>
                  <a:lnTo>
                    <a:pt x="29" y="3"/>
                  </a:lnTo>
                  <a:lnTo>
                    <a:pt x="28" y="3"/>
                  </a:lnTo>
                  <a:lnTo>
                    <a:pt x="27" y="2"/>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205"/>
            <p:cNvSpPr>
              <a:spLocks/>
            </p:cNvSpPr>
            <p:nvPr/>
          </p:nvSpPr>
          <p:spPr bwMode="auto">
            <a:xfrm>
              <a:off x="2939" y="3492"/>
              <a:ext cx="31" cy="41"/>
            </a:xfrm>
            <a:custGeom>
              <a:avLst/>
              <a:gdLst>
                <a:gd name="T0" fmla="*/ 14 w 31"/>
                <a:gd name="T1" fmla="*/ 0 h 41"/>
                <a:gd name="T2" fmla="*/ 13 w 31"/>
                <a:gd name="T3" fmla="*/ 0 h 41"/>
                <a:gd name="T4" fmla="*/ 12 w 31"/>
                <a:gd name="T5" fmla="*/ 0 h 41"/>
                <a:gd name="T6" fmla="*/ 11 w 31"/>
                <a:gd name="T7" fmla="*/ 1 h 41"/>
                <a:gd name="T8" fmla="*/ 9 w 31"/>
                <a:gd name="T9" fmla="*/ 3 h 41"/>
                <a:gd name="T10" fmla="*/ 9 w 31"/>
                <a:gd name="T11" fmla="*/ 4 h 41"/>
                <a:gd name="T12" fmla="*/ 8 w 31"/>
                <a:gd name="T13" fmla="*/ 7 h 41"/>
                <a:gd name="T14" fmla="*/ 7 w 31"/>
                <a:gd name="T15" fmla="*/ 9 h 41"/>
                <a:gd name="T16" fmla="*/ 6 w 31"/>
                <a:gd name="T17" fmla="*/ 11 h 41"/>
                <a:gd name="T18" fmla="*/ 5 w 31"/>
                <a:gd name="T19" fmla="*/ 14 h 41"/>
                <a:gd name="T20" fmla="*/ 5 w 31"/>
                <a:gd name="T21" fmla="*/ 16 h 41"/>
                <a:gd name="T22" fmla="*/ 3 w 31"/>
                <a:gd name="T23" fmla="*/ 19 h 41"/>
                <a:gd name="T24" fmla="*/ 3 w 31"/>
                <a:gd name="T25" fmla="*/ 23 h 41"/>
                <a:gd name="T26" fmla="*/ 2 w 31"/>
                <a:gd name="T27" fmla="*/ 26 h 41"/>
                <a:gd name="T28" fmla="*/ 0 w 31"/>
                <a:gd name="T29" fmla="*/ 29 h 41"/>
                <a:gd name="T30" fmla="*/ 0 w 31"/>
                <a:gd name="T31" fmla="*/ 31 h 41"/>
                <a:gd name="T32" fmla="*/ 0 w 31"/>
                <a:gd name="T33" fmla="*/ 33 h 41"/>
                <a:gd name="T34" fmla="*/ 0 w 31"/>
                <a:gd name="T35" fmla="*/ 35 h 41"/>
                <a:gd name="T36" fmla="*/ 0 w 31"/>
                <a:gd name="T37" fmla="*/ 37 h 41"/>
                <a:gd name="T38" fmla="*/ 0 w 31"/>
                <a:gd name="T39" fmla="*/ 38 h 41"/>
                <a:gd name="T40" fmla="*/ 2 w 31"/>
                <a:gd name="T41" fmla="*/ 39 h 41"/>
                <a:gd name="T42" fmla="*/ 3 w 31"/>
                <a:gd name="T43" fmla="*/ 40 h 41"/>
                <a:gd name="T44" fmla="*/ 5 w 31"/>
                <a:gd name="T45" fmla="*/ 40 h 41"/>
                <a:gd name="T46" fmla="*/ 7 w 31"/>
                <a:gd name="T47" fmla="*/ 41 h 41"/>
                <a:gd name="T48" fmla="*/ 9 w 31"/>
                <a:gd name="T49" fmla="*/ 41 h 41"/>
                <a:gd name="T50" fmla="*/ 12 w 31"/>
                <a:gd name="T51" fmla="*/ 41 h 41"/>
                <a:gd name="T52" fmla="*/ 14 w 31"/>
                <a:gd name="T53" fmla="*/ 41 h 41"/>
                <a:gd name="T54" fmla="*/ 15 w 31"/>
                <a:gd name="T55" fmla="*/ 41 h 41"/>
                <a:gd name="T56" fmla="*/ 18 w 31"/>
                <a:gd name="T57" fmla="*/ 41 h 41"/>
                <a:gd name="T58" fmla="*/ 19 w 31"/>
                <a:gd name="T59" fmla="*/ 40 h 41"/>
                <a:gd name="T60" fmla="*/ 21 w 31"/>
                <a:gd name="T61" fmla="*/ 39 h 41"/>
                <a:gd name="T62" fmla="*/ 21 w 31"/>
                <a:gd name="T63" fmla="*/ 37 h 41"/>
                <a:gd name="T64" fmla="*/ 23 w 31"/>
                <a:gd name="T65" fmla="*/ 34 h 41"/>
                <a:gd name="T66" fmla="*/ 24 w 31"/>
                <a:gd name="T67" fmla="*/ 31 h 41"/>
                <a:gd name="T68" fmla="*/ 25 w 31"/>
                <a:gd name="T69" fmla="*/ 27 h 41"/>
                <a:gd name="T70" fmla="*/ 27 w 31"/>
                <a:gd name="T71" fmla="*/ 23 h 41"/>
                <a:gd name="T72" fmla="*/ 28 w 31"/>
                <a:gd name="T73" fmla="*/ 19 h 41"/>
                <a:gd name="T74" fmla="*/ 29 w 31"/>
                <a:gd name="T75" fmla="*/ 16 h 41"/>
                <a:gd name="T76" fmla="*/ 30 w 31"/>
                <a:gd name="T77" fmla="*/ 13 h 41"/>
                <a:gd name="T78" fmla="*/ 30 w 31"/>
                <a:gd name="T79" fmla="*/ 10 h 41"/>
                <a:gd name="T80" fmla="*/ 31 w 31"/>
                <a:gd name="T81" fmla="*/ 9 h 41"/>
                <a:gd name="T82" fmla="*/ 30 w 31"/>
                <a:gd name="T83" fmla="*/ 7 h 41"/>
                <a:gd name="T84" fmla="*/ 30 w 31"/>
                <a:gd name="T85" fmla="*/ 6 h 41"/>
                <a:gd name="T86" fmla="*/ 28 w 31"/>
                <a:gd name="T87" fmla="*/ 5 h 41"/>
                <a:gd name="T88" fmla="*/ 26 w 31"/>
                <a:gd name="T89" fmla="*/ 4 h 41"/>
                <a:gd name="T90" fmla="*/ 24 w 31"/>
                <a:gd name="T91" fmla="*/ 3 h 41"/>
                <a:gd name="T92" fmla="*/ 21 w 31"/>
                <a:gd name="T93" fmla="*/ 2 h 41"/>
                <a:gd name="T94" fmla="*/ 19 w 31"/>
                <a:gd name="T95" fmla="*/ 1 h 41"/>
                <a:gd name="T96" fmla="*/ 18 w 31"/>
                <a:gd name="T97" fmla="*/ 0 h 41"/>
                <a:gd name="T98" fmla="*/ 15 w 31"/>
                <a:gd name="T99" fmla="*/ 0 h 41"/>
                <a:gd name="T100" fmla="*/ 14 w 31"/>
                <a:gd name="T101" fmla="*/ 0 h 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41"/>
                <a:gd name="T155" fmla="*/ 31 w 31"/>
                <a:gd name="T156" fmla="*/ 41 h 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41">
                  <a:moveTo>
                    <a:pt x="14" y="0"/>
                  </a:moveTo>
                  <a:lnTo>
                    <a:pt x="13" y="0"/>
                  </a:lnTo>
                  <a:lnTo>
                    <a:pt x="12" y="0"/>
                  </a:lnTo>
                  <a:lnTo>
                    <a:pt x="11" y="1"/>
                  </a:lnTo>
                  <a:lnTo>
                    <a:pt x="9" y="3"/>
                  </a:lnTo>
                  <a:lnTo>
                    <a:pt x="9" y="4"/>
                  </a:lnTo>
                  <a:lnTo>
                    <a:pt x="8" y="7"/>
                  </a:lnTo>
                  <a:lnTo>
                    <a:pt x="7" y="9"/>
                  </a:lnTo>
                  <a:lnTo>
                    <a:pt x="6" y="11"/>
                  </a:lnTo>
                  <a:lnTo>
                    <a:pt x="5" y="14"/>
                  </a:lnTo>
                  <a:lnTo>
                    <a:pt x="5" y="16"/>
                  </a:lnTo>
                  <a:lnTo>
                    <a:pt x="3" y="19"/>
                  </a:lnTo>
                  <a:lnTo>
                    <a:pt x="3" y="23"/>
                  </a:lnTo>
                  <a:lnTo>
                    <a:pt x="2" y="26"/>
                  </a:lnTo>
                  <a:lnTo>
                    <a:pt x="0" y="29"/>
                  </a:lnTo>
                  <a:lnTo>
                    <a:pt x="0" y="31"/>
                  </a:lnTo>
                  <a:lnTo>
                    <a:pt x="0" y="33"/>
                  </a:lnTo>
                  <a:lnTo>
                    <a:pt x="0" y="35"/>
                  </a:lnTo>
                  <a:lnTo>
                    <a:pt x="0" y="37"/>
                  </a:lnTo>
                  <a:lnTo>
                    <a:pt x="0" y="38"/>
                  </a:lnTo>
                  <a:lnTo>
                    <a:pt x="2" y="39"/>
                  </a:lnTo>
                  <a:lnTo>
                    <a:pt x="3" y="40"/>
                  </a:lnTo>
                  <a:lnTo>
                    <a:pt x="5" y="40"/>
                  </a:lnTo>
                  <a:lnTo>
                    <a:pt x="7" y="41"/>
                  </a:lnTo>
                  <a:lnTo>
                    <a:pt x="9" y="41"/>
                  </a:lnTo>
                  <a:lnTo>
                    <a:pt x="12" y="41"/>
                  </a:lnTo>
                  <a:lnTo>
                    <a:pt x="14" y="41"/>
                  </a:lnTo>
                  <a:lnTo>
                    <a:pt x="15" y="41"/>
                  </a:lnTo>
                  <a:lnTo>
                    <a:pt x="18" y="41"/>
                  </a:lnTo>
                  <a:lnTo>
                    <a:pt x="19" y="40"/>
                  </a:lnTo>
                  <a:lnTo>
                    <a:pt x="21" y="39"/>
                  </a:lnTo>
                  <a:lnTo>
                    <a:pt x="21" y="37"/>
                  </a:lnTo>
                  <a:lnTo>
                    <a:pt x="23" y="34"/>
                  </a:lnTo>
                  <a:lnTo>
                    <a:pt x="24" y="31"/>
                  </a:lnTo>
                  <a:lnTo>
                    <a:pt x="25" y="27"/>
                  </a:lnTo>
                  <a:lnTo>
                    <a:pt x="27" y="23"/>
                  </a:lnTo>
                  <a:lnTo>
                    <a:pt x="28" y="19"/>
                  </a:lnTo>
                  <a:lnTo>
                    <a:pt x="29" y="16"/>
                  </a:lnTo>
                  <a:lnTo>
                    <a:pt x="30" y="13"/>
                  </a:lnTo>
                  <a:lnTo>
                    <a:pt x="30" y="10"/>
                  </a:lnTo>
                  <a:lnTo>
                    <a:pt x="31" y="9"/>
                  </a:lnTo>
                  <a:lnTo>
                    <a:pt x="30" y="7"/>
                  </a:lnTo>
                  <a:lnTo>
                    <a:pt x="30" y="6"/>
                  </a:lnTo>
                  <a:lnTo>
                    <a:pt x="28" y="5"/>
                  </a:lnTo>
                  <a:lnTo>
                    <a:pt x="26" y="4"/>
                  </a:lnTo>
                  <a:lnTo>
                    <a:pt x="24" y="3"/>
                  </a:lnTo>
                  <a:lnTo>
                    <a:pt x="21" y="2"/>
                  </a:lnTo>
                  <a:lnTo>
                    <a:pt x="19" y="1"/>
                  </a:lnTo>
                  <a:lnTo>
                    <a:pt x="18" y="0"/>
                  </a:lnTo>
                  <a:lnTo>
                    <a:pt x="15" y="0"/>
                  </a:lnTo>
                  <a:lnTo>
                    <a:pt x="1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06"/>
            <p:cNvSpPr>
              <a:spLocks/>
            </p:cNvSpPr>
            <p:nvPr/>
          </p:nvSpPr>
          <p:spPr bwMode="auto">
            <a:xfrm>
              <a:off x="2939" y="3492"/>
              <a:ext cx="31" cy="41"/>
            </a:xfrm>
            <a:custGeom>
              <a:avLst/>
              <a:gdLst>
                <a:gd name="T0" fmla="*/ 14 w 31"/>
                <a:gd name="T1" fmla="*/ 0 h 41"/>
                <a:gd name="T2" fmla="*/ 13 w 31"/>
                <a:gd name="T3" fmla="*/ 0 h 41"/>
                <a:gd name="T4" fmla="*/ 12 w 31"/>
                <a:gd name="T5" fmla="*/ 0 h 41"/>
                <a:gd name="T6" fmla="*/ 11 w 31"/>
                <a:gd name="T7" fmla="*/ 1 h 41"/>
                <a:gd name="T8" fmla="*/ 9 w 31"/>
                <a:gd name="T9" fmla="*/ 3 h 41"/>
                <a:gd name="T10" fmla="*/ 9 w 31"/>
                <a:gd name="T11" fmla="*/ 4 h 41"/>
                <a:gd name="T12" fmla="*/ 8 w 31"/>
                <a:gd name="T13" fmla="*/ 7 h 41"/>
                <a:gd name="T14" fmla="*/ 7 w 31"/>
                <a:gd name="T15" fmla="*/ 9 h 41"/>
                <a:gd name="T16" fmla="*/ 6 w 31"/>
                <a:gd name="T17" fmla="*/ 11 h 41"/>
                <a:gd name="T18" fmla="*/ 5 w 31"/>
                <a:gd name="T19" fmla="*/ 14 h 41"/>
                <a:gd name="T20" fmla="*/ 5 w 31"/>
                <a:gd name="T21" fmla="*/ 16 h 41"/>
                <a:gd name="T22" fmla="*/ 3 w 31"/>
                <a:gd name="T23" fmla="*/ 19 h 41"/>
                <a:gd name="T24" fmla="*/ 3 w 31"/>
                <a:gd name="T25" fmla="*/ 23 h 41"/>
                <a:gd name="T26" fmla="*/ 2 w 31"/>
                <a:gd name="T27" fmla="*/ 26 h 41"/>
                <a:gd name="T28" fmla="*/ 0 w 31"/>
                <a:gd name="T29" fmla="*/ 29 h 41"/>
                <a:gd name="T30" fmla="*/ 0 w 31"/>
                <a:gd name="T31" fmla="*/ 31 h 41"/>
                <a:gd name="T32" fmla="*/ 0 w 31"/>
                <a:gd name="T33" fmla="*/ 33 h 41"/>
                <a:gd name="T34" fmla="*/ 0 w 31"/>
                <a:gd name="T35" fmla="*/ 35 h 41"/>
                <a:gd name="T36" fmla="*/ 0 w 31"/>
                <a:gd name="T37" fmla="*/ 37 h 41"/>
                <a:gd name="T38" fmla="*/ 0 w 31"/>
                <a:gd name="T39" fmla="*/ 38 h 41"/>
                <a:gd name="T40" fmla="*/ 2 w 31"/>
                <a:gd name="T41" fmla="*/ 39 h 41"/>
                <a:gd name="T42" fmla="*/ 3 w 31"/>
                <a:gd name="T43" fmla="*/ 40 h 41"/>
                <a:gd name="T44" fmla="*/ 5 w 31"/>
                <a:gd name="T45" fmla="*/ 40 h 41"/>
                <a:gd name="T46" fmla="*/ 7 w 31"/>
                <a:gd name="T47" fmla="*/ 41 h 41"/>
                <a:gd name="T48" fmla="*/ 9 w 31"/>
                <a:gd name="T49" fmla="*/ 41 h 41"/>
                <a:gd name="T50" fmla="*/ 12 w 31"/>
                <a:gd name="T51" fmla="*/ 41 h 41"/>
                <a:gd name="T52" fmla="*/ 14 w 31"/>
                <a:gd name="T53" fmla="*/ 41 h 41"/>
                <a:gd name="T54" fmla="*/ 15 w 31"/>
                <a:gd name="T55" fmla="*/ 41 h 41"/>
                <a:gd name="T56" fmla="*/ 18 w 31"/>
                <a:gd name="T57" fmla="*/ 41 h 41"/>
                <a:gd name="T58" fmla="*/ 19 w 31"/>
                <a:gd name="T59" fmla="*/ 40 h 41"/>
                <a:gd name="T60" fmla="*/ 21 w 31"/>
                <a:gd name="T61" fmla="*/ 39 h 41"/>
                <a:gd name="T62" fmla="*/ 21 w 31"/>
                <a:gd name="T63" fmla="*/ 37 h 41"/>
                <a:gd name="T64" fmla="*/ 23 w 31"/>
                <a:gd name="T65" fmla="*/ 34 h 41"/>
                <a:gd name="T66" fmla="*/ 24 w 31"/>
                <a:gd name="T67" fmla="*/ 31 h 41"/>
                <a:gd name="T68" fmla="*/ 25 w 31"/>
                <a:gd name="T69" fmla="*/ 27 h 41"/>
                <a:gd name="T70" fmla="*/ 27 w 31"/>
                <a:gd name="T71" fmla="*/ 23 h 41"/>
                <a:gd name="T72" fmla="*/ 28 w 31"/>
                <a:gd name="T73" fmla="*/ 19 h 41"/>
                <a:gd name="T74" fmla="*/ 29 w 31"/>
                <a:gd name="T75" fmla="*/ 16 h 41"/>
                <a:gd name="T76" fmla="*/ 30 w 31"/>
                <a:gd name="T77" fmla="*/ 13 h 41"/>
                <a:gd name="T78" fmla="*/ 30 w 31"/>
                <a:gd name="T79" fmla="*/ 10 h 41"/>
                <a:gd name="T80" fmla="*/ 31 w 31"/>
                <a:gd name="T81" fmla="*/ 9 h 41"/>
                <a:gd name="T82" fmla="*/ 30 w 31"/>
                <a:gd name="T83" fmla="*/ 7 h 41"/>
                <a:gd name="T84" fmla="*/ 30 w 31"/>
                <a:gd name="T85" fmla="*/ 6 h 41"/>
                <a:gd name="T86" fmla="*/ 28 w 31"/>
                <a:gd name="T87" fmla="*/ 5 h 41"/>
                <a:gd name="T88" fmla="*/ 26 w 31"/>
                <a:gd name="T89" fmla="*/ 4 h 41"/>
                <a:gd name="T90" fmla="*/ 24 w 31"/>
                <a:gd name="T91" fmla="*/ 3 h 41"/>
                <a:gd name="T92" fmla="*/ 21 w 31"/>
                <a:gd name="T93" fmla="*/ 2 h 41"/>
                <a:gd name="T94" fmla="*/ 19 w 31"/>
                <a:gd name="T95" fmla="*/ 1 h 41"/>
                <a:gd name="T96" fmla="*/ 18 w 31"/>
                <a:gd name="T97" fmla="*/ 0 h 41"/>
                <a:gd name="T98" fmla="*/ 15 w 31"/>
                <a:gd name="T99" fmla="*/ 0 h 41"/>
                <a:gd name="T100" fmla="*/ 14 w 31"/>
                <a:gd name="T101" fmla="*/ 0 h 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41"/>
                <a:gd name="T155" fmla="*/ 31 w 31"/>
                <a:gd name="T156" fmla="*/ 41 h 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41">
                  <a:moveTo>
                    <a:pt x="14" y="0"/>
                  </a:moveTo>
                  <a:lnTo>
                    <a:pt x="13" y="0"/>
                  </a:lnTo>
                  <a:lnTo>
                    <a:pt x="12" y="0"/>
                  </a:lnTo>
                  <a:lnTo>
                    <a:pt x="11" y="1"/>
                  </a:lnTo>
                  <a:lnTo>
                    <a:pt x="9" y="3"/>
                  </a:lnTo>
                  <a:lnTo>
                    <a:pt x="9" y="4"/>
                  </a:lnTo>
                  <a:lnTo>
                    <a:pt x="8" y="7"/>
                  </a:lnTo>
                  <a:lnTo>
                    <a:pt x="7" y="9"/>
                  </a:lnTo>
                  <a:lnTo>
                    <a:pt x="6" y="11"/>
                  </a:lnTo>
                  <a:lnTo>
                    <a:pt x="5" y="14"/>
                  </a:lnTo>
                  <a:lnTo>
                    <a:pt x="5" y="16"/>
                  </a:lnTo>
                  <a:lnTo>
                    <a:pt x="3" y="19"/>
                  </a:lnTo>
                  <a:lnTo>
                    <a:pt x="3" y="23"/>
                  </a:lnTo>
                  <a:lnTo>
                    <a:pt x="2" y="26"/>
                  </a:lnTo>
                  <a:lnTo>
                    <a:pt x="0" y="29"/>
                  </a:lnTo>
                  <a:lnTo>
                    <a:pt x="0" y="31"/>
                  </a:lnTo>
                  <a:lnTo>
                    <a:pt x="0" y="33"/>
                  </a:lnTo>
                  <a:lnTo>
                    <a:pt x="0" y="35"/>
                  </a:lnTo>
                  <a:lnTo>
                    <a:pt x="0" y="37"/>
                  </a:lnTo>
                  <a:lnTo>
                    <a:pt x="0" y="38"/>
                  </a:lnTo>
                  <a:lnTo>
                    <a:pt x="2" y="39"/>
                  </a:lnTo>
                  <a:lnTo>
                    <a:pt x="3" y="40"/>
                  </a:lnTo>
                  <a:lnTo>
                    <a:pt x="5" y="40"/>
                  </a:lnTo>
                  <a:lnTo>
                    <a:pt x="7" y="41"/>
                  </a:lnTo>
                  <a:lnTo>
                    <a:pt x="9" y="41"/>
                  </a:lnTo>
                  <a:lnTo>
                    <a:pt x="12" y="41"/>
                  </a:lnTo>
                  <a:lnTo>
                    <a:pt x="14" y="41"/>
                  </a:lnTo>
                  <a:lnTo>
                    <a:pt x="15" y="41"/>
                  </a:lnTo>
                  <a:lnTo>
                    <a:pt x="18" y="41"/>
                  </a:lnTo>
                  <a:lnTo>
                    <a:pt x="19" y="40"/>
                  </a:lnTo>
                  <a:lnTo>
                    <a:pt x="21" y="39"/>
                  </a:lnTo>
                  <a:lnTo>
                    <a:pt x="21" y="37"/>
                  </a:lnTo>
                  <a:lnTo>
                    <a:pt x="23" y="34"/>
                  </a:lnTo>
                  <a:lnTo>
                    <a:pt x="24" y="31"/>
                  </a:lnTo>
                  <a:lnTo>
                    <a:pt x="25" y="27"/>
                  </a:lnTo>
                  <a:lnTo>
                    <a:pt x="27" y="23"/>
                  </a:lnTo>
                  <a:lnTo>
                    <a:pt x="28" y="19"/>
                  </a:lnTo>
                  <a:lnTo>
                    <a:pt x="29" y="16"/>
                  </a:lnTo>
                  <a:lnTo>
                    <a:pt x="30" y="13"/>
                  </a:lnTo>
                  <a:lnTo>
                    <a:pt x="30" y="10"/>
                  </a:lnTo>
                  <a:lnTo>
                    <a:pt x="31" y="9"/>
                  </a:lnTo>
                  <a:lnTo>
                    <a:pt x="30" y="7"/>
                  </a:lnTo>
                  <a:lnTo>
                    <a:pt x="30" y="6"/>
                  </a:lnTo>
                  <a:lnTo>
                    <a:pt x="28" y="5"/>
                  </a:lnTo>
                  <a:lnTo>
                    <a:pt x="26" y="4"/>
                  </a:lnTo>
                  <a:lnTo>
                    <a:pt x="24" y="3"/>
                  </a:lnTo>
                  <a:lnTo>
                    <a:pt x="21" y="2"/>
                  </a:lnTo>
                  <a:lnTo>
                    <a:pt x="19" y="1"/>
                  </a:lnTo>
                  <a:lnTo>
                    <a:pt x="18" y="0"/>
                  </a:lnTo>
                  <a:lnTo>
                    <a:pt x="15" y="0"/>
                  </a:lnTo>
                  <a:lnTo>
                    <a:pt x="14"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207"/>
            <p:cNvSpPr>
              <a:spLocks/>
            </p:cNvSpPr>
            <p:nvPr/>
          </p:nvSpPr>
          <p:spPr bwMode="auto">
            <a:xfrm>
              <a:off x="2939" y="3492"/>
              <a:ext cx="31" cy="41"/>
            </a:xfrm>
            <a:custGeom>
              <a:avLst/>
              <a:gdLst>
                <a:gd name="T0" fmla="*/ 14 w 31"/>
                <a:gd name="T1" fmla="*/ 0 h 41"/>
                <a:gd name="T2" fmla="*/ 13 w 31"/>
                <a:gd name="T3" fmla="*/ 0 h 41"/>
                <a:gd name="T4" fmla="*/ 12 w 31"/>
                <a:gd name="T5" fmla="*/ 0 h 41"/>
                <a:gd name="T6" fmla="*/ 11 w 31"/>
                <a:gd name="T7" fmla="*/ 1 h 41"/>
                <a:gd name="T8" fmla="*/ 9 w 31"/>
                <a:gd name="T9" fmla="*/ 3 h 41"/>
                <a:gd name="T10" fmla="*/ 9 w 31"/>
                <a:gd name="T11" fmla="*/ 4 h 41"/>
                <a:gd name="T12" fmla="*/ 8 w 31"/>
                <a:gd name="T13" fmla="*/ 7 h 41"/>
                <a:gd name="T14" fmla="*/ 7 w 31"/>
                <a:gd name="T15" fmla="*/ 9 h 41"/>
                <a:gd name="T16" fmla="*/ 6 w 31"/>
                <a:gd name="T17" fmla="*/ 11 h 41"/>
                <a:gd name="T18" fmla="*/ 5 w 31"/>
                <a:gd name="T19" fmla="*/ 14 h 41"/>
                <a:gd name="T20" fmla="*/ 5 w 31"/>
                <a:gd name="T21" fmla="*/ 16 h 41"/>
                <a:gd name="T22" fmla="*/ 3 w 31"/>
                <a:gd name="T23" fmla="*/ 19 h 41"/>
                <a:gd name="T24" fmla="*/ 3 w 31"/>
                <a:gd name="T25" fmla="*/ 23 h 41"/>
                <a:gd name="T26" fmla="*/ 2 w 31"/>
                <a:gd name="T27" fmla="*/ 26 h 41"/>
                <a:gd name="T28" fmla="*/ 0 w 31"/>
                <a:gd name="T29" fmla="*/ 29 h 41"/>
                <a:gd name="T30" fmla="*/ 0 w 31"/>
                <a:gd name="T31" fmla="*/ 31 h 41"/>
                <a:gd name="T32" fmla="*/ 0 w 31"/>
                <a:gd name="T33" fmla="*/ 33 h 41"/>
                <a:gd name="T34" fmla="*/ 0 w 31"/>
                <a:gd name="T35" fmla="*/ 35 h 41"/>
                <a:gd name="T36" fmla="*/ 0 w 31"/>
                <a:gd name="T37" fmla="*/ 37 h 41"/>
                <a:gd name="T38" fmla="*/ 0 w 31"/>
                <a:gd name="T39" fmla="*/ 38 h 41"/>
                <a:gd name="T40" fmla="*/ 2 w 31"/>
                <a:gd name="T41" fmla="*/ 39 h 41"/>
                <a:gd name="T42" fmla="*/ 3 w 31"/>
                <a:gd name="T43" fmla="*/ 40 h 41"/>
                <a:gd name="T44" fmla="*/ 5 w 31"/>
                <a:gd name="T45" fmla="*/ 40 h 41"/>
                <a:gd name="T46" fmla="*/ 7 w 31"/>
                <a:gd name="T47" fmla="*/ 41 h 41"/>
                <a:gd name="T48" fmla="*/ 9 w 31"/>
                <a:gd name="T49" fmla="*/ 41 h 41"/>
                <a:gd name="T50" fmla="*/ 12 w 31"/>
                <a:gd name="T51" fmla="*/ 41 h 41"/>
                <a:gd name="T52" fmla="*/ 14 w 31"/>
                <a:gd name="T53" fmla="*/ 41 h 41"/>
                <a:gd name="T54" fmla="*/ 15 w 31"/>
                <a:gd name="T55" fmla="*/ 41 h 41"/>
                <a:gd name="T56" fmla="*/ 18 w 31"/>
                <a:gd name="T57" fmla="*/ 41 h 41"/>
                <a:gd name="T58" fmla="*/ 19 w 31"/>
                <a:gd name="T59" fmla="*/ 40 h 41"/>
                <a:gd name="T60" fmla="*/ 21 w 31"/>
                <a:gd name="T61" fmla="*/ 39 h 41"/>
                <a:gd name="T62" fmla="*/ 21 w 31"/>
                <a:gd name="T63" fmla="*/ 37 h 41"/>
                <a:gd name="T64" fmla="*/ 23 w 31"/>
                <a:gd name="T65" fmla="*/ 34 h 41"/>
                <a:gd name="T66" fmla="*/ 24 w 31"/>
                <a:gd name="T67" fmla="*/ 31 h 41"/>
                <a:gd name="T68" fmla="*/ 25 w 31"/>
                <a:gd name="T69" fmla="*/ 27 h 41"/>
                <a:gd name="T70" fmla="*/ 27 w 31"/>
                <a:gd name="T71" fmla="*/ 23 h 41"/>
                <a:gd name="T72" fmla="*/ 28 w 31"/>
                <a:gd name="T73" fmla="*/ 19 h 41"/>
                <a:gd name="T74" fmla="*/ 29 w 31"/>
                <a:gd name="T75" fmla="*/ 16 h 41"/>
                <a:gd name="T76" fmla="*/ 30 w 31"/>
                <a:gd name="T77" fmla="*/ 13 h 41"/>
                <a:gd name="T78" fmla="*/ 30 w 31"/>
                <a:gd name="T79" fmla="*/ 10 h 41"/>
                <a:gd name="T80" fmla="*/ 31 w 31"/>
                <a:gd name="T81" fmla="*/ 9 h 41"/>
                <a:gd name="T82" fmla="*/ 30 w 31"/>
                <a:gd name="T83" fmla="*/ 7 h 41"/>
                <a:gd name="T84" fmla="*/ 30 w 31"/>
                <a:gd name="T85" fmla="*/ 6 h 41"/>
                <a:gd name="T86" fmla="*/ 28 w 31"/>
                <a:gd name="T87" fmla="*/ 5 h 41"/>
                <a:gd name="T88" fmla="*/ 26 w 31"/>
                <a:gd name="T89" fmla="*/ 4 h 41"/>
                <a:gd name="T90" fmla="*/ 24 w 31"/>
                <a:gd name="T91" fmla="*/ 3 h 41"/>
                <a:gd name="T92" fmla="*/ 21 w 31"/>
                <a:gd name="T93" fmla="*/ 2 h 41"/>
                <a:gd name="T94" fmla="*/ 19 w 31"/>
                <a:gd name="T95" fmla="*/ 1 h 41"/>
                <a:gd name="T96" fmla="*/ 18 w 31"/>
                <a:gd name="T97" fmla="*/ 0 h 41"/>
                <a:gd name="T98" fmla="*/ 15 w 31"/>
                <a:gd name="T99" fmla="*/ 0 h 41"/>
                <a:gd name="T100" fmla="*/ 14 w 31"/>
                <a:gd name="T101" fmla="*/ 0 h 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41"/>
                <a:gd name="T155" fmla="*/ 31 w 31"/>
                <a:gd name="T156" fmla="*/ 41 h 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41">
                  <a:moveTo>
                    <a:pt x="14" y="0"/>
                  </a:moveTo>
                  <a:lnTo>
                    <a:pt x="13" y="0"/>
                  </a:lnTo>
                  <a:lnTo>
                    <a:pt x="12" y="0"/>
                  </a:lnTo>
                  <a:lnTo>
                    <a:pt x="11" y="1"/>
                  </a:lnTo>
                  <a:lnTo>
                    <a:pt x="9" y="3"/>
                  </a:lnTo>
                  <a:lnTo>
                    <a:pt x="9" y="4"/>
                  </a:lnTo>
                  <a:lnTo>
                    <a:pt x="8" y="7"/>
                  </a:lnTo>
                  <a:lnTo>
                    <a:pt x="7" y="9"/>
                  </a:lnTo>
                  <a:lnTo>
                    <a:pt x="6" y="11"/>
                  </a:lnTo>
                  <a:lnTo>
                    <a:pt x="5" y="14"/>
                  </a:lnTo>
                  <a:lnTo>
                    <a:pt x="5" y="16"/>
                  </a:lnTo>
                  <a:lnTo>
                    <a:pt x="3" y="19"/>
                  </a:lnTo>
                  <a:lnTo>
                    <a:pt x="3" y="23"/>
                  </a:lnTo>
                  <a:lnTo>
                    <a:pt x="2" y="26"/>
                  </a:lnTo>
                  <a:lnTo>
                    <a:pt x="0" y="29"/>
                  </a:lnTo>
                  <a:lnTo>
                    <a:pt x="0" y="31"/>
                  </a:lnTo>
                  <a:lnTo>
                    <a:pt x="0" y="33"/>
                  </a:lnTo>
                  <a:lnTo>
                    <a:pt x="0" y="35"/>
                  </a:lnTo>
                  <a:lnTo>
                    <a:pt x="0" y="37"/>
                  </a:lnTo>
                  <a:lnTo>
                    <a:pt x="0" y="38"/>
                  </a:lnTo>
                  <a:lnTo>
                    <a:pt x="2" y="39"/>
                  </a:lnTo>
                  <a:lnTo>
                    <a:pt x="3" y="40"/>
                  </a:lnTo>
                  <a:lnTo>
                    <a:pt x="5" y="40"/>
                  </a:lnTo>
                  <a:lnTo>
                    <a:pt x="7" y="41"/>
                  </a:lnTo>
                  <a:lnTo>
                    <a:pt x="9" y="41"/>
                  </a:lnTo>
                  <a:lnTo>
                    <a:pt x="12" y="41"/>
                  </a:lnTo>
                  <a:lnTo>
                    <a:pt x="14" y="41"/>
                  </a:lnTo>
                  <a:lnTo>
                    <a:pt x="15" y="41"/>
                  </a:lnTo>
                  <a:lnTo>
                    <a:pt x="18" y="41"/>
                  </a:lnTo>
                  <a:lnTo>
                    <a:pt x="19" y="40"/>
                  </a:lnTo>
                  <a:lnTo>
                    <a:pt x="21" y="39"/>
                  </a:lnTo>
                  <a:lnTo>
                    <a:pt x="21" y="37"/>
                  </a:lnTo>
                  <a:lnTo>
                    <a:pt x="23" y="34"/>
                  </a:lnTo>
                  <a:lnTo>
                    <a:pt x="24" y="31"/>
                  </a:lnTo>
                  <a:lnTo>
                    <a:pt x="25" y="27"/>
                  </a:lnTo>
                  <a:lnTo>
                    <a:pt x="27" y="23"/>
                  </a:lnTo>
                  <a:lnTo>
                    <a:pt x="28" y="19"/>
                  </a:lnTo>
                  <a:lnTo>
                    <a:pt x="29" y="16"/>
                  </a:lnTo>
                  <a:lnTo>
                    <a:pt x="30" y="13"/>
                  </a:lnTo>
                  <a:lnTo>
                    <a:pt x="30" y="10"/>
                  </a:lnTo>
                  <a:lnTo>
                    <a:pt x="31" y="9"/>
                  </a:lnTo>
                  <a:lnTo>
                    <a:pt x="30" y="7"/>
                  </a:lnTo>
                  <a:lnTo>
                    <a:pt x="30" y="6"/>
                  </a:lnTo>
                  <a:lnTo>
                    <a:pt x="28" y="5"/>
                  </a:lnTo>
                  <a:lnTo>
                    <a:pt x="26" y="4"/>
                  </a:lnTo>
                  <a:lnTo>
                    <a:pt x="24" y="3"/>
                  </a:lnTo>
                  <a:lnTo>
                    <a:pt x="21" y="2"/>
                  </a:lnTo>
                  <a:lnTo>
                    <a:pt x="19" y="1"/>
                  </a:lnTo>
                  <a:lnTo>
                    <a:pt x="18" y="0"/>
                  </a:lnTo>
                  <a:lnTo>
                    <a:pt x="15" y="0"/>
                  </a:lnTo>
                  <a:lnTo>
                    <a:pt x="14"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208"/>
            <p:cNvSpPr>
              <a:spLocks/>
            </p:cNvSpPr>
            <p:nvPr/>
          </p:nvSpPr>
          <p:spPr bwMode="auto">
            <a:xfrm>
              <a:off x="2941" y="3544"/>
              <a:ext cx="22" cy="37"/>
            </a:xfrm>
            <a:custGeom>
              <a:avLst/>
              <a:gdLst>
                <a:gd name="T0" fmla="*/ 2 w 22"/>
                <a:gd name="T1" fmla="*/ 0 h 37"/>
                <a:gd name="T2" fmla="*/ 1 w 22"/>
                <a:gd name="T3" fmla="*/ 1 h 37"/>
                <a:gd name="T4" fmla="*/ 1 w 22"/>
                <a:gd name="T5" fmla="*/ 1 h 37"/>
                <a:gd name="T6" fmla="*/ 0 w 22"/>
                <a:gd name="T7" fmla="*/ 3 h 37"/>
                <a:gd name="T8" fmla="*/ 0 w 22"/>
                <a:gd name="T9" fmla="*/ 4 h 37"/>
                <a:gd name="T10" fmla="*/ 0 w 22"/>
                <a:gd name="T11" fmla="*/ 7 h 37"/>
                <a:gd name="T12" fmla="*/ 0 w 22"/>
                <a:gd name="T13" fmla="*/ 8 h 37"/>
                <a:gd name="T14" fmla="*/ 0 w 22"/>
                <a:gd name="T15" fmla="*/ 11 h 37"/>
                <a:gd name="T16" fmla="*/ 0 w 22"/>
                <a:gd name="T17" fmla="*/ 13 h 37"/>
                <a:gd name="T18" fmla="*/ 0 w 22"/>
                <a:gd name="T19" fmla="*/ 15 h 37"/>
                <a:gd name="T20" fmla="*/ 1 w 22"/>
                <a:gd name="T21" fmla="*/ 18 h 37"/>
                <a:gd name="T22" fmla="*/ 1 w 22"/>
                <a:gd name="T23" fmla="*/ 21 h 37"/>
                <a:gd name="T24" fmla="*/ 1 w 22"/>
                <a:gd name="T25" fmla="*/ 24 h 37"/>
                <a:gd name="T26" fmla="*/ 1 w 22"/>
                <a:gd name="T27" fmla="*/ 26 h 37"/>
                <a:gd name="T28" fmla="*/ 2 w 22"/>
                <a:gd name="T29" fmla="*/ 29 h 37"/>
                <a:gd name="T30" fmla="*/ 3 w 22"/>
                <a:gd name="T31" fmla="*/ 31 h 37"/>
                <a:gd name="T32" fmla="*/ 3 w 22"/>
                <a:gd name="T33" fmla="*/ 33 h 37"/>
                <a:gd name="T34" fmla="*/ 4 w 22"/>
                <a:gd name="T35" fmla="*/ 35 h 37"/>
                <a:gd name="T36" fmla="*/ 4 w 22"/>
                <a:gd name="T37" fmla="*/ 36 h 37"/>
                <a:gd name="T38" fmla="*/ 6 w 22"/>
                <a:gd name="T39" fmla="*/ 37 h 37"/>
                <a:gd name="T40" fmla="*/ 7 w 22"/>
                <a:gd name="T41" fmla="*/ 37 h 37"/>
                <a:gd name="T42" fmla="*/ 8 w 22"/>
                <a:gd name="T43" fmla="*/ 37 h 37"/>
                <a:gd name="T44" fmla="*/ 10 w 22"/>
                <a:gd name="T45" fmla="*/ 37 h 37"/>
                <a:gd name="T46" fmla="*/ 12 w 22"/>
                <a:gd name="T47" fmla="*/ 37 h 37"/>
                <a:gd name="T48" fmla="*/ 13 w 22"/>
                <a:gd name="T49" fmla="*/ 36 h 37"/>
                <a:gd name="T50" fmla="*/ 16 w 22"/>
                <a:gd name="T51" fmla="*/ 36 h 37"/>
                <a:gd name="T52" fmla="*/ 17 w 22"/>
                <a:gd name="T53" fmla="*/ 35 h 37"/>
                <a:gd name="T54" fmla="*/ 19 w 22"/>
                <a:gd name="T55" fmla="*/ 34 h 37"/>
                <a:gd name="T56" fmla="*/ 20 w 22"/>
                <a:gd name="T57" fmla="*/ 33 h 37"/>
                <a:gd name="T58" fmla="*/ 22 w 22"/>
                <a:gd name="T59" fmla="*/ 31 h 37"/>
                <a:gd name="T60" fmla="*/ 22 w 22"/>
                <a:gd name="T61" fmla="*/ 30 h 37"/>
                <a:gd name="T62" fmla="*/ 22 w 22"/>
                <a:gd name="T63" fmla="*/ 28 h 37"/>
                <a:gd name="T64" fmla="*/ 22 w 22"/>
                <a:gd name="T65" fmla="*/ 25 h 37"/>
                <a:gd name="T66" fmla="*/ 22 w 22"/>
                <a:gd name="T67" fmla="*/ 22 h 37"/>
                <a:gd name="T68" fmla="*/ 22 w 22"/>
                <a:gd name="T69" fmla="*/ 18 h 37"/>
                <a:gd name="T70" fmla="*/ 22 w 22"/>
                <a:gd name="T71" fmla="*/ 15 h 37"/>
                <a:gd name="T72" fmla="*/ 21 w 22"/>
                <a:gd name="T73" fmla="*/ 11 h 37"/>
                <a:gd name="T74" fmla="*/ 20 w 22"/>
                <a:gd name="T75" fmla="*/ 8 h 37"/>
                <a:gd name="T76" fmla="*/ 20 w 22"/>
                <a:gd name="T77" fmla="*/ 5 h 37"/>
                <a:gd name="T78" fmla="*/ 19 w 22"/>
                <a:gd name="T79" fmla="*/ 3 h 37"/>
                <a:gd name="T80" fmla="*/ 19 w 22"/>
                <a:gd name="T81" fmla="*/ 1 h 37"/>
                <a:gd name="T82" fmla="*/ 19 w 22"/>
                <a:gd name="T83" fmla="*/ 1 h 37"/>
                <a:gd name="T84" fmla="*/ 17 w 22"/>
                <a:gd name="T85" fmla="*/ 0 h 37"/>
                <a:gd name="T86" fmla="*/ 16 w 22"/>
                <a:gd name="T87" fmla="*/ 0 h 37"/>
                <a:gd name="T88" fmla="*/ 13 w 22"/>
                <a:gd name="T89" fmla="*/ 0 h 37"/>
                <a:gd name="T90" fmla="*/ 12 w 22"/>
                <a:gd name="T91" fmla="*/ 0 h 37"/>
                <a:gd name="T92" fmla="*/ 9 w 22"/>
                <a:gd name="T93" fmla="*/ 0 h 37"/>
                <a:gd name="T94" fmla="*/ 7 w 22"/>
                <a:gd name="T95" fmla="*/ 0 h 37"/>
                <a:gd name="T96" fmla="*/ 5 w 22"/>
                <a:gd name="T97" fmla="*/ 0 h 37"/>
                <a:gd name="T98" fmla="*/ 4 w 22"/>
                <a:gd name="T99" fmla="*/ 0 h 37"/>
                <a:gd name="T100" fmla="*/ 2 w 22"/>
                <a:gd name="T101" fmla="*/ 0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37"/>
                <a:gd name="T155" fmla="*/ 22 w 22"/>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37">
                  <a:moveTo>
                    <a:pt x="2" y="0"/>
                  </a:moveTo>
                  <a:lnTo>
                    <a:pt x="1" y="1"/>
                  </a:lnTo>
                  <a:lnTo>
                    <a:pt x="0" y="3"/>
                  </a:lnTo>
                  <a:lnTo>
                    <a:pt x="0" y="4"/>
                  </a:lnTo>
                  <a:lnTo>
                    <a:pt x="0" y="7"/>
                  </a:lnTo>
                  <a:lnTo>
                    <a:pt x="0" y="8"/>
                  </a:lnTo>
                  <a:lnTo>
                    <a:pt x="0" y="11"/>
                  </a:lnTo>
                  <a:lnTo>
                    <a:pt x="0" y="13"/>
                  </a:lnTo>
                  <a:lnTo>
                    <a:pt x="0" y="15"/>
                  </a:lnTo>
                  <a:lnTo>
                    <a:pt x="1" y="18"/>
                  </a:lnTo>
                  <a:lnTo>
                    <a:pt x="1" y="21"/>
                  </a:lnTo>
                  <a:lnTo>
                    <a:pt x="1" y="24"/>
                  </a:lnTo>
                  <a:lnTo>
                    <a:pt x="1" y="26"/>
                  </a:lnTo>
                  <a:lnTo>
                    <a:pt x="2" y="29"/>
                  </a:lnTo>
                  <a:lnTo>
                    <a:pt x="3" y="31"/>
                  </a:lnTo>
                  <a:lnTo>
                    <a:pt x="3" y="33"/>
                  </a:lnTo>
                  <a:lnTo>
                    <a:pt x="4" y="35"/>
                  </a:lnTo>
                  <a:lnTo>
                    <a:pt x="4" y="36"/>
                  </a:lnTo>
                  <a:lnTo>
                    <a:pt x="6" y="37"/>
                  </a:lnTo>
                  <a:lnTo>
                    <a:pt x="7" y="37"/>
                  </a:lnTo>
                  <a:lnTo>
                    <a:pt x="8" y="37"/>
                  </a:lnTo>
                  <a:lnTo>
                    <a:pt x="10" y="37"/>
                  </a:lnTo>
                  <a:lnTo>
                    <a:pt x="12" y="37"/>
                  </a:lnTo>
                  <a:lnTo>
                    <a:pt x="13" y="36"/>
                  </a:lnTo>
                  <a:lnTo>
                    <a:pt x="16" y="36"/>
                  </a:lnTo>
                  <a:lnTo>
                    <a:pt x="17" y="35"/>
                  </a:lnTo>
                  <a:lnTo>
                    <a:pt x="19" y="34"/>
                  </a:lnTo>
                  <a:lnTo>
                    <a:pt x="20" y="33"/>
                  </a:lnTo>
                  <a:lnTo>
                    <a:pt x="22" y="31"/>
                  </a:lnTo>
                  <a:lnTo>
                    <a:pt x="22" y="30"/>
                  </a:lnTo>
                  <a:lnTo>
                    <a:pt x="22" y="28"/>
                  </a:lnTo>
                  <a:lnTo>
                    <a:pt x="22" y="25"/>
                  </a:lnTo>
                  <a:lnTo>
                    <a:pt x="22" y="22"/>
                  </a:lnTo>
                  <a:lnTo>
                    <a:pt x="22" y="18"/>
                  </a:lnTo>
                  <a:lnTo>
                    <a:pt x="22" y="15"/>
                  </a:lnTo>
                  <a:lnTo>
                    <a:pt x="21" y="11"/>
                  </a:lnTo>
                  <a:lnTo>
                    <a:pt x="20" y="8"/>
                  </a:lnTo>
                  <a:lnTo>
                    <a:pt x="20" y="5"/>
                  </a:lnTo>
                  <a:lnTo>
                    <a:pt x="19" y="3"/>
                  </a:lnTo>
                  <a:lnTo>
                    <a:pt x="19" y="1"/>
                  </a:lnTo>
                  <a:lnTo>
                    <a:pt x="17" y="0"/>
                  </a:lnTo>
                  <a:lnTo>
                    <a:pt x="16" y="0"/>
                  </a:lnTo>
                  <a:lnTo>
                    <a:pt x="13" y="0"/>
                  </a:lnTo>
                  <a:lnTo>
                    <a:pt x="12" y="0"/>
                  </a:lnTo>
                  <a:lnTo>
                    <a:pt x="9" y="0"/>
                  </a:lnTo>
                  <a:lnTo>
                    <a:pt x="7" y="0"/>
                  </a:lnTo>
                  <a:lnTo>
                    <a:pt x="5" y="0"/>
                  </a:lnTo>
                  <a:lnTo>
                    <a:pt x="4" y="0"/>
                  </a:lnTo>
                  <a:lnTo>
                    <a:pt x="2"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09"/>
            <p:cNvSpPr>
              <a:spLocks/>
            </p:cNvSpPr>
            <p:nvPr/>
          </p:nvSpPr>
          <p:spPr bwMode="auto">
            <a:xfrm>
              <a:off x="2941" y="3544"/>
              <a:ext cx="22" cy="37"/>
            </a:xfrm>
            <a:custGeom>
              <a:avLst/>
              <a:gdLst>
                <a:gd name="T0" fmla="*/ 2 w 22"/>
                <a:gd name="T1" fmla="*/ 0 h 37"/>
                <a:gd name="T2" fmla="*/ 1 w 22"/>
                <a:gd name="T3" fmla="*/ 1 h 37"/>
                <a:gd name="T4" fmla="*/ 1 w 22"/>
                <a:gd name="T5" fmla="*/ 1 h 37"/>
                <a:gd name="T6" fmla="*/ 0 w 22"/>
                <a:gd name="T7" fmla="*/ 3 h 37"/>
                <a:gd name="T8" fmla="*/ 0 w 22"/>
                <a:gd name="T9" fmla="*/ 4 h 37"/>
                <a:gd name="T10" fmla="*/ 0 w 22"/>
                <a:gd name="T11" fmla="*/ 7 h 37"/>
                <a:gd name="T12" fmla="*/ 0 w 22"/>
                <a:gd name="T13" fmla="*/ 8 h 37"/>
                <a:gd name="T14" fmla="*/ 0 w 22"/>
                <a:gd name="T15" fmla="*/ 11 h 37"/>
                <a:gd name="T16" fmla="*/ 0 w 22"/>
                <a:gd name="T17" fmla="*/ 13 h 37"/>
                <a:gd name="T18" fmla="*/ 0 w 22"/>
                <a:gd name="T19" fmla="*/ 15 h 37"/>
                <a:gd name="T20" fmla="*/ 1 w 22"/>
                <a:gd name="T21" fmla="*/ 18 h 37"/>
                <a:gd name="T22" fmla="*/ 1 w 22"/>
                <a:gd name="T23" fmla="*/ 21 h 37"/>
                <a:gd name="T24" fmla="*/ 1 w 22"/>
                <a:gd name="T25" fmla="*/ 24 h 37"/>
                <a:gd name="T26" fmla="*/ 1 w 22"/>
                <a:gd name="T27" fmla="*/ 26 h 37"/>
                <a:gd name="T28" fmla="*/ 2 w 22"/>
                <a:gd name="T29" fmla="*/ 29 h 37"/>
                <a:gd name="T30" fmla="*/ 3 w 22"/>
                <a:gd name="T31" fmla="*/ 31 h 37"/>
                <a:gd name="T32" fmla="*/ 3 w 22"/>
                <a:gd name="T33" fmla="*/ 33 h 37"/>
                <a:gd name="T34" fmla="*/ 4 w 22"/>
                <a:gd name="T35" fmla="*/ 35 h 37"/>
                <a:gd name="T36" fmla="*/ 4 w 22"/>
                <a:gd name="T37" fmla="*/ 36 h 37"/>
                <a:gd name="T38" fmla="*/ 6 w 22"/>
                <a:gd name="T39" fmla="*/ 37 h 37"/>
                <a:gd name="T40" fmla="*/ 7 w 22"/>
                <a:gd name="T41" fmla="*/ 37 h 37"/>
                <a:gd name="T42" fmla="*/ 8 w 22"/>
                <a:gd name="T43" fmla="*/ 37 h 37"/>
                <a:gd name="T44" fmla="*/ 10 w 22"/>
                <a:gd name="T45" fmla="*/ 37 h 37"/>
                <a:gd name="T46" fmla="*/ 12 w 22"/>
                <a:gd name="T47" fmla="*/ 37 h 37"/>
                <a:gd name="T48" fmla="*/ 13 w 22"/>
                <a:gd name="T49" fmla="*/ 36 h 37"/>
                <a:gd name="T50" fmla="*/ 16 w 22"/>
                <a:gd name="T51" fmla="*/ 36 h 37"/>
                <a:gd name="T52" fmla="*/ 17 w 22"/>
                <a:gd name="T53" fmla="*/ 35 h 37"/>
                <a:gd name="T54" fmla="*/ 19 w 22"/>
                <a:gd name="T55" fmla="*/ 34 h 37"/>
                <a:gd name="T56" fmla="*/ 20 w 22"/>
                <a:gd name="T57" fmla="*/ 33 h 37"/>
                <a:gd name="T58" fmla="*/ 22 w 22"/>
                <a:gd name="T59" fmla="*/ 31 h 37"/>
                <a:gd name="T60" fmla="*/ 22 w 22"/>
                <a:gd name="T61" fmla="*/ 30 h 37"/>
                <a:gd name="T62" fmla="*/ 22 w 22"/>
                <a:gd name="T63" fmla="*/ 28 h 37"/>
                <a:gd name="T64" fmla="*/ 22 w 22"/>
                <a:gd name="T65" fmla="*/ 25 h 37"/>
                <a:gd name="T66" fmla="*/ 22 w 22"/>
                <a:gd name="T67" fmla="*/ 22 h 37"/>
                <a:gd name="T68" fmla="*/ 22 w 22"/>
                <a:gd name="T69" fmla="*/ 18 h 37"/>
                <a:gd name="T70" fmla="*/ 22 w 22"/>
                <a:gd name="T71" fmla="*/ 15 h 37"/>
                <a:gd name="T72" fmla="*/ 21 w 22"/>
                <a:gd name="T73" fmla="*/ 11 h 37"/>
                <a:gd name="T74" fmla="*/ 20 w 22"/>
                <a:gd name="T75" fmla="*/ 8 h 37"/>
                <a:gd name="T76" fmla="*/ 20 w 22"/>
                <a:gd name="T77" fmla="*/ 5 h 37"/>
                <a:gd name="T78" fmla="*/ 19 w 22"/>
                <a:gd name="T79" fmla="*/ 3 h 37"/>
                <a:gd name="T80" fmla="*/ 19 w 22"/>
                <a:gd name="T81" fmla="*/ 1 h 37"/>
                <a:gd name="T82" fmla="*/ 19 w 22"/>
                <a:gd name="T83" fmla="*/ 1 h 37"/>
                <a:gd name="T84" fmla="*/ 17 w 22"/>
                <a:gd name="T85" fmla="*/ 0 h 37"/>
                <a:gd name="T86" fmla="*/ 16 w 22"/>
                <a:gd name="T87" fmla="*/ 0 h 37"/>
                <a:gd name="T88" fmla="*/ 13 w 22"/>
                <a:gd name="T89" fmla="*/ 0 h 37"/>
                <a:gd name="T90" fmla="*/ 12 w 22"/>
                <a:gd name="T91" fmla="*/ 0 h 37"/>
                <a:gd name="T92" fmla="*/ 9 w 22"/>
                <a:gd name="T93" fmla="*/ 0 h 37"/>
                <a:gd name="T94" fmla="*/ 7 w 22"/>
                <a:gd name="T95" fmla="*/ 0 h 37"/>
                <a:gd name="T96" fmla="*/ 5 w 22"/>
                <a:gd name="T97" fmla="*/ 0 h 37"/>
                <a:gd name="T98" fmla="*/ 4 w 22"/>
                <a:gd name="T99" fmla="*/ 0 h 37"/>
                <a:gd name="T100" fmla="*/ 2 w 22"/>
                <a:gd name="T101" fmla="*/ 0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37"/>
                <a:gd name="T155" fmla="*/ 22 w 22"/>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37">
                  <a:moveTo>
                    <a:pt x="2" y="0"/>
                  </a:moveTo>
                  <a:lnTo>
                    <a:pt x="1" y="1"/>
                  </a:lnTo>
                  <a:lnTo>
                    <a:pt x="0" y="3"/>
                  </a:lnTo>
                  <a:lnTo>
                    <a:pt x="0" y="4"/>
                  </a:lnTo>
                  <a:lnTo>
                    <a:pt x="0" y="7"/>
                  </a:lnTo>
                  <a:lnTo>
                    <a:pt x="0" y="8"/>
                  </a:lnTo>
                  <a:lnTo>
                    <a:pt x="0" y="11"/>
                  </a:lnTo>
                  <a:lnTo>
                    <a:pt x="0" y="13"/>
                  </a:lnTo>
                  <a:lnTo>
                    <a:pt x="0" y="15"/>
                  </a:lnTo>
                  <a:lnTo>
                    <a:pt x="1" y="18"/>
                  </a:lnTo>
                  <a:lnTo>
                    <a:pt x="1" y="21"/>
                  </a:lnTo>
                  <a:lnTo>
                    <a:pt x="1" y="24"/>
                  </a:lnTo>
                  <a:lnTo>
                    <a:pt x="1" y="26"/>
                  </a:lnTo>
                  <a:lnTo>
                    <a:pt x="2" y="29"/>
                  </a:lnTo>
                  <a:lnTo>
                    <a:pt x="3" y="31"/>
                  </a:lnTo>
                  <a:lnTo>
                    <a:pt x="3" y="33"/>
                  </a:lnTo>
                  <a:lnTo>
                    <a:pt x="4" y="35"/>
                  </a:lnTo>
                  <a:lnTo>
                    <a:pt x="4" y="36"/>
                  </a:lnTo>
                  <a:lnTo>
                    <a:pt x="6" y="37"/>
                  </a:lnTo>
                  <a:lnTo>
                    <a:pt x="7" y="37"/>
                  </a:lnTo>
                  <a:lnTo>
                    <a:pt x="8" y="37"/>
                  </a:lnTo>
                  <a:lnTo>
                    <a:pt x="10" y="37"/>
                  </a:lnTo>
                  <a:lnTo>
                    <a:pt x="12" y="37"/>
                  </a:lnTo>
                  <a:lnTo>
                    <a:pt x="13" y="36"/>
                  </a:lnTo>
                  <a:lnTo>
                    <a:pt x="16" y="36"/>
                  </a:lnTo>
                  <a:lnTo>
                    <a:pt x="17" y="35"/>
                  </a:lnTo>
                  <a:lnTo>
                    <a:pt x="19" y="34"/>
                  </a:lnTo>
                  <a:lnTo>
                    <a:pt x="20" y="33"/>
                  </a:lnTo>
                  <a:lnTo>
                    <a:pt x="22" y="31"/>
                  </a:lnTo>
                  <a:lnTo>
                    <a:pt x="22" y="30"/>
                  </a:lnTo>
                  <a:lnTo>
                    <a:pt x="22" y="28"/>
                  </a:lnTo>
                  <a:lnTo>
                    <a:pt x="22" y="25"/>
                  </a:lnTo>
                  <a:lnTo>
                    <a:pt x="22" y="22"/>
                  </a:lnTo>
                  <a:lnTo>
                    <a:pt x="22" y="18"/>
                  </a:lnTo>
                  <a:lnTo>
                    <a:pt x="22" y="15"/>
                  </a:lnTo>
                  <a:lnTo>
                    <a:pt x="21" y="11"/>
                  </a:lnTo>
                  <a:lnTo>
                    <a:pt x="20" y="8"/>
                  </a:lnTo>
                  <a:lnTo>
                    <a:pt x="20" y="5"/>
                  </a:lnTo>
                  <a:lnTo>
                    <a:pt x="19" y="3"/>
                  </a:lnTo>
                  <a:lnTo>
                    <a:pt x="19" y="1"/>
                  </a:lnTo>
                  <a:lnTo>
                    <a:pt x="17" y="0"/>
                  </a:lnTo>
                  <a:lnTo>
                    <a:pt x="16" y="0"/>
                  </a:lnTo>
                  <a:lnTo>
                    <a:pt x="13" y="0"/>
                  </a:lnTo>
                  <a:lnTo>
                    <a:pt x="12" y="0"/>
                  </a:lnTo>
                  <a:lnTo>
                    <a:pt x="9" y="0"/>
                  </a:lnTo>
                  <a:lnTo>
                    <a:pt x="7" y="0"/>
                  </a:lnTo>
                  <a:lnTo>
                    <a:pt x="5" y="0"/>
                  </a:lnTo>
                  <a:lnTo>
                    <a:pt x="4" y="0"/>
                  </a:lnTo>
                  <a:lnTo>
                    <a:pt x="2" y="0"/>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210"/>
            <p:cNvSpPr>
              <a:spLocks/>
            </p:cNvSpPr>
            <p:nvPr/>
          </p:nvSpPr>
          <p:spPr bwMode="auto">
            <a:xfrm>
              <a:off x="2941" y="3544"/>
              <a:ext cx="22" cy="37"/>
            </a:xfrm>
            <a:custGeom>
              <a:avLst/>
              <a:gdLst>
                <a:gd name="T0" fmla="*/ 2 w 22"/>
                <a:gd name="T1" fmla="*/ 0 h 37"/>
                <a:gd name="T2" fmla="*/ 1 w 22"/>
                <a:gd name="T3" fmla="*/ 1 h 37"/>
                <a:gd name="T4" fmla="*/ 1 w 22"/>
                <a:gd name="T5" fmla="*/ 1 h 37"/>
                <a:gd name="T6" fmla="*/ 0 w 22"/>
                <a:gd name="T7" fmla="*/ 3 h 37"/>
                <a:gd name="T8" fmla="*/ 0 w 22"/>
                <a:gd name="T9" fmla="*/ 4 h 37"/>
                <a:gd name="T10" fmla="*/ 0 w 22"/>
                <a:gd name="T11" fmla="*/ 7 h 37"/>
                <a:gd name="T12" fmla="*/ 0 w 22"/>
                <a:gd name="T13" fmla="*/ 8 h 37"/>
                <a:gd name="T14" fmla="*/ 0 w 22"/>
                <a:gd name="T15" fmla="*/ 11 h 37"/>
                <a:gd name="T16" fmla="*/ 0 w 22"/>
                <a:gd name="T17" fmla="*/ 13 h 37"/>
                <a:gd name="T18" fmla="*/ 0 w 22"/>
                <a:gd name="T19" fmla="*/ 15 h 37"/>
                <a:gd name="T20" fmla="*/ 1 w 22"/>
                <a:gd name="T21" fmla="*/ 18 h 37"/>
                <a:gd name="T22" fmla="*/ 1 w 22"/>
                <a:gd name="T23" fmla="*/ 21 h 37"/>
                <a:gd name="T24" fmla="*/ 1 w 22"/>
                <a:gd name="T25" fmla="*/ 24 h 37"/>
                <a:gd name="T26" fmla="*/ 1 w 22"/>
                <a:gd name="T27" fmla="*/ 26 h 37"/>
                <a:gd name="T28" fmla="*/ 2 w 22"/>
                <a:gd name="T29" fmla="*/ 29 h 37"/>
                <a:gd name="T30" fmla="*/ 3 w 22"/>
                <a:gd name="T31" fmla="*/ 31 h 37"/>
                <a:gd name="T32" fmla="*/ 3 w 22"/>
                <a:gd name="T33" fmla="*/ 33 h 37"/>
                <a:gd name="T34" fmla="*/ 4 w 22"/>
                <a:gd name="T35" fmla="*/ 35 h 37"/>
                <a:gd name="T36" fmla="*/ 4 w 22"/>
                <a:gd name="T37" fmla="*/ 36 h 37"/>
                <a:gd name="T38" fmla="*/ 6 w 22"/>
                <a:gd name="T39" fmla="*/ 37 h 37"/>
                <a:gd name="T40" fmla="*/ 7 w 22"/>
                <a:gd name="T41" fmla="*/ 37 h 37"/>
                <a:gd name="T42" fmla="*/ 8 w 22"/>
                <a:gd name="T43" fmla="*/ 37 h 37"/>
                <a:gd name="T44" fmla="*/ 10 w 22"/>
                <a:gd name="T45" fmla="*/ 37 h 37"/>
                <a:gd name="T46" fmla="*/ 12 w 22"/>
                <a:gd name="T47" fmla="*/ 37 h 37"/>
                <a:gd name="T48" fmla="*/ 13 w 22"/>
                <a:gd name="T49" fmla="*/ 36 h 37"/>
                <a:gd name="T50" fmla="*/ 16 w 22"/>
                <a:gd name="T51" fmla="*/ 36 h 37"/>
                <a:gd name="T52" fmla="*/ 17 w 22"/>
                <a:gd name="T53" fmla="*/ 35 h 37"/>
                <a:gd name="T54" fmla="*/ 19 w 22"/>
                <a:gd name="T55" fmla="*/ 34 h 37"/>
                <a:gd name="T56" fmla="*/ 20 w 22"/>
                <a:gd name="T57" fmla="*/ 33 h 37"/>
                <a:gd name="T58" fmla="*/ 22 w 22"/>
                <a:gd name="T59" fmla="*/ 31 h 37"/>
                <a:gd name="T60" fmla="*/ 22 w 22"/>
                <a:gd name="T61" fmla="*/ 30 h 37"/>
                <a:gd name="T62" fmla="*/ 22 w 22"/>
                <a:gd name="T63" fmla="*/ 28 h 37"/>
                <a:gd name="T64" fmla="*/ 22 w 22"/>
                <a:gd name="T65" fmla="*/ 25 h 37"/>
                <a:gd name="T66" fmla="*/ 22 w 22"/>
                <a:gd name="T67" fmla="*/ 22 h 37"/>
                <a:gd name="T68" fmla="*/ 22 w 22"/>
                <a:gd name="T69" fmla="*/ 18 h 37"/>
                <a:gd name="T70" fmla="*/ 22 w 22"/>
                <a:gd name="T71" fmla="*/ 15 h 37"/>
                <a:gd name="T72" fmla="*/ 21 w 22"/>
                <a:gd name="T73" fmla="*/ 11 h 37"/>
                <a:gd name="T74" fmla="*/ 20 w 22"/>
                <a:gd name="T75" fmla="*/ 8 h 37"/>
                <a:gd name="T76" fmla="*/ 20 w 22"/>
                <a:gd name="T77" fmla="*/ 5 h 37"/>
                <a:gd name="T78" fmla="*/ 19 w 22"/>
                <a:gd name="T79" fmla="*/ 3 h 37"/>
                <a:gd name="T80" fmla="*/ 19 w 22"/>
                <a:gd name="T81" fmla="*/ 1 h 37"/>
                <a:gd name="T82" fmla="*/ 19 w 22"/>
                <a:gd name="T83" fmla="*/ 1 h 37"/>
                <a:gd name="T84" fmla="*/ 17 w 22"/>
                <a:gd name="T85" fmla="*/ 0 h 37"/>
                <a:gd name="T86" fmla="*/ 16 w 22"/>
                <a:gd name="T87" fmla="*/ 0 h 37"/>
                <a:gd name="T88" fmla="*/ 13 w 22"/>
                <a:gd name="T89" fmla="*/ 0 h 37"/>
                <a:gd name="T90" fmla="*/ 12 w 22"/>
                <a:gd name="T91" fmla="*/ 0 h 37"/>
                <a:gd name="T92" fmla="*/ 9 w 22"/>
                <a:gd name="T93" fmla="*/ 0 h 37"/>
                <a:gd name="T94" fmla="*/ 7 w 22"/>
                <a:gd name="T95" fmla="*/ 0 h 37"/>
                <a:gd name="T96" fmla="*/ 5 w 22"/>
                <a:gd name="T97" fmla="*/ 0 h 37"/>
                <a:gd name="T98" fmla="*/ 4 w 22"/>
                <a:gd name="T99" fmla="*/ 0 h 37"/>
                <a:gd name="T100" fmla="*/ 2 w 22"/>
                <a:gd name="T101" fmla="*/ 0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37"/>
                <a:gd name="T155" fmla="*/ 22 w 22"/>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37">
                  <a:moveTo>
                    <a:pt x="2" y="0"/>
                  </a:moveTo>
                  <a:lnTo>
                    <a:pt x="1" y="1"/>
                  </a:lnTo>
                  <a:lnTo>
                    <a:pt x="0" y="3"/>
                  </a:lnTo>
                  <a:lnTo>
                    <a:pt x="0" y="4"/>
                  </a:lnTo>
                  <a:lnTo>
                    <a:pt x="0" y="7"/>
                  </a:lnTo>
                  <a:lnTo>
                    <a:pt x="0" y="8"/>
                  </a:lnTo>
                  <a:lnTo>
                    <a:pt x="0" y="11"/>
                  </a:lnTo>
                  <a:lnTo>
                    <a:pt x="0" y="13"/>
                  </a:lnTo>
                  <a:lnTo>
                    <a:pt x="0" y="15"/>
                  </a:lnTo>
                  <a:lnTo>
                    <a:pt x="1" y="18"/>
                  </a:lnTo>
                  <a:lnTo>
                    <a:pt x="1" y="21"/>
                  </a:lnTo>
                  <a:lnTo>
                    <a:pt x="1" y="24"/>
                  </a:lnTo>
                  <a:lnTo>
                    <a:pt x="1" y="26"/>
                  </a:lnTo>
                  <a:lnTo>
                    <a:pt x="2" y="29"/>
                  </a:lnTo>
                  <a:lnTo>
                    <a:pt x="3" y="31"/>
                  </a:lnTo>
                  <a:lnTo>
                    <a:pt x="3" y="33"/>
                  </a:lnTo>
                  <a:lnTo>
                    <a:pt x="4" y="35"/>
                  </a:lnTo>
                  <a:lnTo>
                    <a:pt x="4" y="36"/>
                  </a:lnTo>
                  <a:lnTo>
                    <a:pt x="6" y="37"/>
                  </a:lnTo>
                  <a:lnTo>
                    <a:pt x="7" y="37"/>
                  </a:lnTo>
                  <a:lnTo>
                    <a:pt x="8" y="37"/>
                  </a:lnTo>
                  <a:lnTo>
                    <a:pt x="10" y="37"/>
                  </a:lnTo>
                  <a:lnTo>
                    <a:pt x="12" y="37"/>
                  </a:lnTo>
                  <a:lnTo>
                    <a:pt x="13" y="36"/>
                  </a:lnTo>
                  <a:lnTo>
                    <a:pt x="16" y="36"/>
                  </a:lnTo>
                  <a:lnTo>
                    <a:pt x="17" y="35"/>
                  </a:lnTo>
                  <a:lnTo>
                    <a:pt x="19" y="34"/>
                  </a:lnTo>
                  <a:lnTo>
                    <a:pt x="20" y="33"/>
                  </a:lnTo>
                  <a:lnTo>
                    <a:pt x="22" y="31"/>
                  </a:lnTo>
                  <a:lnTo>
                    <a:pt x="22" y="30"/>
                  </a:lnTo>
                  <a:lnTo>
                    <a:pt x="22" y="28"/>
                  </a:lnTo>
                  <a:lnTo>
                    <a:pt x="22" y="25"/>
                  </a:lnTo>
                  <a:lnTo>
                    <a:pt x="22" y="22"/>
                  </a:lnTo>
                  <a:lnTo>
                    <a:pt x="22" y="18"/>
                  </a:lnTo>
                  <a:lnTo>
                    <a:pt x="22" y="15"/>
                  </a:lnTo>
                  <a:lnTo>
                    <a:pt x="21" y="11"/>
                  </a:lnTo>
                  <a:lnTo>
                    <a:pt x="20" y="8"/>
                  </a:lnTo>
                  <a:lnTo>
                    <a:pt x="20" y="5"/>
                  </a:lnTo>
                  <a:lnTo>
                    <a:pt x="19" y="3"/>
                  </a:lnTo>
                  <a:lnTo>
                    <a:pt x="19" y="1"/>
                  </a:lnTo>
                  <a:lnTo>
                    <a:pt x="17" y="0"/>
                  </a:lnTo>
                  <a:lnTo>
                    <a:pt x="16" y="0"/>
                  </a:lnTo>
                  <a:lnTo>
                    <a:pt x="13" y="0"/>
                  </a:lnTo>
                  <a:lnTo>
                    <a:pt x="12" y="0"/>
                  </a:lnTo>
                  <a:lnTo>
                    <a:pt x="9" y="0"/>
                  </a:lnTo>
                  <a:lnTo>
                    <a:pt x="7" y="0"/>
                  </a:lnTo>
                  <a:lnTo>
                    <a:pt x="5" y="0"/>
                  </a:lnTo>
                  <a:lnTo>
                    <a:pt x="4" y="0"/>
                  </a:lnTo>
                  <a:lnTo>
                    <a:pt x="2" y="0"/>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211"/>
            <p:cNvSpPr>
              <a:spLocks/>
            </p:cNvSpPr>
            <p:nvPr/>
          </p:nvSpPr>
          <p:spPr bwMode="auto">
            <a:xfrm>
              <a:off x="2948" y="3587"/>
              <a:ext cx="21" cy="28"/>
            </a:xfrm>
            <a:custGeom>
              <a:avLst/>
              <a:gdLst>
                <a:gd name="T0" fmla="*/ 2 w 21"/>
                <a:gd name="T1" fmla="*/ 4 h 27"/>
                <a:gd name="T2" fmla="*/ 1 w 21"/>
                <a:gd name="T3" fmla="*/ 4 h 27"/>
                <a:gd name="T4" fmla="*/ 0 w 21"/>
                <a:gd name="T5" fmla="*/ 5 h 27"/>
                <a:gd name="T6" fmla="*/ 0 w 21"/>
                <a:gd name="T7" fmla="*/ 5 h 27"/>
                <a:gd name="T8" fmla="*/ 0 w 21"/>
                <a:gd name="T9" fmla="*/ 7 h 27"/>
                <a:gd name="T10" fmla="*/ 0 w 21"/>
                <a:gd name="T11" fmla="*/ 8 h 27"/>
                <a:gd name="T12" fmla="*/ 0 w 21"/>
                <a:gd name="T13" fmla="*/ 8 h 27"/>
                <a:gd name="T14" fmla="*/ 0 w 21"/>
                <a:gd name="T15" fmla="*/ 10 h 27"/>
                <a:gd name="T16" fmla="*/ 1 w 21"/>
                <a:gd name="T17" fmla="*/ 11 h 27"/>
                <a:gd name="T18" fmla="*/ 2 w 21"/>
                <a:gd name="T19" fmla="*/ 13 h 27"/>
                <a:gd name="T20" fmla="*/ 2 w 21"/>
                <a:gd name="T21" fmla="*/ 43 h 27"/>
                <a:gd name="T22" fmla="*/ 3 w 21"/>
                <a:gd name="T23" fmla="*/ 49 h 27"/>
                <a:gd name="T24" fmla="*/ 3 w 21"/>
                <a:gd name="T25" fmla="*/ 51 h 27"/>
                <a:gd name="T26" fmla="*/ 5 w 21"/>
                <a:gd name="T27" fmla="*/ 55 h 27"/>
                <a:gd name="T28" fmla="*/ 5 w 21"/>
                <a:gd name="T29" fmla="*/ 61 h 27"/>
                <a:gd name="T30" fmla="*/ 6 w 21"/>
                <a:gd name="T31" fmla="*/ 63 h 27"/>
                <a:gd name="T32" fmla="*/ 6 w 21"/>
                <a:gd name="T33" fmla="*/ 65 h 27"/>
                <a:gd name="T34" fmla="*/ 8 w 21"/>
                <a:gd name="T35" fmla="*/ 65 h 27"/>
                <a:gd name="T36" fmla="*/ 8 w 21"/>
                <a:gd name="T37" fmla="*/ 67 h 27"/>
                <a:gd name="T38" fmla="*/ 9 w 21"/>
                <a:gd name="T39" fmla="*/ 69 h 27"/>
                <a:gd name="T40" fmla="*/ 10 w 21"/>
                <a:gd name="T41" fmla="*/ 69 h 27"/>
                <a:gd name="T42" fmla="*/ 12 w 21"/>
                <a:gd name="T43" fmla="*/ 65 h 27"/>
                <a:gd name="T44" fmla="*/ 14 w 21"/>
                <a:gd name="T45" fmla="*/ 65 h 27"/>
                <a:gd name="T46" fmla="*/ 16 w 21"/>
                <a:gd name="T47" fmla="*/ 63 h 27"/>
                <a:gd name="T48" fmla="*/ 18 w 21"/>
                <a:gd name="T49" fmla="*/ 63 h 27"/>
                <a:gd name="T50" fmla="*/ 18 w 21"/>
                <a:gd name="T51" fmla="*/ 61 h 27"/>
                <a:gd name="T52" fmla="*/ 19 w 21"/>
                <a:gd name="T53" fmla="*/ 61 h 27"/>
                <a:gd name="T54" fmla="*/ 21 w 21"/>
                <a:gd name="T55" fmla="*/ 59 h 27"/>
                <a:gd name="T56" fmla="*/ 21 w 21"/>
                <a:gd name="T57" fmla="*/ 57 h 27"/>
                <a:gd name="T58" fmla="*/ 21 w 21"/>
                <a:gd name="T59" fmla="*/ 55 h 27"/>
                <a:gd name="T60" fmla="*/ 21 w 21"/>
                <a:gd name="T61" fmla="*/ 51 h 27"/>
                <a:gd name="T62" fmla="*/ 21 w 21"/>
                <a:gd name="T63" fmla="*/ 49 h 27"/>
                <a:gd name="T64" fmla="*/ 21 w 21"/>
                <a:gd name="T65" fmla="*/ 45 h 27"/>
                <a:gd name="T66" fmla="*/ 21 w 21"/>
                <a:gd name="T67" fmla="*/ 13 h 27"/>
                <a:gd name="T68" fmla="*/ 20 w 21"/>
                <a:gd name="T69" fmla="*/ 11 h 27"/>
                <a:gd name="T70" fmla="*/ 19 w 21"/>
                <a:gd name="T71" fmla="*/ 8 h 27"/>
                <a:gd name="T72" fmla="*/ 18 w 21"/>
                <a:gd name="T73" fmla="*/ 6 h 27"/>
                <a:gd name="T74" fmla="*/ 18 w 21"/>
                <a:gd name="T75" fmla="*/ 4 h 27"/>
                <a:gd name="T76" fmla="*/ 16 w 21"/>
                <a:gd name="T77" fmla="*/ 2 h 27"/>
                <a:gd name="T78" fmla="*/ 15 w 21"/>
                <a:gd name="T79" fmla="*/ 1 h 27"/>
                <a:gd name="T80" fmla="*/ 15 w 21"/>
                <a:gd name="T81" fmla="*/ 0 h 27"/>
                <a:gd name="T82" fmla="*/ 15 w 21"/>
                <a:gd name="T83" fmla="*/ 0 h 27"/>
                <a:gd name="T84" fmla="*/ 13 w 21"/>
                <a:gd name="T85" fmla="*/ 0 h 27"/>
                <a:gd name="T86" fmla="*/ 12 w 21"/>
                <a:gd name="T87" fmla="*/ 0 h 27"/>
                <a:gd name="T88" fmla="*/ 10 w 21"/>
                <a:gd name="T89" fmla="*/ 0 h 27"/>
                <a:gd name="T90" fmla="*/ 9 w 21"/>
                <a:gd name="T91" fmla="*/ 1 h 27"/>
                <a:gd name="T92" fmla="*/ 7 w 21"/>
                <a:gd name="T93" fmla="*/ 1 h 27"/>
                <a:gd name="T94" fmla="*/ 6 w 21"/>
                <a:gd name="T95" fmla="*/ 2 h 27"/>
                <a:gd name="T96" fmla="*/ 4 w 21"/>
                <a:gd name="T97" fmla="*/ 2 h 27"/>
                <a:gd name="T98" fmla="*/ 3 w 21"/>
                <a:gd name="T99" fmla="*/ 3 h 27"/>
                <a:gd name="T100" fmla="*/ 2 w 21"/>
                <a:gd name="T101" fmla="*/ 4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7"/>
                <a:gd name="T155" fmla="*/ 21 w 21"/>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7">
                  <a:moveTo>
                    <a:pt x="2" y="4"/>
                  </a:moveTo>
                  <a:lnTo>
                    <a:pt x="1" y="4"/>
                  </a:lnTo>
                  <a:lnTo>
                    <a:pt x="0" y="5"/>
                  </a:lnTo>
                  <a:lnTo>
                    <a:pt x="0" y="7"/>
                  </a:lnTo>
                  <a:lnTo>
                    <a:pt x="0" y="8"/>
                  </a:lnTo>
                  <a:lnTo>
                    <a:pt x="0" y="10"/>
                  </a:lnTo>
                  <a:lnTo>
                    <a:pt x="1" y="11"/>
                  </a:lnTo>
                  <a:lnTo>
                    <a:pt x="2" y="13"/>
                  </a:lnTo>
                  <a:lnTo>
                    <a:pt x="2" y="14"/>
                  </a:lnTo>
                  <a:lnTo>
                    <a:pt x="3" y="17"/>
                  </a:lnTo>
                  <a:lnTo>
                    <a:pt x="3" y="18"/>
                  </a:lnTo>
                  <a:lnTo>
                    <a:pt x="5" y="20"/>
                  </a:lnTo>
                  <a:lnTo>
                    <a:pt x="5" y="23"/>
                  </a:lnTo>
                  <a:lnTo>
                    <a:pt x="6" y="24"/>
                  </a:lnTo>
                  <a:lnTo>
                    <a:pt x="6" y="25"/>
                  </a:lnTo>
                  <a:lnTo>
                    <a:pt x="8" y="25"/>
                  </a:lnTo>
                  <a:lnTo>
                    <a:pt x="8" y="26"/>
                  </a:lnTo>
                  <a:lnTo>
                    <a:pt x="9" y="27"/>
                  </a:lnTo>
                  <a:lnTo>
                    <a:pt x="10" y="27"/>
                  </a:lnTo>
                  <a:lnTo>
                    <a:pt x="12" y="25"/>
                  </a:lnTo>
                  <a:lnTo>
                    <a:pt x="14" y="25"/>
                  </a:lnTo>
                  <a:lnTo>
                    <a:pt x="16" y="24"/>
                  </a:lnTo>
                  <a:lnTo>
                    <a:pt x="18" y="24"/>
                  </a:lnTo>
                  <a:lnTo>
                    <a:pt x="18" y="23"/>
                  </a:lnTo>
                  <a:lnTo>
                    <a:pt x="19" y="23"/>
                  </a:lnTo>
                  <a:lnTo>
                    <a:pt x="21" y="22"/>
                  </a:lnTo>
                  <a:lnTo>
                    <a:pt x="21" y="21"/>
                  </a:lnTo>
                  <a:lnTo>
                    <a:pt x="21" y="20"/>
                  </a:lnTo>
                  <a:lnTo>
                    <a:pt x="21" y="18"/>
                  </a:lnTo>
                  <a:lnTo>
                    <a:pt x="21" y="17"/>
                  </a:lnTo>
                  <a:lnTo>
                    <a:pt x="21" y="15"/>
                  </a:lnTo>
                  <a:lnTo>
                    <a:pt x="21" y="13"/>
                  </a:lnTo>
                  <a:lnTo>
                    <a:pt x="20" y="11"/>
                  </a:lnTo>
                  <a:lnTo>
                    <a:pt x="19" y="8"/>
                  </a:lnTo>
                  <a:lnTo>
                    <a:pt x="18" y="6"/>
                  </a:lnTo>
                  <a:lnTo>
                    <a:pt x="18" y="4"/>
                  </a:lnTo>
                  <a:lnTo>
                    <a:pt x="16" y="2"/>
                  </a:lnTo>
                  <a:lnTo>
                    <a:pt x="15" y="1"/>
                  </a:lnTo>
                  <a:lnTo>
                    <a:pt x="15" y="0"/>
                  </a:lnTo>
                  <a:lnTo>
                    <a:pt x="13" y="0"/>
                  </a:lnTo>
                  <a:lnTo>
                    <a:pt x="12" y="0"/>
                  </a:lnTo>
                  <a:lnTo>
                    <a:pt x="10" y="0"/>
                  </a:lnTo>
                  <a:lnTo>
                    <a:pt x="9" y="1"/>
                  </a:lnTo>
                  <a:lnTo>
                    <a:pt x="7" y="1"/>
                  </a:lnTo>
                  <a:lnTo>
                    <a:pt x="6" y="2"/>
                  </a:lnTo>
                  <a:lnTo>
                    <a:pt x="4" y="2"/>
                  </a:lnTo>
                  <a:lnTo>
                    <a:pt x="3" y="3"/>
                  </a:lnTo>
                  <a:lnTo>
                    <a:pt x="2"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12"/>
            <p:cNvSpPr>
              <a:spLocks/>
            </p:cNvSpPr>
            <p:nvPr/>
          </p:nvSpPr>
          <p:spPr bwMode="auto">
            <a:xfrm>
              <a:off x="2948" y="3587"/>
              <a:ext cx="21" cy="28"/>
            </a:xfrm>
            <a:custGeom>
              <a:avLst/>
              <a:gdLst>
                <a:gd name="T0" fmla="*/ 2 w 21"/>
                <a:gd name="T1" fmla="*/ 4 h 27"/>
                <a:gd name="T2" fmla="*/ 1 w 21"/>
                <a:gd name="T3" fmla="*/ 4 h 27"/>
                <a:gd name="T4" fmla="*/ 0 w 21"/>
                <a:gd name="T5" fmla="*/ 5 h 27"/>
                <a:gd name="T6" fmla="*/ 0 w 21"/>
                <a:gd name="T7" fmla="*/ 5 h 27"/>
                <a:gd name="T8" fmla="*/ 0 w 21"/>
                <a:gd name="T9" fmla="*/ 7 h 27"/>
                <a:gd name="T10" fmla="*/ 0 w 21"/>
                <a:gd name="T11" fmla="*/ 8 h 27"/>
                <a:gd name="T12" fmla="*/ 0 w 21"/>
                <a:gd name="T13" fmla="*/ 8 h 27"/>
                <a:gd name="T14" fmla="*/ 0 w 21"/>
                <a:gd name="T15" fmla="*/ 10 h 27"/>
                <a:gd name="T16" fmla="*/ 1 w 21"/>
                <a:gd name="T17" fmla="*/ 11 h 27"/>
                <a:gd name="T18" fmla="*/ 2 w 21"/>
                <a:gd name="T19" fmla="*/ 13 h 27"/>
                <a:gd name="T20" fmla="*/ 2 w 21"/>
                <a:gd name="T21" fmla="*/ 43 h 27"/>
                <a:gd name="T22" fmla="*/ 3 w 21"/>
                <a:gd name="T23" fmla="*/ 49 h 27"/>
                <a:gd name="T24" fmla="*/ 3 w 21"/>
                <a:gd name="T25" fmla="*/ 51 h 27"/>
                <a:gd name="T26" fmla="*/ 5 w 21"/>
                <a:gd name="T27" fmla="*/ 55 h 27"/>
                <a:gd name="T28" fmla="*/ 5 w 21"/>
                <a:gd name="T29" fmla="*/ 61 h 27"/>
                <a:gd name="T30" fmla="*/ 6 w 21"/>
                <a:gd name="T31" fmla="*/ 63 h 27"/>
                <a:gd name="T32" fmla="*/ 6 w 21"/>
                <a:gd name="T33" fmla="*/ 65 h 27"/>
                <a:gd name="T34" fmla="*/ 8 w 21"/>
                <a:gd name="T35" fmla="*/ 65 h 27"/>
                <a:gd name="T36" fmla="*/ 8 w 21"/>
                <a:gd name="T37" fmla="*/ 67 h 27"/>
                <a:gd name="T38" fmla="*/ 9 w 21"/>
                <a:gd name="T39" fmla="*/ 69 h 27"/>
                <a:gd name="T40" fmla="*/ 10 w 21"/>
                <a:gd name="T41" fmla="*/ 69 h 27"/>
                <a:gd name="T42" fmla="*/ 12 w 21"/>
                <a:gd name="T43" fmla="*/ 65 h 27"/>
                <a:gd name="T44" fmla="*/ 14 w 21"/>
                <a:gd name="T45" fmla="*/ 65 h 27"/>
                <a:gd name="T46" fmla="*/ 16 w 21"/>
                <a:gd name="T47" fmla="*/ 63 h 27"/>
                <a:gd name="T48" fmla="*/ 18 w 21"/>
                <a:gd name="T49" fmla="*/ 63 h 27"/>
                <a:gd name="T50" fmla="*/ 18 w 21"/>
                <a:gd name="T51" fmla="*/ 61 h 27"/>
                <a:gd name="T52" fmla="*/ 19 w 21"/>
                <a:gd name="T53" fmla="*/ 61 h 27"/>
                <a:gd name="T54" fmla="*/ 21 w 21"/>
                <a:gd name="T55" fmla="*/ 59 h 27"/>
                <a:gd name="T56" fmla="*/ 21 w 21"/>
                <a:gd name="T57" fmla="*/ 57 h 27"/>
                <a:gd name="T58" fmla="*/ 21 w 21"/>
                <a:gd name="T59" fmla="*/ 55 h 27"/>
                <a:gd name="T60" fmla="*/ 21 w 21"/>
                <a:gd name="T61" fmla="*/ 51 h 27"/>
                <a:gd name="T62" fmla="*/ 21 w 21"/>
                <a:gd name="T63" fmla="*/ 49 h 27"/>
                <a:gd name="T64" fmla="*/ 21 w 21"/>
                <a:gd name="T65" fmla="*/ 45 h 27"/>
                <a:gd name="T66" fmla="*/ 21 w 21"/>
                <a:gd name="T67" fmla="*/ 13 h 27"/>
                <a:gd name="T68" fmla="*/ 20 w 21"/>
                <a:gd name="T69" fmla="*/ 11 h 27"/>
                <a:gd name="T70" fmla="*/ 19 w 21"/>
                <a:gd name="T71" fmla="*/ 8 h 27"/>
                <a:gd name="T72" fmla="*/ 18 w 21"/>
                <a:gd name="T73" fmla="*/ 6 h 27"/>
                <a:gd name="T74" fmla="*/ 18 w 21"/>
                <a:gd name="T75" fmla="*/ 4 h 27"/>
                <a:gd name="T76" fmla="*/ 16 w 21"/>
                <a:gd name="T77" fmla="*/ 2 h 27"/>
                <a:gd name="T78" fmla="*/ 15 w 21"/>
                <a:gd name="T79" fmla="*/ 1 h 27"/>
                <a:gd name="T80" fmla="*/ 15 w 21"/>
                <a:gd name="T81" fmla="*/ 0 h 27"/>
                <a:gd name="T82" fmla="*/ 15 w 21"/>
                <a:gd name="T83" fmla="*/ 0 h 27"/>
                <a:gd name="T84" fmla="*/ 13 w 21"/>
                <a:gd name="T85" fmla="*/ 0 h 27"/>
                <a:gd name="T86" fmla="*/ 12 w 21"/>
                <a:gd name="T87" fmla="*/ 0 h 27"/>
                <a:gd name="T88" fmla="*/ 10 w 21"/>
                <a:gd name="T89" fmla="*/ 0 h 27"/>
                <a:gd name="T90" fmla="*/ 9 w 21"/>
                <a:gd name="T91" fmla="*/ 1 h 27"/>
                <a:gd name="T92" fmla="*/ 7 w 21"/>
                <a:gd name="T93" fmla="*/ 1 h 27"/>
                <a:gd name="T94" fmla="*/ 6 w 21"/>
                <a:gd name="T95" fmla="*/ 2 h 27"/>
                <a:gd name="T96" fmla="*/ 4 w 21"/>
                <a:gd name="T97" fmla="*/ 2 h 27"/>
                <a:gd name="T98" fmla="*/ 3 w 21"/>
                <a:gd name="T99" fmla="*/ 3 h 27"/>
                <a:gd name="T100" fmla="*/ 2 w 21"/>
                <a:gd name="T101" fmla="*/ 4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7"/>
                <a:gd name="T155" fmla="*/ 21 w 21"/>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7">
                  <a:moveTo>
                    <a:pt x="2" y="4"/>
                  </a:moveTo>
                  <a:lnTo>
                    <a:pt x="1" y="4"/>
                  </a:lnTo>
                  <a:lnTo>
                    <a:pt x="0" y="5"/>
                  </a:lnTo>
                  <a:lnTo>
                    <a:pt x="0" y="7"/>
                  </a:lnTo>
                  <a:lnTo>
                    <a:pt x="0" y="8"/>
                  </a:lnTo>
                  <a:lnTo>
                    <a:pt x="0" y="10"/>
                  </a:lnTo>
                  <a:lnTo>
                    <a:pt x="1" y="11"/>
                  </a:lnTo>
                  <a:lnTo>
                    <a:pt x="2" y="13"/>
                  </a:lnTo>
                  <a:lnTo>
                    <a:pt x="2" y="14"/>
                  </a:lnTo>
                  <a:lnTo>
                    <a:pt x="3" y="17"/>
                  </a:lnTo>
                  <a:lnTo>
                    <a:pt x="3" y="18"/>
                  </a:lnTo>
                  <a:lnTo>
                    <a:pt x="5" y="20"/>
                  </a:lnTo>
                  <a:lnTo>
                    <a:pt x="5" y="23"/>
                  </a:lnTo>
                  <a:lnTo>
                    <a:pt x="6" y="24"/>
                  </a:lnTo>
                  <a:lnTo>
                    <a:pt x="6" y="25"/>
                  </a:lnTo>
                  <a:lnTo>
                    <a:pt x="8" y="25"/>
                  </a:lnTo>
                  <a:lnTo>
                    <a:pt x="8" y="26"/>
                  </a:lnTo>
                  <a:lnTo>
                    <a:pt x="9" y="27"/>
                  </a:lnTo>
                  <a:lnTo>
                    <a:pt x="10" y="27"/>
                  </a:lnTo>
                  <a:lnTo>
                    <a:pt x="12" y="25"/>
                  </a:lnTo>
                  <a:lnTo>
                    <a:pt x="14" y="25"/>
                  </a:lnTo>
                  <a:lnTo>
                    <a:pt x="16" y="24"/>
                  </a:lnTo>
                  <a:lnTo>
                    <a:pt x="18" y="24"/>
                  </a:lnTo>
                  <a:lnTo>
                    <a:pt x="18" y="23"/>
                  </a:lnTo>
                  <a:lnTo>
                    <a:pt x="19" y="23"/>
                  </a:lnTo>
                  <a:lnTo>
                    <a:pt x="21" y="22"/>
                  </a:lnTo>
                  <a:lnTo>
                    <a:pt x="21" y="21"/>
                  </a:lnTo>
                  <a:lnTo>
                    <a:pt x="21" y="20"/>
                  </a:lnTo>
                  <a:lnTo>
                    <a:pt x="21" y="18"/>
                  </a:lnTo>
                  <a:lnTo>
                    <a:pt x="21" y="17"/>
                  </a:lnTo>
                  <a:lnTo>
                    <a:pt x="21" y="15"/>
                  </a:lnTo>
                  <a:lnTo>
                    <a:pt x="21" y="13"/>
                  </a:lnTo>
                  <a:lnTo>
                    <a:pt x="20" y="11"/>
                  </a:lnTo>
                  <a:lnTo>
                    <a:pt x="19" y="8"/>
                  </a:lnTo>
                  <a:lnTo>
                    <a:pt x="18" y="6"/>
                  </a:lnTo>
                  <a:lnTo>
                    <a:pt x="18" y="4"/>
                  </a:lnTo>
                  <a:lnTo>
                    <a:pt x="16" y="2"/>
                  </a:lnTo>
                  <a:lnTo>
                    <a:pt x="15" y="1"/>
                  </a:lnTo>
                  <a:lnTo>
                    <a:pt x="15" y="0"/>
                  </a:lnTo>
                  <a:lnTo>
                    <a:pt x="13" y="0"/>
                  </a:lnTo>
                  <a:lnTo>
                    <a:pt x="12" y="0"/>
                  </a:lnTo>
                  <a:lnTo>
                    <a:pt x="10" y="0"/>
                  </a:lnTo>
                  <a:lnTo>
                    <a:pt x="9" y="1"/>
                  </a:lnTo>
                  <a:lnTo>
                    <a:pt x="7" y="1"/>
                  </a:lnTo>
                  <a:lnTo>
                    <a:pt x="6" y="2"/>
                  </a:lnTo>
                  <a:lnTo>
                    <a:pt x="4" y="2"/>
                  </a:lnTo>
                  <a:lnTo>
                    <a:pt x="3" y="3"/>
                  </a:lnTo>
                  <a:lnTo>
                    <a:pt x="2" y="4"/>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213"/>
            <p:cNvSpPr>
              <a:spLocks/>
            </p:cNvSpPr>
            <p:nvPr/>
          </p:nvSpPr>
          <p:spPr bwMode="auto">
            <a:xfrm>
              <a:off x="2948" y="3587"/>
              <a:ext cx="21" cy="28"/>
            </a:xfrm>
            <a:custGeom>
              <a:avLst/>
              <a:gdLst>
                <a:gd name="T0" fmla="*/ 2 w 21"/>
                <a:gd name="T1" fmla="*/ 4 h 27"/>
                <a:gd name="T2" fmla="*/ 1 w 21"/>
                <a:gd name="T3" fmla="*/ 4 h 27"/>
                <a:gd name="T4" fmla="*/ 0 w 21"/>
                <a:gd name="T5" fmla="*/ 5 h 27"/>
                <a:gd name="T6" fmla="*/ 0 w 21"/>
                <a:gd name="T7" fmla="*/ 5 h 27"/>
                <a:gd name="T8" fmla="*/ 0 w 21"/>
                <a:gd name="T9" fmla="*/ 7 h 27"/>
                <a:gd name="T10" fmla="*/ 0 w 21"/>
                <a:gd name="T11" fmla="*/ 8 h 27"/>
                <a:gd name="T12" fmla="*/ 0 w 21"/>
                <a:gd name="T13" fmla="*/ 8 h 27"/>
                <a:gd name="T14" fmla="*/ 0 w 21"/>
                <a:gd name="T15" fmla="*/ 10 h 27"/>
                <a:gd name="T16" fmla="*/ 1 w 21"/>
                <a:gd name="T17" fmla="*/ 11 h 27"/>
                <a:gd name="T18" fmla="*/ 2 w 21"/>
                <a:gd name="T19" fmla="*/ 13 h 27"/>
                <a:gd name="T20" fmla="*/ 2 w 21"/>
                <a:gd name="T21" fmla="*/ 43 h 27"/>
                <a:gd name="T22" fmla="*/ 3 w 21"/>
                <a:gd name="T23" fmla="*/ 49 h 27"/>
                <a:gd name="T24" fmla="*/ 3 w 21"/>
                <a:gd name="T25" fmla="*/ 51 h 27"/>
                <a:gd name="T26" fmla="*/ 5 w 21"/>
                <a:gd name="T27" fmla="*/ 55 h 27"/>
                <a:gd name="T28" fmla="*/ 5 w 21"/>
                <a:gd name="T29" fmla="*/ 61 h 27"/>
                <a:gd name="T30" fmla="*/ 6 w 21"/>
                <a:gd name="T31" fmla="*/ 63 h 27"/>
                <a:gd name="T32" fmla="*/ 6 w 21"/>
                <a:gd name="T33" fmla="*/ 65 h 27"/>
                <a:gd name="T34" fmla="*/ 8 w 21"/>
                <a:gd name="T35" fmla="*/ 65 h 27"/>
                <a:gd name="T36" fmla="*/ 8 w 21"/>
                <a:gd name="T37" fmla="*/ 67 h 27"/>
                <a:gd name="T38" fmla="*/ 9 w 21"/>
                <a:gd name="T39" fmla="*/ 69 h 27"/>
                <a:gd name="T40" fmla="*/ 10 w 21"/>
                <a:gd name="T41" fmla="*/ 69 h 27"/>
                <a:gd name="T42" fmla="*/ 12 w 21"/>
                <a:gd name="T43" fmla="*/ 65 h 27"/>
                <a:gd name="T44" fmla="*/ 14 w 21"/>
                <a:gd name="T45" fmla="*/ 65 h 27"/>
                <a:gd name="T46" fmla="*/ 16 w 21"/>
                <a:gd name="T47" fmla="*/ 63 h 27"/>
                <a:gd name="T48" fmla="*/ 18 w 21"/>
                <a:gd name="T49" fmla="*/ 63 h 27"/>
                <a:gd name="T50" fmla="*/ 18 w 21"/>
                <a:gd name="T51" fmla="*/ 61 h 27"/>
                <a:gd name="T52" fmla="*/ 19 w 21"/>
                <a:gd name="T53" fmla="*/ 61 h 27"/>
                <a:gd name="T54" fmla="*/ 21 w 21"/>
                <a:gd name="T55" fmla="*/ 59 h 27"/>
                <a:gd name="T56" fmla="*/ 21 w 21"/>
                <a:gd name="T57" fmla="*/ 57 h 27"/>
                <a:gd name="T58" fmla="*/ 21 w 21"/>
                <a:gd name="T59" fmla="*/ 55 h 27"/>
                <a:gd name="T60" fmla="*/ 21 w 21"/>
                <a:gd name="T61" fmla="*/ 51 h 27"/>
                <a:gd name="T62" fmla="*/ 21 w 21"/>
                <a:gd name="T63" fmla="*/ 49 h 27"/>
                <a:gd name="T64" fmla="*/ 21 w 21"/>
                <a:gd name="T65" fmla="*/ 45 h 27"/>
                <a:gd name="T66" fmla="*/ 21 w 21"/>
                <a:gd name="T67" fmla="*/ 13 h 27"/>
                <a:gd name="T68" fmla="*/ 20 w 21"/>
                <a:gd name="T69" fmla="*/ 11 h 27"/>
                <a:gd name="T70" fmla="*/ 19 w 21"/>
                <a:gd name="T71" fmla="*/ 8 h 27"/>
                <a:gd name="T72" fmla="*/ 18 w 21"/>
                <a:gd name="T73" fmla="*/ 6 h 27"/>
                <a:gd name="T74" fmla="*/ 18 w 21"/>
                <a:gd name="T75" fmla="*/ 4 h 27"/>
                <a:gd name="T76" fmla="*/ 16 w 21"/>
                <a:gd name="T77" fmla="*/ 2 h 27"/>
                <a:gd name="T78" fmla="*/ 15 w 21"/>
                <a:gd name="T79" fmla="*/ 1 h 27"/>
                <a:gd name="T80" fmla="*/ 15 w 21"/>
                <a:gd name="T81" fmla="*/ 0 h 27"/>
                <a:gd name="T82" fmla="*/ 15 w 21"/>
                <a:gd name="T83" fmla="*/ 0 h 27"/>
                <a:gd name="T84" fmla="*/ 13 w 21"/>
                <a:gd name="T85" fmla="*/ 0 h 27"/>
                <a:gd name="T86" fmla="*/ 12 w 21"/>
                <a:gd name="T87" fmla="*/ 0 h 27"/>
                <a:gd name="T88" fmla="*/ 10 w 21"/>
                <a:gd name="T89" fmla="*/ 0 h 27"/>
                <a:gd name="T90" fmla="*/ 9 w 21"/>
                <a:gd name="T91" fmla="*/ 1 h 27"/>
                <a:gd name="T92" fmla="*/ 7 w 21"/>
                <a:gd name="T93" fmla="*/ 1 h 27"/>
                <a:gd name="T94" fmla="*/ 6 w 21"/>
                <a:gd name="T95" fmla="*/ 2 h 27"/>
                <a:gd name="T96" fmla="*/ 4 w 21"/>
                <a:gd name="T97" fmla="*/ 2 h 27"/>
                <a:gd name="T98" fmla="*/ 3 w 21"/>
                <a:gd name="T99" fmla="*/ 3 h 27"/>
                <a:gd name="T100" fmla="*/ 2 w 21"/>
                <a:gd name="T101" fmla="*/ 4 h 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7"/>
                <a:gd name="T155" fmla="*/ 21 w 21"/>
                <a:gd name="T156" fmla="*/ 27 h 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7">
                  <a:moveTo>
                    <a:pt x="2" y="4"/>
                  </a:moveTo>
                  <a:lnTo>
                    <a:pt x="1" y="4"/>
                  </a:lnTo>
                  <a:lnTo>
                    <a:pt x="0" y="5"/>
                  </a:lnTo>
                  <a:lnTo>
                    <a:pt x="0" y="7"/>
                  </a:lnTo>
                  <a:lnTo>
                    <a:pt x="0" y="8"/>
                  </a:lnTo>
                  <a:lnTo>
                    <a:pt x="0" y="10"/>
                  </a:lnTo>
                  <a:lnTo>
                    <a:pt x="1" y="11"/>
                  </a:lnTo>
                  <a:lnTo>
                    <a:pt x="2" y="13"/>
                  </a:lnTo>
                  <a:lnTo>
                    <a:pt x="2" y="14"/>
                  </a:lnTo>
                  <a:lnTo>
                    <a:pt x="3" y="17"/>
                  </a:lnTo>
                  <a:lnTo>
                    <a:pt x="3" y="18"/>
                  </a:lnTo>
                  <a:lnTo>
                    <a:pt x="5" y="20"/>
                  </a:lnTo>
                  <a:lnTo>
                    <a:pt x="5" y="23"/>
                  </a:lnTo>
                  <a:lnTo>
                    <a:pt x="6" y="24"/>
                  </a:lnTo>
                  <a:lnTo>
                    <a:pt x="6" y="25"/>
                  </a:lnTo>
                  <a:lnTo>
                    <a:pt x="8" y="25"/>
                  </a:lnTo>
                  <a:lnTo>
                    <a:pt x="8" y="26"/>
                  </a:lnTo>
                  <a:lnTo>
                    <a:pt x="9" y="27"/>
                  </a:lnTo>
                  <a:lnTo>
                    <a:pt x="10" y="27"/>
                  </a:lnTo>
                  <a:lnTo>
                    <a:pt x="12" y="25"/>
                  </a:lnTo>
                  <a:lnTo>
                    <a:pt x="14" y="25"/>
                  </a:lnTo>
                  <a:lnTo>
                    <a:pt x="16" y="24"/>
                  </a:lnTo>
                  <a:lnTo>
                    <a:pt x="18" y="24"/>
                  </a:lnTo>
                  <a:lnTo>
                    <a:pt x="18" y="23"/>
                  </a:lnTo>
                  <a:lnTo>
                    <a:pt x="19" y="23"/>
                  </a:lnTo>
                  <a:lnTo>
                    <a:pt x="21" y="22"/>
                  </a:lnTo>
                  <a:lnTo>
                    <a:pt x="21" y="21"/>
                  </a:lnTo>
                  <a:lnTo>
                    <a:pt x="21" y="20"/>
                  </a:lnTo>
                  <a:lnTo>
                    <a:pt x="21" y="18"/>
                  </a:lnTo>
                  <a:lnTo>
                    <a:pt x="21" y="17"/>
                  </a:lnTo>
                  <a:lnTo>
                    <a:pt x="21" y="15"/>
                  </a:lnTo>
                  <a:lnTo>
                    <a:pt x="21" y="13"/>
                  </a:lnTo>
                  <a:lnTo>
                    <a:pt x="20" y="11"/>
                  </a:lnTo>
                  <a:lnTo>
                    <a:pt x="19" y="8"/>
                  </a:lnTo>
                  <a:lnTo>
                    <a:pt x="18" y="6"/>
                  </a:lnTo>
                  <a:lnTo>
                    <a:pt x="18" y="4"/>
                  </a:lnTo>
                  <a:lnTo>
                    <a:pt x="16" y="2"/>
                  </a:lnTo>
                  <a:lnTo>
                    <a:pt x="15" y="1"/>
                  </a:lnTo>
                  <a:lnTo>
                    <a:pt x="15" y="0"/>
                  </a:lnTo>
                  <a:lnTo>
                    <a:pt x="13" y="0"/>
                  </a:lnTo>
                  <a:lnTo>
                    <a:pt x="12" y="0"/>
                  </a:lnTo>
                  <a:lnTo>
                    <a:pt x="10" y="0"/>
                  </a:lnTo>
                  <a:lnTo>
                    <a:pt x="9" y="1"/>
                  </a:lnTo>
                  <a:lnTo>
                    <a:pt x="7" y="1"/>
                  </a:lnTo>
                  <a:lnTo>
                    <a:pt x="6" y="2"/>
                  </a:lnTo>
                  <a:lnTo>
                    <a:pt x="4" y="2"/>
                  </a:lnTo>
                  <a:lnTo>
                    <a:pt x="3" y="3"/>
                  </a:lnTo>
                  <a:lnTo>
                    <a:pt x="2" y="4"/>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214"/>
            <p:cNvSpPr>
              <a:spLocks/>
            </p:cNvSpPr>
            <p:nvPr/>
          </p:nvSpPr>
          <p:spPr bwMode="auto">
            <a:xfrm>
              <a:off x="2963" y="3617"/>
              <a:ext cx="21" cy="24"/>
            </a:xfrm>
            <a:custGeom>
              <a:avLst/>
              <a:gdLst>
                <a:gd name="T0" fmla="*/ 1 w 21"/>
                <a:gd name="T1" fmla="*/ 3 h 24"/>
                <a:gd name="T2" fmla="*/ 1 w 21"/>
                <a:gd name="T3" fmla="*/ 3 h 24"/>
                <a:gd name="T4" fmla="*/ 0 w 21"/>
                <a:gd name="T5" fmla="*/ 4 h 24"/>
                <a:gd name="T6" fmla="*/ 0 w 21"/>
                <a:gd name="T7" fmla="*/ 5 h 24"/>
                <a:gd name="T8" fmla="*/ 0 w 21"/>
                <a:gd name="T9" fmla="*/ 7 h 24"/>
                <a:gd name="T10" fmla="*/ 0 w 21"/>
                <a:gd name="T11" fmla="*/ 7 h 24"/>
                <a:gd name="T12" fmla="*/ 0 w 21"/>
                <a:gd name="T13" fmla="*/ 9 h 24"/>
                <a:gd name="T14" fmla="*/ 0 w 21"/>
                <a:gd name="T15" fmla="*/ 10 h 24"/>
                <a:gd name="T16" fmla="*/ 0 w 21"/>
                <a:gd name="T17" fmla="*/ 12 h 24"/>
                <a:gd name="T18" fmla="*/ 0 w 21"/>
                <a:gd name="T19" fmla="*/ 13 h 24"/>
                <a:gd name="T20" fmla="*/ 1 w 21"/>
                <a:gd name="T21" fmla="*/ 16 h 24"/>
                <a:gd name="T22" fmla="*/ 3 w 21"/>
                <a:gd name="T23" fmla="*/ 17 h 24"/>
                <a:gd name="T24" fmla="*/ 4 w 21"/>
                <a:gd name="T25" fmla="*/ 19 h 24"/>
                <a:gd name="T26" fmla="*/ 5 w 21"/>
                <a:gd name="T27" fmla="*/ 20 h 24"/>
                <a:gd name="T28" fmla="*/ 6 w 21"/>
                <a:gd name="T29" fmla="*/ 22 h 24"/>
                <a:gd name="T30" fmla="*/ 7 w 21"/>
                <a:gd name="T31" fmla="*/ 23 h 24"/>
                <a:gd name="T32" fmla="*/ 9 w 21"/>
                <a:gd name="T33" fmla="*/ 23 h 24"/>
                <a:gd name="T34" fmla="*/ 9 w 21"/>
                <a:gd name="T35" fmla="*/ 24 h 24"/>
                <a:gd name="T36" fmla="*/ 10 w 21"/>
                <a:gd name="T37" fmla="*/ 24 h 24"/>
                <a:gd name="T38" fmla="*/ 12 w 21"/>
                <a:gd name="T39" fmla="*/ 24 h 24"/>
                <a:gd name="T40" fmla="*/ 12 w 21"/>
                <a:gd name="T41" fmla="*/ 24 h 24"/>
                <a:gd name="T42" fmla="*/ 14 w 21"/>
                <a:gd name="T43" fmla="*/ 23 h 24"/>
                <a:gd name="T44" fmla="*/ 16 w 21"/>
                <a:gd name="T45" fmla="*/ 22 h 24"/>
                <a:gd name="T46" fmla="*/ 17 w 21"/>
                <a:gd name="T47" fmla="*/ 21 h 24"/>
                <a:gd name="T48" fmla="*/ 19 w 21"/>
                <a:gd name="T49" fmla="*/ 20 h 24"/>
                <a:gd name="T50" fmla="*/ 20 w 21"/>
                <a:gd name="T51" fmla="*/ 20 h 24"/>
                <a:gd name="T52" fmla="*/ 20 w 21"/>
                <a:gd name="T53" fmla="*/ 19 h 24"/>
                <a:gd name="T54" fmla="*/ 21 w 21"/>
                <a:gd name="T55" fmla="*/ 18 h 24"/>
                <a:gd name="T56" fmla="*/ 21 w 21"/>
                <a:gd name="T57" fmla="*/ 17 h 24"/>
                <a:gd name="T58" fmla="*/ 21 w 21"/>
                <a:gd name="T59" fmla="*/ 16 h 24"/>
                <a:gd name="T60" fmla="*/ 21 w 21"/>
                <a:gd name="T61" fmla="*/ 15 h 24"/>
                <a:gd name="T62" fmla="*/ 20 w 21"/>
                <a:gd name="T63" fmla="*/ 13 h 24"/>
                <a:gd name="T64" fmla="*/ 20 w 21"/>
                <a:gd name="T65" fmla="*/ 11 h 24"/>
                <a:gd name="T66" fmla="*/ 19 w 21"/>
                <a:gd name="T67" fmla="*/ 9 h 24"/>
                <a:gd name="T68" fmla="*/ 17 w 21"/>
                <a:gd name="T69" fmla="*/ 7 h 24"/>
                <a:gd name="T70" fmla="*/ 16 w 21"/>
                <a:gd name="T71" fmla="*/ 5 h 24"/>
                <a:gd name="T72" fmla="*/ 15 w 21"/>
                <a:gd name="T73" fmla="*/ 4 h 24"/>
                <a:gd name="T74" fmla="*/ 14 w 21"/>
                <a:gd name="T75" fmla="*/ 2 h 24"/>
                <a:gd name="T76" fmla="*/ 13 w 21"/>
                <a:gd name="T77" fmla="*/ 1 h 24"/>
                <a:gd name="T78" fmla="*/ 12 w 21"/>
                <a:gd name="T79" fmla="*/ 1 h 24"/>
                <a:gd name="T80" fmla="*/ 12 w 21"/>
                <a:gd name="T81" fmla="*/ 0 h 24"/>
                <a:gd name="T82" fmla="*/ 10 w 21"/>
                <a:gd name="T83" fmla="*/ 0 h 24"/>
                <a:gd name="T84" fmla="*/ 9 w 21"/>
                <a:gd name="T85" fmla="*/ 0 h 24"/>
                <a:gd name="T86" fmla="*/ 8 w 21"/>
                <a:gd name="T87" fmla="*/ 1 h 24"/>
                <a:gd name="T88" fmla="*/ 7 w 21"/>
                <a:gd name="T89" fmla="*/ 1 h 24"/>
                <a:gd name="T90" fmla="*/ 6 w 21"/>
                <a:gd name="T91" fmla="*/ 1 h 24"/>
                <a:gd name="T92" fmla="*/ 4 w 21"/>
                <a:gd name="T93" fmla="*/ 1 h 24"/>
                <a:gd name="T94" fmla="*/ 3 w 21"/>
                <a:gd name="T95" fmla="*/ 1 h 24"/>
                <a:gd name="T96" fmla="*/ 3 w 21"/>
                <a:gd name="T97" fmla="*/ 2 h 24"/>
                <a:gd name="T98" fmla="*/ 1 w 21"/>
                <a:gd name="T99" fmla="*/ 3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
                <a:gd name="T151" fmla="*/ 0 h 24"/>
                <a:gd name="T152" fmla="*/ 21 w 21"/>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 h="24">
                  <a:moveTo>
                    <a:pt x="1" y="3"/>
                  </a:moveTo>
                  <a:lnTo>
                    <a:pt x="1" y="3"/>
                  </a:lnTo>
                  <a:lnTo>
                    <a:pt x="0" y="4"/>
                  </a:lnTo>
                  <a:lnTo>
                    <a:pt x="0" y="5"/>
                  </a:lnTo>
                  <a:lnTo>
                    <a:pt x="0" y="7"/>
                  </a:lnTo>
                  <a:lnTo>
                    <a:pt x="0" y="9"/>
                  </a:lnTo>
                  <a:lnTo>
                    <a:pt x="0" y="10"/>
                  </a:lnTo>
                  <a:lnTo>
                    <a:pt x="0" y="12"/>
                  </a:lnTo>
                  <a:lnTo>
                    <a:pt x="0" y="13"/>
                  </a:lnTo>
                  <a:lnTo>
                    <a:pt x="1" y="16"/>
                  </a:lnTo>
                  <a:lnTo>
                    <a:pt x="3" y="17"/>
                  </a:lnTo>
                  <a:lnTo>
                    <a:pt x="4" y="19"/>
                  </a:lnTo>
                  <a:lnTo>
                    <a:pt x="5" y="20"/>
                  </a:lnTo>
                  <a:lnTo>
                    <a:pt x="6" y="22"/>
                  </a:lnTo>
                  <a:lnTo>
                    <a:pt x="7" y="23"/>
                  </a:lnTo>
                  <a:lnTo>
                    <a:pt x="9" y="23"/>
                  </a:lnTo>
                  <a:lnTo>
                    <a:pt x="9" y="24"/>
                  </a:lnTo>
                  <a:lnTo>
                    <a:pt x="10" y="24"/>
                  </a:lnTo>
                  <a:lnTo>
                    <a:pt x="12" y="24"/>
                  </a:lnTo>
                  <a:lnTo>
                    <a:pt x="14" y="23"/>
                  </a:lnTo>
                  <a:lnTo>
                    <a:pt x="16" y="22"/>
                  </a:lnTo>
                  <a:lnTo>
                    <a:pt x="17" y="21"/>
                  </a:lnTo>
                  <a:lnTo>
                    <a:pt x="19" y="20"/>
                  </a:lnTo>
                  <a:lnTo>
                    <a:pt x="20" y="20"/>
                  </a:lnTo>
                  <a:lnTo>
                    <a:pt x="20" y="19"/>
                  </a:lnTo>
                  <a:lnTo>
                    <a:pt x="21" y="18"/>
                  </a:lnTo>
                  <a:lnTo>
                    <a:pt x="21" y="17"/>
                  </a:lnTo>
                  <a:lnTo>
                    <a:pt x="21" y="16"/>
                  </a:lnTo>
                  <a:lnTo>
                    <a:pt x="21" y="15"/>
                  </a:lnTo>
                  <a:lnTo>
                    <a:pt x="20" y="13"/>
                  </a:lnTo>
                  <a:lnTo>
                    <a:pt x="20" y="11"/>
                  </a:lnTo>
                  <a:lnTo>
                    <a:pt x="19" y="9"/>
                  </a:lnTo>
                  <a:lnTo>
                    <a:pt x="17" y="7"/>
                  </a:lnTo>
                  <a:lnTo>
                    <a:pt x="16" y="5"/>
                  </a:lnTo>
                  <a:lnTo>
                    <a:pt x="15" y="4"/>
                  </a:lnTo>
                  <a:lnTo>
                    <a:pt x="14" y="2"/>
                  </a:lnTo>
                  <a:lnTo>
                    <a:pt x="13" y="1"/>
                  </a:lnTo>
                  <a:lnTo>
                    <a:pt x="12" y="1"/>
                  </a:lnTo>
                  <a:lnTo>
                    <a:pt x="12" y="0"/>
                  </a:lnTo>
                  <a:lnTo>
                    <a:pt x="10" y="0"/>
                  </a:lnTo>
                  <a:lnTo>
                    <a:pt x="9" y="0"/>
                  </a:lnTo>
                  <a:lnTo>
                    <a:pt x="8" y="1"/>
                  </a:lnTo>
                  <a:lnTo>
                    <a:pt x="7" y="1"/>
                  </a:lnTo>
                  <a:lnTo>
                    <a:pt x="6" y="1"/>
                  </a:lnTo>
                  <a:lnTo>
                    <a:pt x="4" y="1"/>
                  </a:lnTo>
                  <a:lnTo>
                    <a:pt x="3" y="1"/>
                  </a:lnTo>
                  <a:lnTo>
                    <a:pt x="3" y="2"/>
                  </a:lnTo>
                  <a:lnTo>
                    <a:pt x="1"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15"/>
            <p:cNvSpPr>
              <a:spLocks/>
            </p:cNvSpPr>
            <p:nvPr/>
          </p:nvSpPr>
          <p:spPr bwMode="auto">
            <a:xfrm>
              <a:off x="2963" y="3617"/>
              <a:ext cx="21" cy="24"/>
            </a:xfrm>
            <a:custGeom>
              <a:avLst/>
              <a:gdLst>
                <a:gd name="T0" fmla="*/ 1 w 21"/>
                <a:gd name="T1" fmla="*/ 3 h 24"/>
                <a:gd name="T2" fmla="*/ 1 w 21"/>
                <a:gd name="T3" fmla="*/ 3 h 24"/>
                <a:gd name="T4" fmla="*/ 0 w 21"/>
                <a:gd name="T5" fmla="*/ 4 h 24"/>
                <a:gd name="T6" fmla="*/ 0 w 21"/>
                <a:gd name="T7" fmla="*/ 5 h 24"/>
                <a:gd name="T8" fmla="*/ 0 w 21"/>
                <a:gd name="T9" fmla="*/ 7 h 24"/>
                <a:gd name="T10" fmla="*/ 0 w 21"/>
                <a:gd name="T11" fmla="*/ 7 h 24"/>
                <a:gd name="T12" fmla="*/ 0 w 21"/>
                <a:gd name="T13" fmla="*/ 9 h 24"/>
                <a:gd name="T14" fmla="*/ 0 w 21"/>
                <a:gd name="T15" fmla="*/ 10 h 24"/>
                <a:gd name="T16" fmla="*/ 0 w 21"/>
                <a:gd name="T17" fmla="*/ 12 h 24"/>
                <a:gd name="T18" fmla="*/ 0 w 21"/>
                <a:gd name="T19" fmla="*/ 13 h 24"/>
                <a:gd name="T20" fmla="*/ 1 w 21"/>
                <a:gd name="T21" fmla="*/ 16 h 24"/>
                <a:gd name="T22" fmla="*/ 3 w 21"/>
                <a:gd name="T23" fmla="*/ 17 h 24"/>
                <a:gd name="T24" fmla="*/ 4 w 21"/>
                <a:gd name="T25" fmla="*/ 19 h 24"/>
                <a:gd name="T26" fmla="*/ 5 w 21"/>
                <a:gd name="T27" fmla="*/ 20 h 24"/>
                <a:gd name="T28" fmla="*/ 6 w 21"/>
                <a:gd name="T29" fmla="*/ 22 h 24"/>
                <a:gd name="T30" fmla="*/ 7 w 21"/>
                <a:gd name="T31" fmla="*/ 23 h 24"/>
                <a:gd name="T32" fmla="*/ 9 w 21"/>
                <a:gd name="T33" fmla="*/ 23 h 24"/>
                <a:gd name="T34" fmla="*/ 9 w 21"/>
                <a:gd name="T35" fmla="*/ 24 h 24"/>
                <a:gd name="T36" fmla="*/ 10 w 21"/>
                <a:gd name="T37" fmla="*/ 24 h 24"/>
                <a:gd name="T38" fmla="*/ 12 w 21"/>
                <a:gd name="T39" fmla="*/ 24 h 24"/>
                <a:gd name="T40" fmla="*/ 12 w 21"/>
                <a:gd name="T41" fmla="*/ 24 h 24"/>
                <a:gd name="T42" fmla="*/ 14 w 21"/>
                <a:gd name="T43" fmla="*/ 23 h 24"/>
                <a:gd name="T44" fmla="*/ 16 w 21"/>
                <a:gd name="T45" fmla="*/ 22 h 24"/>
                <a:gd name="T46" fmla="*/ 17 w 21"/>
                <a:gd name="T47" fmla="*/ 21 h 24"/>
                <a:gd name="T48" fmla="*/ 19 w 21"/>
                <a:gd name="T49" fmla="*/ 20 h 24"/>
                <a:gd name="T50" fmla="*/ 20 w 21"/>
                <a:gd name="T51" fmla="*/ 20 h 24"/>
                <a:gd name="T52" fmla="*/ 20 w 21"/>
                <a:gd name="T53" fmla="*/ 19 h 24"/>
                <a:gd name="T54" fmla="*/ 21 w 21"/>
                <a:gd name="T55" fmla="*/ 18 h 24"/>
                <a:gd name="T56" fmla="*/ 21 w 21"/>
                <a:gd name="T57" fmla="*/ 17 h 24"/>
                <a:gd name="T58" fmla="*/ 21 w 21"/>
                <a:gd name="T59" fmla="*/ 16 h 24"/>
                <a:gd name="T60" fmla="*/ 21 w 21"/>
                <a:gd name="T61" fmla="*/ 15 h 24"/>
                <a:gd name="T62" fmla="*/ 20 w 21"/>
                <a:gd name="T63" fmla="*/ 13 h 24"/>
                <a:gd name="T64" fmla="*/ 20 w 21"/>
                <a:gd name="T65" fmla="*/ 11 h 24"/>
                <a:gd name="T66" fmla="*/ 19 w 21"/>
                <a:gd name="T67" fmla="*/ 9 h 24"/>
                <a:gd name="T68" fmla="*/ 17 w 21"/>
                <a:gd name="T69" fmla="*/ 7 h 24"/>
                <a:gd name="T70" fmla="*/ 16 w 21"/>
                <a:gd name="T71" fmla="*/ 5 h 24"/>
                <a:gd name="T72" fmla="*/ 15 w 21"/>
                <a:gd name="T73" fmla="*/ 4 h 24"/>
                <a:gd name="T74" fmla="*/ 14 w 21"/>
                <a:gd name="T75" fmla="*/ 2 h 24"/>
                <a:gd name="T76" fmla="*/ 13 w 21"/>
                <a:gd name="T77" fmla="*/ 1 h 24"/>
                <a:gd name="T78" fmla="*/ 12 w 21"/>
                <a:gd name="T79" fmla="*/ 1 h 24"/>
                <a:gd name="T80" fmla="*/ 12 w 21"/>
                <a:gd name="T81" fmla="*/ 0 h 24"/>
                <a:gd name="T82" fmla="*/ 10 w 21"/>
                <a:gd name="T83" fmla="*/ 0 h 24"/>
                <a:gd name="T84" fmla="*/ 9 w 21"/>
                <a:gd name="T85" fmla="*/ 0 h 24"/>
                <a:gd name="T86" fmla="*/ 8 w 21"/>
                <a:gd name="T87" fmla="*/ 1 h 24"/>
                <a:gd name="T88" fmla="*/ 7 w 21"/>
                <a:gd name="T89" fmla="*/ 1 h 24"/>
                <a:gd name="T90" fmla="*/ 6 w 21"/>
                <a:gd name="T91" fmla="*/ 1 h 24"/>
                <a:gd name="T92" fmla="*/ 4 w 21"/>
                <a:gd name="T93" fmla="*/ 1 h 24"/>
                <a:gd name="T94" fmla="*/ 3 w 21"/>
                <a:gd name="T95" fmla="*/ 1 h 24"/>
                <a:gd name="T96" fmla="*/ 3 w 21"/>
                <a:gd name="T97" fmla="*/ 2 h 24"/>
                <a:gd name="T98" fmla="*/ 1 w 21"/>
                <a:gd name="T99" fmla="*/ 3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
                <a:gd name="T151" fmla="*/ 0 h 24"/>
                <a:gd name="T152" fmla="*/ 21 w 21"/>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 h="24">
                  <a:moveTo>
                    <a:pt x="1" y="3"/>
                  </a:moveTo>
                  <a:lnTo>
                    <a:pt x="1" y="3"/>
                  </a:lnTo>
                  <a:lnTo>
                    <a:pt x="0" y="4"/>
                  </a:lnTo>
                  <a:lnTo>
                    <a:pt x="0" y="5"/>
                  </a:lnTo>
                  <a:lnTo>
                    <a:pt x="0" y="7"/>
                  </a:lnTo>
                  <a:lnTo>
                    <a:pt x="0" y="9"/>
                  </a:lnTo>
                  <a:lnTo>
                    <a:pt x="0" y="10"/>
                  </a:lnTo>
                  <a:lnTo>
                    <a:pt x="0" y="12"/>
                  </a:lnTo>
                  <a:lnTo>
                    <a:pt x="0" y="13"/>
                  </a:lnTo>
                  <a:lnTo>
                    <a:pt x="1" y="16"/>
                  </a:lnTo>
                  <a:lnTo>
                    <a:pt x="3" y="17"/>
                  </a:lnTo>
                  <a:lnTo>
                    <a:pt x="4" y="19"/>
                  </a:lnTo>
                  <a:lnTo>
                    <a:pt x="5" y="20"/>
                  </a:lnTo>
                  <a:lnTo>
                    <a:pt x="6" y="22"/>
                  </a:lnTo>
                  <a:lnTo>
                    <a:pt x="7" y="23"/>
                  </a:lnTo>
                  <a:lnTo>
                    <a:pt x="9" y="23"/>
                  </a:lnTo>
                  <a:lnTo>
                    <a:pt x="9" y="24"/>
                  </a:lnTo>
                  <a:lnTo>
                    <a:pt x="10" y="24"/>
                  </a:lnTo>
                  <a:lnTo>
                    <a:pt x="12" y="24"/>
                  </a:lnTo>
                  <a:lnTo>
                    <a:pt x="14" y="23"/>
                  </a:lnTo>
                  <a:lnTo>
                    <a:pt x="16" y="22"/>
                  </a:lnTo>
                  <a:lnTo>
                    <a:pt x="17" y="21"/>
                  </a:lnTo>
                  <a:lnTo>
                    <a:pt x="19" y="20"/>
                  </a:lnTo>
                  <a:lnTo>
                    <a:pt x="20" y="20"/>
                  </a:lnTo>
                  <a:lnTo>
                    <a:pt x="20" y="19"/>
                  </a:lnTo>
                  <a:lnTo>
                    <a:pt x="21" y="18"/>
                  </a:lnTo>
                  <a:lnTo>
                    <a:pt x="21" y="17"/>
                  </a:lnTo>
                  <a:lnTo>
                    <a:pt x="21" y="16"/>
                  </a:lnTo>
                  <a:lnTo>
                    <a:pt x="21" y="15"/>
                  </a:lnTo>
                  <a:lnTo>
                    <a:pt x="20" y="13"/>
                  </a:lnTo>
                  <a:lnTo>
                    <a:pt x="20" y="11"/>
                  </a:lnTo>
                  <a:lnTo>
                    <a:pt x="19" y="9"/>
                  </a:lnTo>
                  <a:lnTo>
                    <a:pt x="17" y="7"/>
                  </a:lnTo>
                  <a:lnTo>
                    <a:pt x="16" y="5"/>
                  </a:lnTo>
                  <a:lnTo>
                    <a:pt x="15" y="4"/>
                  </a:lnTo>
                  <a:lnTo>
                    <a:pt x="14" y="2"/>
                  </a:lnTo>
                  <a:lnTo>
                    <a:pt x="13" y="1"/>
                  </a:lnTo>
                  <a:lnTo>
                    <a:pt x="12" y="1"/>
                  </a:lnTo>
                  <a:lnTo>
                    <a:pt x="12" y="0"/>
                  </a:lnTo>
                  <a:lnTo>
                    <a:pt x="10" y="0"/>
                  </a:lnTo>
                  <a:lnTo>
                    <a:pt x="9" y="0"/>
                  </a:lnTo>
                  <a:lnTo>
                    <a:pt x="8" y="1"/>
                  </a:lnTo>
                  <a:lnTo>
                    <a:pt x="7" y="1"/>
                  </a:lnTo>
                  <a:lnTo>
                    <a:pt x="6" y="1"/>
                  </a:lnTo>
                  <a:lnTo>
                    <a:pt x="4" y="1"/>
                  </a:lnTo>
                  <a:lnTo>
                    <a:pt x="3" y="1"/>
                  </a:lnTo>
                  <a:lnTo>
                    <a:pt x="3" y="2"/>
                  </a:lnTo>
                  <a:lnTo>
                    <a:pt x="1" y="3"/>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216"/>
            <p:cNvSpPr>
              <a:spLocks/>
            </p:cNvSpPr>
            <p:nvPr/>
          </p:nvSpPr>
          <p:spPr bwMode="auto">
            <a:xfrm>
              <a:off x="2963" y="3617"/>
              <a:ext cx="21" cy="24"/>
            </a:xfrm>
            <a:custGeom>
              <a:avLst/>
              <a:gdLst>
                <a:gd name="T0" fmla="*/ 1 w 21"/>
                <a:gd name="T1" fmla="*/ 3 h 24"/>
                <a:gd name="T2" fmla="*/ 1 w 21"/>
                <a:gd name="T3" fmla="*/ 3 h 24"/>
                <a:gd name="T4" fmla="*/ 0 w 21"/>
                <a:gd name="T5" fmla="*/ 4 h 24"/>
                <a:gd name="T6" fmla="*/ 0 w 21"/>
                <a:gd name="T7" fmla="*/ 5 h 24"/>
                <a:gd name="T8" fmla="*/ 0 w 21"/>
                <a:gd name="T9" fmla="*/ 7 h 24"/>
                <a:gd name="T10" fmla="*/ 0 w 21"/>
                <a:gd name="T11" fmla="*/ 7 h 24"/>
                <a:gd name="T12" fmla="*/ 0 w 21"/>
                <a:gd name="T13" fmla="*/ 9 h 24"/>
                <a:gd name="T14" fmla="*/ 0 w 21"/>
                <a:gd name="T15" fmla="*/ 10 h 24"/>
                <a:gd name="T16" fmla="*/ 0 w 21"/>
                <a:gd name="T17" fmla="*/ 12 h 24"/>
                <a:gd name="T18" fmla="*/ 0 w 21"/>
                <a:gd name="T19" fmla="*/ 13 h 24"/>
                <a:gd name="T20" fmla="*/ 1 w 21"/>
                <a:gd name="T21" fmla="*/ 16 h 24"/>
                <a:gd name="T22" fmla="*/ 3 w 21"/>
                <a:gd name="T23" fmla="*/ 17 h 24"/>
                <a:gd name="T24" fmla="*/ 4 w 21"/>
                <a:gd name="T25" fmla="*/ 19 h 24"/>
                <a:gd name="T26" fmla="*/ 5 w 21"/>
                <a:gd name="T27" fmla="*/ 20 h 24"/>
                <a:gd name="T28" fmla="*/ 6 w 21"/>
                <a:gd name="T29" fmla="*/ 22 h 24"/>
                <a:gd name="T30" fmla="*/ 7 w 21"/>
                <a:gd name="T31" fmla="*/ 23 h 24"/>
                <a:gd name="T32" fmla="*/ 9 w 21"/>
                <a:gd name="T33" fmla="*/ 23 h 24"/>
                <a:gd name="T34" fmla="*/ 9 w 21"/>
                <a:gd name="T35" fmla="*/ 24 h 24"/>
                <a:gd name="T36" fmla="*/ 10 w 21"/>
                <a:gd name="T37" fmla="*/ 24 h 24"/>
                <a:gd name="T38" fmla="*/ 12 w 21"/>
                <a:gd name="T39" fmla="*/ 24 h 24"/>
                <a:gd name="T40" fmla="*/ 12 w 21"/>
                <a:gd name="T41" fmla="*/ 24 h 24"/>
                <a:gd name="T42" fmla="*/ 14 w 21"/>
                <a:gd name="T43" fmla="*/ 23 h 24"/>
                <a:gd name="T44" fmla="*/ 16 w 21"/>
                <a:gd name="T45" fmla="*/ 22 h 24"/>
                <a:gd name="T46" fmla="*/ 17 w 21"/>
                <a:gd name="T47" fmla="*/ 21 h 24"/>
                <a:gd name="T48" fmla="*/ 19 w 21"/>
                <a:gd name="T49" fmla="*/ 20 h 24"/>
                <a:gd name="T50" fmla="*/ 20 w 21"/>
                <a:gd name="T51" fmla="*/ 20 h 24"/>
                <a:gd name="T52" fmla="*/ 20 w 21"/>
                <a:gd name="T53" fmla="*/ 19 h 24"/>
                <a:gd name="T54" fmla="*/ 21 w 21"/>
                <a:gd name="T55" fmla="*/ 18 h 24"/>
                <a:gd name="T56" fmla="*/ 21 w 21"/>
                <a:gd name="T57" fmla="*/ 17 h 24"/>
                <a:gd name="T58" fmla="*/ 21 w 21"/>
                <a:gd name="T59" fmla="*/ 16 h 24"/>
                <a:gd name="T60" fmla="*/ 21 w 21"/>
                <a:gd name="T61" fmla="*/ 15 h 24"/>
                <a:gd name="T62" fmla="*/ 20 w 21"/>
                <a:gd name="T63" fmla="*/ 13 h 24"/>
                <a:gd name="T64" fmla="*/ 20 w 21"/>
                <a:gd name="T65" fmla="*/ 11 h 24"/>
                <a:gd name="T66" fmla="*/ 19 w 21"/>
                <a:gd name="T67" fmla="*/ 9 h 24"/>
                <a:gd name="T68" fmla="*/ 17 w 21"/>
                <a:gd name="T69" fmla="*/ 7 h 24"/>
                <a:gd name="T70" fmla="*/ 16 w 21"/>
                <a:gd name="T71" fmla="*/ 5 h 24"/>
                <a:gd name="T72" fmla="*/ 15 w 21"/>
                <a:gd name="T73" fmla="*/ 4 h 24"/>
                <a:gd name="T74" fmla="*/ 14 w 21"/>
                <a:gd name="T75" fmla="*/ 2 h 24"/>
                <a:gd name="T76" fmla="*/ 13 w 21"/>
                <a:gd name="T77" fmla="*/ 1 h 24"/>
                <a:gd name="T78" fmla="*/ 12 w 21"/>
                <a:gd name="T79" fmla="*/ 1 h 24"/>
                <a:gd name="T80" fmla="*/ 12 w 21"/>
                <a:gd name="T81" fmla="*/ 0 h 24"/>
                <a:gd name="T82" fmla="*/ 10 w 21"/>
                <a:gd name="T83" fmla="*/ 0 h 24"/>
                <a:gd name="T84" fmla="*/ 9 w 21"/>
                <a:gd name="T85" fmla="*/ 0 h 24"/>
                <a:gd name="T86" fmla="*/ 8 w 21"/>
                <a:gd name="T87" fmla="*/ 1 h 24"/>
                <a:gd name="T88" fmla="*/ 7 w 21"/>
                <a:gd name="T89" fmla="*/ 1 h 24"/>
                <a:gd name="T90" fmla="*/ 6 w 21"/>
                <a:gd name="T91" fmla="*/ 1 h 24"/>
                <a:gd name="T92" fmla="*/ 4 w 21"/>
                <a:gd name="T93" fmla="*/ 1 h 24"/>
                <a:gd name="T94" fmla="*/ 3 w 21"/>
                <a:gd name="T95" fmla="*/ 1 h 24"/>
                <a:gd name="T96" fmla="*/ 3 w 21"/>
                <a:gd name="T97" fmla="*/ 2 h 24"/>
                <a:gd name="T98" fmla="*/ 1 w 21"/>
                <a:gd name="T99" fmla="*/ 3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
                <a:gd name="T151" fmla="*/ 0 h 24"/>
                <a:gd name="T152" fmla="*/ 21 w 21"/>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 h="24">
                  <a:moveTo>
                    <a:pt x="1" y="3"/>
                  </a:moveTo>
                  <a:lnTo>
                    <a:pt x="1" y="3"/>
                  </a:lnTo>
                  <a:lnTo>
                    <a:pt x="0" y="4"/>
                  </a:lnTo>
                  <a:lnTo>
                    <a:pt x="0" y="5"/>
                  </a:lnTo>
                  <a:lnTo>
                    <a:pt x="0" y="7"/>
                  </a:lnTo>
                  <a:lnTo>
                    <a:pt x="0" y="9"/>
                  </a:lnTo>
                  <a:lnTo>
                    <a:pt x="0" y="10"/>
                  </a:lnTo>
                  <a:lnTo>
                    <a:pt x="0" y="12"/>
                  </a:lnTo>
                  <a:lnTo>
                    <a:pt x="0" y="13"/>
                  </a:lnTo>
                  <a:lnTo>
                    <a:pt x="1" y="16"/>
                  </a:lnTo>
                  <a:lnTo>
                    <a:pt x="3" y="17"/>
                  </a:lnTo>
                  <a:lnTo>
                    <a:pt x="4" y="19"/>
                  </a:lnTo>
                  <a:lnTo>
                    <a:pt x="5" y="20"/>
                  </a:lnTo>
                  <a:lnTo>
                    <a:pt x="6" y="22"/>
                  </a:lnTo>
                  <a:lnTo>
                    <a:pt x="7" y="23"/>
                  </a:lnTo>
                  <a:lnTo>
                    <a:pt x="9" y="23"/>
                  </a:lnTo>
                  <a:lnTo>
                    <a:pt x="9" y="24"/>
                  </a:lnTo>
                  <a:lnTo>
                    <a:pt x="10" y="24"/>
                  </a:lnTo>
                  <a:lnTo>
                    <a:pt x="12" y="24"/>
                  </a:lnTo>
                  <a:lnTo>
                    <a:pt x="14" y="23"/>
                  </a:lnTo>
                  <a:lnTo>
                    <a:pt x="16" y="22"/>
                  </a:lnTo>
                  <a:lnTo>
                    <a:pt x="17" y="21"/>
                  </a:lnTo>
                  <a:lnTo>
                    <a:pt x="19" y="20"/>
                  </a:lnTo>
                  <a:lnTo>
                    <a:pt x="20" y="20"/>
                  </a:lnTo>
                  <a:lnTo>
                    <a:pt x="20" y="19"/>
                  </a:lnTo>
                  <a:lnTo>
                    <a:pt x="21" y="18"/>
                  </a:lnTo>
                  <a:lnTo>
                    <a:pt x="21" y="17"/>
                  </a:lnTo>
                  <a:lnTo>
                    <a:pt x="21" y="16"/>
                  </a:lnTo>
                  <a:lnTo>
                    <a:pt x="21" y="15"/>
                  </a:lnTo>
                  <a:lnTo>
                    <a:pt x="20" y="13"/>
                  </a:lnTo>
                  <a:lnTo>
                    <a:pt x="20" y="11"/>
                  </a:lnTo>
                  <a:lnTo>
                    <a:pt x="19" y="9"/>
                  </a:lnTo>
                  <a:lnTo>
                    <a:pt x="17" y="7"/>
                  </a:lnTo>
                  <a:lnTo>
                    <a:pt x="16" y="5"/>
                  </a:lnTo>
                  <a:lnTo>
                    <a:pt x="15" y="4"/>
                  </a:lnTo>
                  <a:lnTo>
                    <a:pt x="14" y="2"/>
                  </a:lnTo>
                  <a:lnTo>
                    <a:pt x="13" y="1"/>
                  </a:lnTo>
                  <a:lnTo>
                    <a:pt x="12" y="1"/>
                  </a:lnTo>
                  <a:lnTo>
                    <a:pt x="12" y="0"/>
                  </a:lnTo>
                  <a:lnTo>
                    <a:pt x="10" y="0"/>
                  </a:lnTo>
                  <a:lnTo>
                    <a:pt x="9" y="0"/>
                  </a:lnTo>
                  <a:lnTo>
                    <a:pt x="8" y="1"/>
                  </a:lnTo>
                  <a:lnTo>
                    <a:pt x="7" y="1"/>
                  </a:lnTo>
                  <a:lnTo>
                    <a:pt x="6" y="1"/>
                  </a:lnTo>
                  <a:lnTo>
                    <a:pt x="4" y="1"/>
                  </a:lnTo>
                  <a:lnTo>
                    <a:pt x="3" y="1"/>
                  </a:lnTo>
                  <a:lnTo>
                    <a:pt x="3" y="2"/>
                  </a:lnTo>
                  <a:lnTo>
                    <a:pt x="1" y="3"/>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217"/>
            <p:cNvSpPr>
              <a:spLocks/>
            </p:cNvSpPr>
            <p:nvPr/>
          </p:nvSpPr>
          <p:spPr bwMode="auto">
            <a:xfrm>
              <a:off x="2982" y="3641"/>
              <a:ext cx="25" cy="22"/>
            </a:xfrm>
            <a:custGeom>
              <a:avLst/>
              <a:gdLst>
                <a:gd name="T0" fmla="*/ 0 w 25"/>
                <a:gd name="T1" fmla="*/ 7 h 22"/>
                <a:gd name="T2" fmla="*/ 0 w 25"/>
                <a:gd name="T3" fmla="*/ 7 h 22"/>
                <a:gd name="T4" fmla="*/ 0 w 25"/>
                <a:gd name="T5" fmla="*/ 9 h 22"/>
                <a:gd name="T6" fmla="*/ 0 w 25"/>
                <a:gd name="T7" fmla="*/ 10 h 22"/>
                <a:gd name="T8" fmla="*/ 0 w 25"/>
                <a:gd name="T9" fmla="*/ 11 h 22"/>
                <a:gd name="T10" fmla="*/ 1 w 25"/>
                <a:gd name="T11" fmla="*/ 12 h 22"/>
                <a:gd name="T12" fmla="*/ 1 w 25"/>
                <a:gd name="T13" fmla="*/ 13 h 22"/>
                <a:gd name="T14" fmla="*/ 2 w 25"/>
                <a:gd name="T15" fmla="*/ 14 h 22"/>
                <a:gd name="T16" fmla="*/ 3 w 25"/>
                <a:gd name="T17" fmla="*/ 16 h 22"/>
                <a:gd name="T18" fmla="*/ 4 w 25"/>
                <a:gd name="T19" fmla="*/ 17 h 22"/>
                <a:gd name="T20" fmla="*/ 6 w 25"/>
                <a:gd name="T21" fmla="*/ 18 h 22"/>
                <a:gd name="T22" fmla="*/ 8 w 25"/>
                <a:gd name="T23" fmla="*/ 19 h 22"/>
                <a:gd name="T24" fmla="*/ 10 w 25"/>
                <a:gd name="T25" fmla="*/ 20 h 22"/>
                <a:gd name="T26" fmla="*/ 12 w 25"/>
                <a:gd name="T27" fmla="*/ 21 h 22"/>
                <a:gd name="T28" fmla="*/ 13 w 25"/>
                <a:gd name="T29" fmla="*/ 22 h 22"/>
                <a:gd name="T30" fmla="*/ 14 w 25"/>
                <a:gd name="T31" fmla="*/ 22 h 22"/>
                <a:gd name="T32" fmla="*/ 16 w 25"/>
                <a:gd name="T33" fmla="*/ 22 h 22"/>
                <a:gd name="T34" fmla="*/ 17 w 25"/>
                <a:gd name="T35" fmla="*/ 22 h 22"/>
                <a:gd name="T36" fmla="*/ 18 w 25"/>
                <a:gd name="T37" fmla="*/ 22 h 22"/>
                <a:gd name="T38" fmla="*/ 19 w 25"/>
                <a:gd name="T39" fmla="*/ 21 h 22"/>
                <a:gd name="T40" fmla="*/ 20 w 25"/>
                <a:gd name="T41" fmla="*/ 20 h 22"/>
                <a:gd name="T42" fmla="*/ 21 w 25"/>
                <a:gd name="T43" fmla="*/ 19 h 22"/>
                <a:gd name="T44" fmla="*/ 22 w 25"/>
                <a:gd name="T45" fmla="*/ 17 h 22"/>
                <a:gd name="T46" fmla="*/ 23 w 25"/>
                <a:gd name="T47" fmla="*/ 16 h 22"/>
                <a:gd name="T48" fmla="*/ 24 w 25"/>
                <a:gd name="T49" fmla="*/ 14 h 22"/>
                <a:gd name="T50" fmla="*/ 25 w 25"/>
                <a:gd name="T51" fmla="*/ 13 h 22"/>
                <a:gd name="T52" fmla="*/ 25 w 25"/>
                <a:gd name="T53" fmla="*/ 13 h 22"/>
                <a:gd name="T54" fmla="*/ 25 w 25"/>
                <a:gd name="T55" fmla="*/ 12 h 22"/>
                <a:gd name="T56" fmla="*/ 25 w 25"/>
                <a:gd name="T57" fmla="*/ 12 h 22"/>
                <a:gd name="T58" fmla="*/ 25 w 25"/>
                <a:gd name="T59" fmla="*/ 10 h 22"/>
                <a:gd name="T60" fmla="*/ 24 w 25"/>
                <a:gd name="T61" fmla="*/ 10 h 22"/>
                <a:gd name="T62" fmla="*/ 23 w 25"/>
                <a:gd name="T63" fmla="*/ 9 h 22"/>
                <a:gd name="T64" fmla="*/ 22 w 25"/>
                <a:gd name="T65" fmla="*/ 7 h 22"/>
                <a:gd name="T66" fmla="*/ 20 w 25"/>
                <a:gd name="T67" fmla="*/ 6 h 22"/>
                <a:gd name="T68" fmla="*/ 19 w 25"/>
                <a:gd name="T69" fmla="*/ 4 h 22"/>
                <a:gd name="T70" fmla="*/ 16 w 25"/>
                <a:gd name="T71" fmla="*/ 3 h 22"/>
                <a:gd name="T72" fmla="*/ 14 w 25"/>
                <a:gd name="T73" fmla="*/ 2 h 22"/>
                <a:gd name="T74" fmla="*/ 13 w 25"/>
                <a:gd name="T75" fmla="*/ 1 h 22"/>
                <a:gd name="T76" fmla="*/ 11 w 25"/>
                <a:gd name="T77" fmla="*/ 0 h 22"/>
                <a:gd name="T78" fmla="*/ 10 w 25"/>
                <a:gd name="T79" fmla="*/ 0 h 22"/>
                <a:gd name="T80" fmla="*/ 9 w 25"/>
                <a:gd name="T81" fmla="*/ 0 h 22"/>
                <a:gd name="T82" fmla="*/ 7 w 25"/>
                <a:gd name="T83" fmla="*/ 0 h 22"/>
                <a:gd name="T84" fmla="*/ 7 w 25"/>
                <a:gd name="T85" fmla="*/ 1 h 22"/>
                <a:gd name="T86" fmla="*/ 6 w 25"/>
                <a:gd name="T87" fmla="*/ 1 h 22"/>
                <a:gd name="T88" fmla="*/ 5 w 25"/>
                <a:gd name="T89" fmla="*/ 2 h 22"/>
                <a:gd name="T90" fmla="*/ 4 w 25"/>
                <a:gd name="T91" fmla="*/ 3 h 22"/>
                <a:gd name="T92" fmla="*/ 3 w 25"/>
                <a:gd name="T93" fmla="*/ 3 h 22"/>
                <a:gd name="T94" fmla="*/ 2 w 25"/>
                <a:gd name="T95" fmla="*/ 4 h 22"/>
                <a:gd name="T96" fmla="*/ 1 w 25"/>
                <a:gd name="T97" fmla="*/ 5 h 22"/>
                <a:gd name="T98" fmla="*/ 1 w 25"/>
                <a:gd name="T99" fmla="*/ 6 h 22"/>
                <a:gd name="T100" fmla="*/ 0 w 25"/>
                <a:gd name="T101" fmla="*/ 7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2"/>
                <a:gd name="T155" fmla="*/ 25 w 25"/>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2">
                  <a:moveTo>
                    <a:pt x="0" y="7"/>
                  </a:moveTo>
                  <a:lnTo>
                    <a:pt x="0" y="7"/>
                  </a:lnTo>
                  <a:lnTo>
                    <a:pt x="0" y="9"/>
                  </a:lnTo>
                  <a:lnTo>
                    <a:pt x="0" y="10"/>
                  </a:lnTo>
                  <a:lnTo>
                    <a:pt x="0" y="11"/>
                  </a:lnTo>
                  <a:lnTo>
                    <a:pt x="1" y="12"/>
                  </a:lnTo>
                  <a:lnTo>
                    <a:pt x="1" y="13"/>
                  </a:lnTo>
                  <a:lnTo>
                    <a:pt x="2" y="14"/>
                  </a:lnTo>
                  <a:lnTo>
                    <a:pt x="3" y="16"/>
                  </a:lnTo>
                  <a:lnTo>
                    <a:pt x="4" y="17"/>
                  </a:lnTo>
                  <a:lnTo>
                    <a:pt x="6" y="18"/>
                  </a:lnTo>
                  <a:lnTo>
                    <a:pt x="8" y="19"/>
                  </a:lnTo>
                  <a:lnTo>
                    <a:pt x="10" y="20"/>
                  </a:lnTo>
                  <a:lnTo>
                    <a:pt x="12" y="21"/>
                  </a:lnTo>
                  <a:lnTo>
                    <a:pt x="13" y="22"/>
                  </a:lnTo>
                  <a:lnTo>
                    <a:pt x="14" y="22"/>
                  </a:lnTo>
                  <a:lnTo>
                    <a:pt x="16" y="22"/>
                  </a:lnTo>
                  <a:lnTo>
                    <a:pt x="17" y="22"/>
                  </a:lnTo>
                  <a:lnTo>
                    <a:pt x="18" y="22"/>
                  </a:lnTo>
                  <a:lnTo>
                    <a:pt x="19" y="21"/>
                  </a:lnTo>
                  <a:lnTo>
                    <a:pt x="20" y="20"/>
                  </a:lnTo>
                  <a:lnTo>
                    <a:pt x="21" y="19"/>
                  </a:lnTo>
                  <a:lnTo>
                    <a:pt x="22" y="17"/>
                  </a:lnTo>
                  <a:lnTo>
                    <a:pt x="23" y="16"/>
                  </a:lnTo>
                  <a:lnTo>
                    <a:pt x="24" y="14"/>
                  </a:lnTo>
                  <a:lnTo>
                    <a:pt x="25" y="13"/>
                  </a:lnTo>
                  <a:lnTo>
                    <a:pt x="25" y="12"/>
                  </a:lnTo>
                  <a:lnTo>
                    <a:pt x="25" y="10"/>
                  </a:lnTo>
                  <a:lnTo>
                    <a:pt x="24" y="10"/>
                  </a:lnTo>
                  <a:lnTo>
                    <a:pt x="23" y="9"/>
                  </a:lnTo>
                  <a:lnTo>
                    <a:pt x="22" y="7"/>
                  </a:lnTo>
                  <a:lnTo>
                    <a:pt x="20" y="6"/>
                  </a:lnTo>
                  <a:lnTo>
                    <a:pt x="19" y="4"/>
                  </a:lnTo>
                  <a:lnTo>
                    <a:pt x="16" y="3"/>
                  </a:lnTo>
                  <a:lnTo>
                    <a:pt x="14" y="2"/>
                  </a:lnTo>
                  <a:lnTo>
                    <a:pt x="13" y="1"/>
                  </a:lnTo>
                  <a:lnTo>
                    <a:pt x="11" y="0"/>
                  </a:lnTo>
                  <a:lnTo>
                    <a:pt x="10" y="0"/>
                  </a:lnTo>
                  <a:lnTo>
                    <a:pt x="9" y="0"/>
                  </a:lnTo>
                  <a:lnTo>
                    <a:pt x="7" y="0"/>
                  </a:lnTo>
                  <a:lnTo>
                    <a:pt x="7" y="1"/>
                  </a:lnTo>
                  <a:lnTo>
                    <a:pt x="6" y="1"/>
                  </a:lnTo>
                  <a:lnTo>
                    <a:pt x="5" y="2"/>
                  </a:lnTo>
                  <a:lnTo>
                    <a:pt x="4" y="3"/>
                  </a:lnTo>
                  <a:lnTo>
                    <a:pt x="3" y="3"/>
                  </a:lnTo>
                  <a:lnTo>
                    <a:pt x="2" y="4"/>
                  </a:lnTo>
                  <a:lnTo>
                    <a:pt x="1" y="5"/>
                  </a:lnTo>
                  <a:lnTo>
                    <a:pt x="1" y="6"/>
                  </a:lnTo>
                  <a:lnTo>
                    <a:pt x="0" y="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18"/>
            <p:cNvSpPr>
              <a:spLocks/>
            </p:cNvSpPr>
            <p:nvPr/>
          </p:nvSpPr>
          <p:spPr bwMode="auto">
            <a:xfrm>
              <a:off x="2982" y="3641"/>
              <a:ext cx="25" cy="22"/>
            </a:xfrm>
            <a:custGeom>
              <a:avLst/>
              <a:gdLst>
                <a:gd name="T0" fmla="*/ 0 w 25"/>
                <a:gd name="T1" fmla="*/ 7 h 22"/>
                <a:gd name="T2" fmla="*/ 0 w 25"/>
                <a:gd name="T3" fmla="*/ 7 h 22"/>
                <a:gd name="T4" fmla="*/ 0 w 25"/>
                <a:gd name="T5" fmla="*/ 9 h 22"/>
                <a:gd name="T6" fmla="*/ 0 w 25"/>
                <a:gd name="T7" fmla="*/ 10 h 22"/>
                <a:gd name="T8" fmla="*/ 0 w 25"/>
                <a:gd name="T9" fmla="*/ 11 h 22"/>
                <a:gd name="T10" fmla="*/ 1 w 25"/>
                <a:gd name="T11" fmla="*/ 12 h 22"/>
                <a:gd name="T12" fmla="*/ 1 w 25"/>
                <a:gd name="T13" fmla="*/ 13 h 22"/>
                <a:gd name="T14" fmla="*/ 2 w 25"/>
                <a:gd name="T15" fmla="*/ 14 h 22"/>
                <a:gd name="T16" fmla="*/ 3 w 25"/>
                <a:gd name="T17" fmla="*/ 16 h 22"/>
                <a:gd name="T18" fmla="*/ 4 w 25"/>
                <a:gd name="T19" fmla="*/ 17 h 22"/>
                <a:gd name="T20" fmla="*/ 6 w 25"/>
                <a:gd name="T21" fmla="*/ 18 h 22"/>
                <a:gd name="T22" fmla="*/ 8 w 25"/>
                <a:gd name="T23" fmla="*/ 19 h 22"/>
                <a:gd name="T24" fmla="*/ 10 w 25"/>
                <a:gd name="T25" fmla="*/ 20 h 22"/>
                <a:gd name="T26" fmla="*/ 12 w 25"/>
                <a:gd name="T27" fmla="*/ 21 h 22"/>
                <a:gd name="T28" fmla="*/ 13 w 25"/>
                <a:gd name="T29" fmla="*/ 22 h 22"/>
                <a:gd name="T30" fmla="*/ 14 w 25"/>
                <a:gd name="T31" fmla="*/ 22 h 22"/>
                <a:gd name="T32" fmla="*/ 16 w 25"/>
                <a:gd name="T33" fmla="*/ 22 h 22"/>
                <a:gd name="T34" fmla="*/ 17 w 25"/>
                <a:gd name="T35" fmla="*/ 22 h 22"/>
                <a:gd name="T36" fmla="*/ 18 w 25"/>
                <a:gd name="T37" fmla="*/ 22 h 22"/>
                <a:gd name="T38" fmla="*/ 19 w 25"/>
                <a:gd name="T39" fmla="*/ 21 h 22"/>
                <a:gd name="T40" fmla="*/ 20 w 25"/>
                <a:gd name="T41" fmla="*/ 20 h 22"/>
                <a:gd name="T42" fmla="*/ 21 w 25"/>
                <a:gd name="T43" fmla="*/ 19 h 22"/>
                <a:gd name="T44" fmla="*/ 22 w 25"/>
                <a:gd name="T45" fmla="*/ 17 h 22"/>
                <a:gd name="T46" fmla="*/ 23 w 25"/>
                <a:gd name="T47" fmla="*/ 16 h 22"/>
                <a:gd name="T48" fmla="*/ 24 w 25"/>
                <a:gd name="T49" fmla="*/ 14 h 22"/>
                <a:gd name="T50" fmla="*/ 25 w 25"/>
                <a:gd name="T51" fmla="*/ 13 h 22"/>
                <a:gd name="T52" fmla="*/ 25 w 25"/>
                <a:gd name="T53" fmla="*/ 13 h 22"/>
                <a:gd name="T54" fmla="*/ 25 w 25"/>
                <a:gd name="T55" fmla="*/ 12 h 22"/>
                <a:gd name="T56" fmla="*/ 25 w 25"/>
                <a:gd name="T57" fmla="*/ 12 h 22"/>
                <a:gd name="T58" fmla="*/ 25 w 25"/>
                <a:gd name="T59" fmla="*/ 10 h 22"/>
                <a:gd name="T60" fmla="*/ 24 w 25"/>
                <a:gd name="T61" fmla="*/ 10 h 22"/>
                <a:gd name="T62" fmla="*/ 23 w 25"/>
                <a:gd name="T63" fmla="*/ 9 h 22"/>
                <a:gd name="T64" fmla="*/ 22 w 25"/>
                <a:gd name="T65" fmla="*/ 7 h 22"/>
                <a:gd name="T66" fmla="*/ 20 w 25"/>
                <a:gd name="T67" fmla="*/ 6 h 22"/>
                <a:gd name="T68" fmla="*/ 19 w 25"/>
                <a:gd name="T69" fmla="*/ 4 h 22"/>
                <a:gd name="T70" fmla="*/ 16 w 25"/>
                <a:gd name="T71" fmla="*/ 3 h 22"/>
                <a:gd name="T72" fmla="*/ 14 w 25"/>
                <a:gd name="T73" fmla="*/ 2 h 22"/>
                <a:gd name="T74" fmla="*/ 13 w 25"/>
                <a:gd name="T75" fmla="*/ 1 h 22"/>
                <a:gd name="T76" fmla="*/ 11 w 25"/>
                <a:gd name="T77" fmla="*/ 0 h 22"/>
                <a:gd name="T78" fmla="*/ 10 w 25"/>
                <a:gd name="T79" fmla="*/ 0 h 22"/>
                <a:gd name="T80" fmla="*/ 9 w 25"/>
                <a:gd name="T81" fmla="*/ 0 h 22"/>
                <a:gd name="T82" fmla="*/ 7 w 25"/>
                <a:gd name="T83" fmla="*/ 0 h 22"/>
                <a:gd name="T84" fmla="*/ 7 w 25"/>
                <a:gd name="T85" fmla="*/ 1 h 22"/>
                <a:gd name="T86" fmla="*/ 6 w 25"/>
                <a:gd name="T87" fmla="*/ 1 h 22"/>
                <a:gd name="T88" fmla="*/ 5 w 25"/>
                <a:gd name="T89" fmla="*/ 2 h 22"/>
                <a:gd name="T90" fmla="*/ 4 w 25"/>
                <a:gd name="T91" fmla="*/ 3 h 22"/>
                <a:gd name="T92" fmla="*/ 3 w 25"/>
                <a:gd name="T93" fmla="*/ 3 h 22"/>
                <a:gd name="T94" fmla="*/ 2 w 25"/>
                <a:gd name="T95" fmla="*/ 4 h 22"/>
                <a:gd name="T96" fmla="*/ 1 w 25"/>
                <a:gd name="T97" fmla="*/ 5 h 22"/>
                <a:gd name="T98" fmla="*/ 1 w 25"/>
                <a:gd name="T99" fmla="*/ 6 h 22"/>
                <a:gd name="T100" fmla="*/ 0 w 25"/>
                <a:gd name="T101" fmla="*/ 7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2"/>
                <a:gd name="T155" fmla="*/ 25 w 25"/>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2">
                  <a:moveTo>
                    <a:pt x="0" y="7"/>
                  </a:moveTo>
                  <a:lnTo>
                    <a:pt x="0" y="7"/>
                  </a:lnTo>
                  <a:lnTo>
                    <a:pt x="0" y="9"/>
                  </a:lnTo>
                  <a:lnTo>
                    <a:pt x="0" y="10"/>
                  </a:lnTo>
                  <a:lnTo>
                    <a:pt x="0" y="11"/>
                  </a:lnTo>
                  <a:lnTo>
                    <a:pt x="1" y="12"/>
                  </a:lnTo>
                  <a:lnTo>
                    <a:pt x="1" y="13"/>
                  </a:lnTo>
                  <a:lnTo>
                    <a:pt x="2" y="14"/>
                  </a:lnTo>
                  <a:lnTo>
                    <a:pt x="3" y="16"/>
                  </a:lnTo>
                  <a:lnTo>
                    <a:pt x="4" y="17"/>
                  </a:lnTo>
                  <a:lnTo>
                    <a:pt x="6" y="18"/>
                  </a:lnTo>
                  <a:lnTo>
                    <a:pt x="8" y="19"/>
                  </a:lnTo>
                  <a:lnTo>
                    <a:pt x="10" y="20"/>
                  </a:lnTo>
                  <a:lnTo>
                    <a:pt x="12" y="21"/>
                  </a:lnTo>
                  <a:lnTo>
                    <a:pt x="13" y="22"/>
                  </a:lnTo>
                  <a:lnTo>
                    <a:pt x="14" y="22"/>
                  </a:lnTo>
                  <a:lnTo>
                    <a:pt x="16" y="22"/>
                  </a:lnTo>
                  <a:lnTo>
                    <a:pt x="17" y="22"/>
                  </a:lnTo>
                  <a:lnTo>
                    <a:pt x="18" y="22"/>
                  </a:lnTo>
                  <a:lnTo>
                    <a:pt x="19" y="21"/>
                  </a:lnTo>
                  <a:lnTo>
                    <a:pt x="20" y="20"/>
                  </a:lnTo>
                  <a:lnTo>
                    <a:pt x="21" y="19"/>
                  </a:lnTo>
                  <a:lnTo>
                    <a:pt x="22" y="17"/>
                  </a:lnTo>
                  <a:lnTo>
                    <a:pt x="23" y="16"/>
                  </a:lnTo>
                  <a:lnTo>
                    <a:pt x="24" y="14"/>
                  </a:lnTo>
                  <a:lnTo>
                    <a:pt x="25" y="13"/>
                  </a:lnTo>
                  <a:lnTo>
                    <a:pt x="25" y="12"/>
                  </a:lnTo>
                  <a:lnTo>
                    <a:pt x="25" y="10"/>
                  </a:lnTo>
                  <a:lnTo>
                    <a:pt x="24" y="10"/>
                  </a:lnTo>
                  <a:lnTo>
                    <a:pt x="23" y="9"/>
                  </a:lnTo>
                  <a:lnTo>
                    <a:pt x="22" y="7"/>
                  </a:lnTo>
                  <a:lnTo>
                    <a:pt x="20" y="6"/>
                  </a:lnTo>
                  <a:lnTo>
                    <a:pt x="19" y="4"/>
                  </a:lnTo>
                  <a:lnTo>
                    <a:pt x="16" y="3"/>
                  </a:lnTo>
                  <a:lnTo>
                    <a:pt x="14" y="2"/>
                  </a:lnTo>
                  <a:lnTo>
                    <a:pt x="13" y="1"/>
                  </a:lnTo>
                  <a:lnTo>
                    <a:pt x="11" y="0"/>
                  </a:lnTo>
                  <a:lnTo>
                    <a:pt x="10" y="0"/>
                  </a:lnTo>
                  <a:lnTo>
                    <a:pt x="9" y="0"/>
                  </a:lnTo>
                  <a:lnTo>
                    <a:pt x="7" y="0"/>
                  </a:lnTo>
                  <a:lnTo>
                    <a:pt x="7" y="1"/>
                  </a:lnTo>
                  <a:lnTo>
                    <a:pt x="6" y="1"/>
                  </a:lnTo>
                  <a:lnTo>
                    <a:pt x="5" y="2"/>
                  </a:lnTo>
                  <a:lnTo>
                    <a:pt x="4" y="3"/>
                  </a:lnTo>
                  <a:lnTo>
                    <a:pt x="3" y="3"/>
                  </a:lnTo>
                  <a:lnTo>
                    <a:pt x="2" y="4"/>
                  </a:lnTo>
                  <a:lnTo>
                    <a:pt x="1" y="5"/>
                  </a:lnTo>
                  <a:lnTo>
                    <a:pt x="1" y="6"/>
                  </a:lnTo>
                  <a:lnTo>
                    <a:pt x="0" y="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219"/>
            <p:cNvSpPr>
              <a:spLocks/>
            </p:cNvSpPr>
            <p:nvPr/>
          </p:nvSpPr>
          <p:spPr bwMode="auto">
            <a:xfrm>
              <a:off x="2982" y="3641"/>
              <a:ext cx="25" cy="22"/>
            </a:xfrm>
            <a:custGeom>
              <a:avLst/>
              <a:gdLst>
                <a:gd name="T0" fmla="*/ 0 w 25"/>
                <a:gd name="T1" fmla="*/ 7 h 22"/>
                <a:gd name="T2" fmla="*/ 0 w 25"/>
                <a:gd name="T3" fmla="*/ 7 h 22"/>
                <a:gd name="T4" fmla="*/ 0 w 25"/>
                <a:gd name="T5" fmla="*/ 9 h 22"/>
                <a:gd name="T6" fmla="*/ 0 w 25"/>
                <a:gd name="T7" fmla="*/ 10 h 22"/>
                <a:gd name="T8" fmla="*/ 0 w 25"/>
                <a:gd name="T9" fmla="*/ 11 h 22"/>
                <a:gd name="T10" fmla="*/ 1 w 25"/>
                <a:gd name="T11" fmla="*/ 12 h 22"/>
                <a:gd name="T12" fmla="*/ 1 w 25"/>
                <a:gd name="T13" fmla="*/ 13 h 22"/>
                <a:gd name="T14" fmla="*/ 2 w 25"/>
                <a:gd name="T15" fmla="*/ 14 h 22"/>
                <a:gd name="T16" fmla="*/ 3 w 25"/>
                <a:gd name="T17" fmla="*/ 16 h 22"/>
                <a:gd name="T18" fmla="*/ 4 w 25"/>
                <a:gd name="T19" fmla="*/ 17 h 22"/>
                <a:gd name="T20" fmla="*/ 6 w 25"/>
                <a:gd name="T21" fmla="*/ 18 h 22"/>
                <a:gd name="T22" fmla="*/ 8 w 25"/>
                <a:gd name="T23" fmla="*/ 19 h 22"/>
                <a:gd name="T24" fmla="*/ 10 w 25"/>
                <a:gd name="T25" fmla="*/ 20 h 22"/>
                <a:gd name="T26" fmla="*/ 12 w 25"/>
                <a:gd name="T27" fmla="*/ 21 h 22"/>
                <a:gd name="T28" fmla="*/ 13 w 25"/>
                <a:gd name="T29" fmla="*/ 22 h 22"/>
                <a:gd name="T30" fmla="*/ 14 w 25"/>
                <a:gd name="T31" fmla="*/ 22 h 22"/>
                <a:gd name="T32" fmla="*/ 16 w 25"/>
                <a:gd name="T33" fmla="*/ 22 h 22"/>
                <a:gd name="T34" fmla="*/ 17 w 25"/>
                <a:gd name="T35" fmla="*/ 22 h 22"/>
                <a:gd name="T36" fmla="*/ 18 w 25"/>
                <a:gd name="T37" fmla="*/ 22 h 22"/>
                <a:gd name="T38" fmla="*/ 19 w 25"/>
                <a:gd name="T39" fmla="*/ 21 h 22"/>
                <a:gd name="T40" fmla="*/ 20 w 25"/>
                <a:gd name="T41" fmla="*/ 20 h 22"/>
                <a:gd name="T42" fmla="*/ 21 w 25"/>
                <a:gd name="T43" fmla="*/ 19 h 22"/>
                <a:gd name="T44" fmla="*/ 22 w 25"/>
                <a:gd name="T45" fmla="*/ 17 h 22"/>
                <a:gd name="T46" fmla="*/ 23 w 25"/>
                <a:gd name="T47" fmla="*/ 16 h 22"/>
                <a:gd name="T48" fmla="*/ 24 w 25"/>
                <a:gd name="T49" fmla="*/ 14 h 22"/>
                <a:gd name="T50" fmla="*/ 25 w 25"/>
                <a:gd name="T51" fmla="*/ 13 h 22"/>
                <a:gd name="T52" fmla="*/ 25 w 25"/>
                <a:gd name="T53" fmla="*/ 13 h 22"/>
                <a:gd name="T54" fmla="*/ 25 w 25"/>
                <a:gd name="T55" fmla="*/ 12 h 22"/>
                <a:gd name="T56" fmla="*/ 25 w 25"/>
                <a:gd name="T57" fmla="*/ 12 h 22"/>
                <a:gd name="T58" fmla="*/ 25 w 25"/>
                <a:gd name="T59" fmla="*/ 10 h 22"/>
                <a:gd name="T60" fmla="*/ 24 w 25"/>
                <a:gd name="T61" fmla="*/ 10 h 22"/>
                <a:gd name="T62" fmla="*/ 23 w 25"/>
                <a:gd name="T63" fmla="*/ 9 h 22"/>
                <a:gd name="T64" fmla="*/ 22 w 25"/>
                <a:gd name="T65" fmla="*/ 7 h 22"/>
                <a:gd name="T66" fmla="*/ 20 w 25"/>
                <a:gd name="T67" fmla="*/ 6 h 22"/>
                <a:gd name="T68" fmla="*/ 19 w 25"/>
                <a:gd name="T69" fmla="*/ 4 h 22"/>
                <a:gd name="T70" fmla="*/ 16 w 25"/>
                <a:gd name="T71" fmla="*/ 3 h 22"/>
                <a:gd name="T72" fmla="*/ 14 w 25"/>
                <a:gd name="T73" fmla="*/ 2 h 22"/>
                <a:gd name="T74" fmla="*/ 13 w 25"/>
                <a:gd name="T75" fmla="*/ 1 h 22"/>
                <a:gd name="T76" fmla="*/ 11 w 25"/>
                <a:gd name="T77" fmla="*/ 0 h 22"/>
                <a:gd name="T78" fmla="*/ 10 w 25"/>
                <a:gd name="T79" fmla="*/ 0 h 22"/>
                <a:gd name="T80" fmla="*/ 9 w 25"/>
                <a:gd name="T81" fmla="*/ 0 h 22"/>
                <a:gd name="T82" fmla="*/ 7 w 25"/>
                <a:gd name="T83" fmla="*/ 0 h 22"/>
                <a:gd name="T84" fmla="*/ 7 w 25"/>
                <a:gd name="T85" fmla="*/ 1 h 22"/>
                <a:gd name="T86" fmla="*/ 6 w 25"/>
                <a:gd name="T87" fmla="*/ 1 h 22"/>
                <a:gd name="T88" fmla="*/ 5 w 25"/>
                <a:gd name="T89" fmla="*/ 2 h 22"/>
                <a:gd name="T90" fmla="*/ 4 w 25"/>
                <a:gd name="T91" fmla="*/ 3 h 22"/>
                <a:gd name="T92" fmla="*/ 3 w 25"/>
                <a:gd name="T93" fmla="*/ 3 h 22"/>
                <a:gd name="T94" fmla="*/ 2 w 25"/>
                <a:gd name="T95" fmla="*/ 4 h 22"/>
                <a:gd name="T96" fmla="*/ 1 w 25"/>
                <a:gd name="T97" fmla="*/ 5 h 22"/>
                <a:gd name="T98" fmla="*/ 1 w 25"/>
                <a:gd name="T99" fmla="*/ 6 h 22"/>
                <a:gd name="T100" fmla="*/ 0 w 25"/>
                <a:gd name="T101" fmla="*/ 7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2"/>
                <a:gd name="T155" fmla="*/ 25 w 25"/>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2">
                  <a:moveTo>
                    <a:pt x="0" y="7"/>
                  </a:moveTo>
                  <a:lnTo>
                    <a:pt x="0" y="7"/>
                  </a:lnTo>
                  <a:lnTo>
                    <a:pt x="0" y="9"/>
                  </a:lnTo>
                  <a:lnTo>
                    <a:pt x="0" y="10"/>
                  </a:lnTo>
                  <a:lnTo>
                    <a:pt x="0" y="11"/>
                  </a:lnTo>
                  <a:lnTo>
                    <a:pt x="1" y="12"/>
                  </a:lnTo>
                  <a:lnTo>
                    <a:pt x="1" y="13"/>
                  </a:lnTo>
                  <a:lnTo>
                    <a:pt x="2" y="14"/>
                  </a:lnTo>
                  <a:lnTo>
                    <a:pt x="3" y="16"/>
                  </a:lnTo>
                  <a:lnTo>
                    <a:pt x="4" y="17"/>
                  </a:lnTo>
                  <a:lnTo>
                    <a:pt x="6" y="18"/>
                  </a:lnTo>
                  <a:lnTo>
                    <a:pt x="8" y="19"/>
                  </a:lnTo>
                  <a:lnTo>
                    <a:pt x="10" y="20"/>
                  </a:lnTo>
                  <a:lnTo>
                    <a:pt x="12" y="21"/>
                  </a:lnTo>
                  <a:lnTo>
                    <a:pt x="13" y="22"/>
                  </a:lnTo>
                  <a:lnTo>
                    <a:pt x="14" y="22"/>
                  </a:lnTo>
                  <a:lnTo>
                    <a:pt x="16" y="22"/>
                  </a:lnTo>
                  <a:lnTo>
                    <a:pt x="17" y="22"/>
                  </a:lnTo>
                  <a:lnTo>
                    <a:pt x="18" y="22"/>
                  </a:lnTo>
                  <a:lnTo>
                    <a:pt x="19" y="21"/>
                  </a:lnTo>
                  <a:lnTo>
                    <a:pt x="20" y="20"/>
                  </a:lnTo>
                  <a:lnTo>
                    <a:pt x="21" y="19"/>
                  </a:lnTo>
                  <a:lnTo>
                    <a:pt x="22" y="17"/>
                  </a:lnTo>
                  <a:lnTo>
                    <a:pt x="23" y="16"/>
                  </a:lnTo>
                  <a:lnTo>
                    <a:pt x="24" y="14"/>
                  </a:lnTo>
                  <a:lnTo>
                    <a:pt x="25" y="13"/>
                  </a:lnTo>
                  <a:lnTo>
                    <a:pt x="25" y="12"/>
                  </a:lnTo>
                  <a:lnTo>
                    <a:pt x="25" y="10"/>
                  </a:lnTo>
                  <a:lnTo>
                    <a:pt x="24" y="10"/>
                  </a:lnTo>
                  <a:lnTo>
                    <a:pt x="23" y="9"/>
                  </a:lnTo>
                  <a:lnTo>
                    <a:pt x="22" y="7"/>
                  </a:lnTo>
                  <a:lnTo>
                    <a:pt x="20" y="6"/>
                  </a:lnTo>
                  <a:lnTo>
                    <a:pt x="19" y="4"/>
                  </a:lnTo>
                  <a:lnTo>
                    <a:pt x="16" y="3"/>
                  </a:lnTo>
                  <a:lnTo>
                    <a:pt x="14" y="2"/>
                  </a:lnTo>
                  <a:lnTo>
                    <a:pt x="13" y="1"/>
                  </a:lnTo>
                  <a:lnTo>
                    <a:pt x="11" y="0"/>
                  </a:lnTo>
                  <a:lnTo>
                    <a:pt x="10" y="0"/>
                  </a:lnTo>
                  <a:lnTo>
                    <a:pt x="9" y="0"/>
                  </a:lnTo>
                  <a:lnTo>
                    <a:pt x="7" y="0"/>
                  </a:lnTo>
                  <a:lnTo>
                    <a:pt x="7" y="1"/>
                  </a:lnTo>
                  <a:lnTo>
                    <a:pt x="6" y="1"/>
                  </a:lnTo>
                  <a:lnTo>
                    <a:pt x="5" y="2"/>
                  </a:lnTo>
                  <a:lnTo>
                    <a:pt x="4" y="3"/>
                  </a:lnTo>
                  <a:lnTo>
                    <a:pt x="3" y="3"/>
                  </a:lnTo>
                  <a:lnTo>
                    <a:pt x="2" y="4"/>
                  </a:lnTo>
                  <a:lnTo>
                    <a:pt x="1" y="5"/>
                  </a:lnTo>
                  <a:lnTo>
                    <a:pt x="1" y="6"/>
                  </a:lnTo>
                  <a:lnTo>
                    <a:pt x="0" y="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220"/>
            <p:cNvSpPr>
              <a:spLocks/>
            </p:cNvSpPr>
            <p:nvPr/>
          </p:nvSpPr>
          <p:spPr bwMode="auto">
            <a:xfrm>
              <a:off x="2920" y="3331"/>
              <a:ext cx="114" cy="161"/>
            </a:xfrm>
            <a:custGeom>
              <a:avLst/>
              <a:gdLst>
                <a:gd name="T0" fmla="*/ 112 w 114"/>
                <a:gd name="T1" fmla="*/ 13 h 161"/>
                <a:gd name="T2" fmla="*/ 114 w 114"/>
                <a:gd name="T3" fmla="*/ 8 h 161"/>
                <a:gd name="T4" fmla="*/ 113 w 114"/>
                <a:gd name="T5" fmla="*/ 4 h 161"/>
                <a:gd name="T6" fmla="*/ 111 w 114"/>
                <a:gd name="T7" fmla="*/ 1 h 161"/>
                <a:gd name="T8" fmla="*/ 106 w 114"/>
                <a:gd name="T9" fmla="*/ 0 h 161"/>
                <a:gd name="T10" fmla="*/ 101 w 114"/>
                <a:gd name="T11" fmla="*/ 2 h 161"/>
                <a:gd name="T12" fmla="*/ 94 w 114"/>
                <a:gd name="T13" fmla="*/ 2 h 161"/>
                <a:gd name="T14" fmla="*/ 87 w 114"/>
                <a:gd name="T15" fmla="*/ 5 h 161"/>
                <a:gd name="T16" fmla="*/ 78 w 114"/>
                <a:gd name="T17" fmla="*/ 12 h 161"/>
                <a:gd name="T18" fmla="*/ 71 w 114"/>
                <a:gd name="T19" fmla="*/ 19 h 161"/>
                <a:gd name="T20" fmla="*/ 66 w 114"/>
                <a:gd name="T21" fmla="*/ 26 h 161"/>
                <a:gd name="T22" fmla="*/ 63 w 114"/>
                <a:gd name="T23" fmla="*/ 32 h 161"/>
                <a:gd name="T24" fmla="*/ 60 w 114"/>
                <a:gd name="T25" fmla="*/ 38 h 161"/>
                <a:gd name="T26" fmla="*/ 55 w 114"/>
                <a:gd name="T27" fmla="*/ 45 h 161"/>
                <a:gd name="T28" fmla="*/ 50 w 114"/>
                <a:gd name="T29" fmla="*/ 49 h 161"/>
                <a:gd name="T30" fmla="*/ 44 w 114"/>
                <a:gd name="T31" fmla="*/ 52 h 161"/>
                <a:gd name="T32" fmla="*/ 38 w 114"/>
                <a:gd name="T33" fmla="*/ 54 h 161"/>
                <a:gd name="T34" fmla="*/ 33 w 114"/>
                <a:gd name="T35" fmla="*/ 58 h 161"/>
                <a:gd name="T36" fmla="*/ 31 w 114"/>
                <a:gd name="T37" fmla="*/ 62 h 161"/>
                <a:gd name="T38" fmla="*/ 30 w 114"/>
                <a:gd name="T39" fmla="*/ 68 h 161"/>
                <a:gd name="T40" fmla="*/ 27 w 114"/>
                <a:gd name="T41" fmla="*/ 75 h 161"/>
                <a:gd name="T42" fmla="*/ 24 w 114"/>
                <a:gd name="T43" fmla="*/ 82 h 161"/>
                <a:gd name="T44" fmla="*/ 19 w 114"/>
                <a:gd name="T45" fmla="*/ 88 h 161"/>
                <a:gd name="T46" fmla="*/ 13 w 114"/>
                <a:gd name="T47" fmla="*/ 93 h 161"/>
                <a:gd name="T48" fmla="*/ 8 w 114"/>
                <a:gd name="T49" fmla="*/ 97 h 161"/>
                <a:gd name="T50" fmla="*/ 7 w 114"/>
                <a:gd name="T51" fmla="*/ 103 h 161"/>
                <a:gd name="T52" fmla="*/ 8 w 114"/>
                <a:gd name="T53" fmla="*/ 111 h 161"/>
                <a:gd name="T54" fmla="*/ 7 w 114"/>
                <a:gd name="T55" fmla="*/ 120 h 161"/>
                <a:gd name="T56" fmla="*/ 5 w 114"/>
                <a:gd name="T57" fmla="*/ 131 h 161"/>
                <a:gd name="T58" fmla="*/ 2 w 114"/>
                <a:gd name="T59" fmla="*/ 142 h 161"/>
                <a:gd name="T60" fmla="*/ 0 w 114"/>
                <a:gd name="T61" fmla="*/ 152 h 161"/>
                <a:gd name="T62" fmla="*/ 1 w 114"/>
                <a:gd name="T63" fmla="*/ 158 h 161"/>
                <a:gd name="T64" fmla="*/ 5 w 114"/>
                <a:gd name="T65" fmla="*/ 161 h 161"/>
                <a:gd name="T66" fmla="*/ 9 w 114"/>
                <a:gd name="T67" fmla="*/ 160 h 161"/>
                <a:gd name="T68" fmla="*/ 11 w 114"/>
                <a:gd name="T69" fmla="*/ 155 h 161"/>
                <a:gd name="T70" fmla="*/ 14 w 114"/>
                <a:gd name="T71" fmla="*/ 144 h 161"/>
                <a:gd name="T72" fmla="*/ 19 w 114"/>
                <a:gd name="T73" fmla="*/ 128 h 161"/>
                <a:gd name="T74" fmla="*/ 30 w 114"/>
                <a:gd name="T75" fmla="*/ 109 h 161"/>
                <a:gd name="T76" fmla="*/ 44 w 114"/>
                <a:gd name="T77" fmla="*/ 89 h 161"/>
                <a:gd name="T78" fmla="*/ 60 w 114"/>
                <a:gd name="T79" fmla="*/ 71 h 161"/>
                <a:gd name="T80" fmla="*/ 77 w 114"/>
                <a:gd name="T81" fmla="*/ 54 h 161"/>
                <a:gd name="T82" fmla="*/ 94 w 114"/>
                <a:gd name="T83" fmla="*/ 35 h 161"/>
                <a:gd name="T84" fmla="*/ 107 w 114"/>
                <a:gd name="T85" fmla="*/ 21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161"/>
                <a:gd name="T131" fmla="*/ 114 w 114"/>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161">
                  <a:moveTo>
                    <a:pt x="109" y="17"/>
                  </a:moveTo>
                  <a:lnTo>
                    <a:pt x="111" y="15"/>
                  </a:lnTo>
                  <a:lnTo>
                    <a:pt x="112" y="13"/>
                  </a:lnTo>
                  <a:lnTo>
                    <a:pt x="113" y="11"/>
                  </a:lnTo>
                  <a:lnTo>
                    <a:pt x="114" y="9"/>
                  </a:lnTo>
                  <a:lnTo>
                    <a:pt x="114" y="8"/>
                  </a:lnTo>
                  <a:lnTo>
                    <a:pt x="114" y="6"/>
                  </a:lnTo>
                  <a:lnTo>
                    <a:pt x="114" y="5"/>
                  </a:lnTo>
                  <a:lnTo>
                    <a:pt x="113" y="4"/>
                  </a:lnTo>
                  <a:lnTo>
                    <a:pt x="113" y="3"/>
                  </a:lnTo>
                  <a:lnTo>
                    <a:pt x="112" y="2"/>
                  </a:lnTo>
                  <a:lnTo>
                    <a:pt x="111" y="1"/>
                  </a:lnTo>
                  <a:lnTo>
                    <a:pt x="109" y="0"/>
                  </a:lnTo>
                  <a:lnTo>
                    <a:pt x="108" y="0"/>
                  </a:lnTo>
                  <a:lnTo>
                    <a:pt x="106" y="0"/>
                  </a:lnTo>
                  <a:lnTo>
                    <a:pt x="105" y="0"/>
                  </a:lnTo>
                  <a:lnTo>
                    <a:pt x="103" y="1"/>
                  </a:lnTo>
                  <a:lnTo>
                    <a:pt x="101" y="2"/>
                  </a:lnTo>
                  <a:lnTo>
                    <a:pt x="98" y="2"/>
                  </a:lnTo>
                  <a:lnTo>
                    <a:pt x="96" y="2"/>
                  </a:lnTo>
                  <a:lnTo>
                    <a:pt x="94" y="2"/>
                  </a:lnTo>
                  <a:lnTo>
                    <a:pt x="92" y="2"/>
                  </a:lnTo>
                  <a:lnTo>
                    <a:pt x="90" y="3"/>
                  </a:lnTo>
                  <a:lnTo>
                    <a:pt x="87" y="5"/>
                  </a:lnTo>
                  <a:lnTo>
                    <a:pt x="84" y="7"/>
                  </a:lnTo>
                  <a:lnTo>
                    <a:pt x="81" y="9"/>
                  </a:lnTo>
                  <a:lnTo>
                    <a:pt x="78" y="12"/>
                  </a:lnTo>
                  <a:lnTo>
                    <a:pt x="76" y="14"/>
                  </a:lnTo>
                  <a:lnTo>
                    <a:pt x="73" y="16"/>
                  </a:lnTo>
                  <a:lnTo>
                    <a:pt x="71" y="19"/>
                  </a:lnTo>
                  <a:lnTo>
                    <a:pt x="69" y="22"/>
                  </a:lnTo>
                  <a:lnTo>
                    <a:pt x="66" y="24"/>
                  </a:lnTo>
                  <a:lnTo>
                    <a:pt x="66" y="26"/>
                  </a:lnTo>
                  <a:lnTo>
                    <a:pt x="65" y="28"/>
                  </a:lnTo>
                  <a:lnTo>
                    <a:pt x="63" y="30"/>
                  </a:lnTo>
                  <a:lnTo>
                    <a:pt x="63" y="32"/>
                  </a:lnTo>
                  <a:lnTo>
                    <a:pt x="63" y="34"/>
                  </a:lnTo>
                  <a:lnTo>
                    <a:pt x="62" y="36"/>
                  </a:lnTo>
                  <a:lnTo>
                    <a:pt x="60" y="38"/>
                  </a:lnTo>
                  <a:lnTo>
                    <a:pt x="59" y="40"/>
                  </a:lnTo>
                  <a:lnTo>
                    <a:pt x="57" y="43"/>
                  </a:lnTo>
                  <a:lnTo>
                    <a:pt x="55" y="45"/>
                  </a:lnTo>
                  <a:lnTo>
                    <a:pt x="53" y="47"/>
                  </a:lnTo>
                  <a:lnTo>
                    <a:pt x="52" y="49"/>
                  </a:lnTo>
                  <a:lnTo>
                    <a:pt x="50" y="49"/>
                  </a:lnTo>
                  <a:lnTo>
                    <a:pt x="48" y="51"/>
                  </a:lnTo>
                  <a:lnTo>
                    <a:pt x="46" y="51"/>
                  </a:lnTo>
                  <a:lnTo>
                    <a:pt x="44" y="52"/>
                  </a:lnTo>
                  <a:lnTo>
                    <a:pt x="43" y="52"/>
                  </a:lnTo>
                  <a:lnTo>
                    <a:pt x="40" y="53"/>
                  </a:lnTo>
                  <a:lnTo>
                    <a:pt x="38" y="54"/>
                  </a:lnTo>
                  <a:lnTo>
                    <a:pt x="36" y="55"/>
                  </a:lnTo>
                  <a:lnTo>
                    <a:pt x="34" y="56"/>
                  </a:lnTo>
                  <a:lnTo>
                    <a:pt x="33" y="58"/>
                  </a:lnTo>
                  <a:lnTo>
                    <a:pt x="32" y="58"/>
                  </a:lnTo>
                  <a:lnTo>
                    <a:pt x="31" y="60"/>
                  </a:lnTo>
                  <a:lnTo>
                    <a:pt x="31" y="62"/>
                  </a:lnTo>
                  <a:lnTo>
                    <a:pt x="31" y="64"/>
                  </a:lnTo>
                  <a:lnTo>
                    <a:pt x="30" y="66"/>
                  </a:lnTo>
                  <a:lnTo>
                    <a:pt x="30" y="68"/>
                  </a:lnTo>
                  <a:lnTo>
                    <a:pt x="29" y="71"/>
                  </a:lnTo>
                  <a:lnTo>
                    <a:pt x="28" y="73"/>
                  </a:lnTo>
                  <a:lnTo>
                    <a:pt x="27" y="75"/>
                  </a:lnTo>
                  <a:lnTo>
                    <a:pt x="26" y="78"/>
                  </a:lnTo>
                  <a:lnTo>
                    <a:pt x="25" y="81"/>
                  </a:lnTo>
                  <a:lnTo>
                    <a:pt x="24" y="82"/>
                  </a:lnTo>
                  <a:lnTo>
                    <a:pt x="23" y="84"/>
                  </a:lnTo>
                  <a:lnTo>
                    <a:pt x="22" y="86"/>
                  </a:lnTo>
                  <a:lnTo>
                    <a:pt x="19" y="88"/>
                  </a:lnTo>
                  <a:lnTo>
                    <a:pt x="18" y="90"/>
                  </a:lnTo>
                  <a:lnTo>
                    <a:pt x="15" y="91"/>
                  </a:lnTo>
                  <a:lnTo>
                    <a:pt x="13" y="93"/>
                  </a:lnTo>
                  <a:lnTo>
                    <a:pt x="11" y="94"/>
                  </a:lnTo>
                  <a:lnTo>
                    <a:pt x="10" y="96"/>
                  </a:lnTo>
                  <a:lnTo>
                    <a:pt x="8" y="97"/>
                  </a:lnTo>
                  <a:lnTo>
                    <a:pt x="8" y="99"/>
                  </a:lnTo>
                  <a:lnTo>
                    <a:pt x="7" y="101"/>
                  </a:lnTo>
                  <a:lnTo>
                    <a:pt x="7" y="103"/>
                  </a:lnTo>
                  <a:lnTo>
                    <a:pt x="7" y="105"/>
                  </a:lnTo>
                  <a:lnTo>
                    <a:pt x="8" y="108"/>
                  </a:lnTo>
                  <a:lnTo>
                    <a:pt x="8" y="111"/>
                  </a:lnTo>
                  <a:lnTo>
                    <a:pt x="8" y="114"/>
                  </a:lnTo>
                  <a:lnTo>
                    <a:pt x="8" y="117"/>
                  </a:lnTo>
                  <a:lnTo>
                    <a:pt x="7" y="120"/>
                  </a:lnTo>
                  <a:lnTo>
                    <a:pt x="7" y="124"/>
                  </a:lnTo>
                  <a:lnTo>
                    <a:pt x="6" y="128"/>
                  </a:lnTo>
                  <a:lnTo>
                    <a:pt x="5" y="131"/>
                  </a:lnTo>
                  <a:lnTo>
                    <a:pt x="4" y="135"/>
                  </a:lnTo>
                  <a:lnTo>
                    <a:pt x="3" y="139"/>
                  </a:lnTo>
                  <a:lnTo>
                    <a:pt x="2" y="142"/>
                  </a:lnTo>
                  <a:lnTo>
                    <a:pt x="1" y="146"/>
                  </a:lnTo>
                  <a:lnTo>
                    <a:pt x="0" y="149"/>
                  </a:lnTo>
                  <a:lnTo>
                    <a:pt x="0" y="152"/>
                  </a:lnTo>
                  <a:lnTo>
                    <a:pt x="0" y="154"/>
                  </a:lnTo>
                  <a:lnTo>
                    <a:pt x="1" y="156"/>
                  </a:lnTo>
                  <a:lnTo>
                    <a:pt x="1" y="158"/>
                  </a:lnTo>
                  <a:lnTo>
                    <a:pt x="2" y="159"/>
                  </a:lnTo>
                  <a:lnTo>
                    <a:pt x="4" y="160"/>
                  </a:lnTo>
                  <a:lnTo>
                    <a:pt x="5" y="161"/>
                  </a:lnTo>
                  <a:lnTo>
                    <a:pt x="7" y="161"/>
                  </a:lnTo>
                  <a:lnTo>
                    <a:pt x="8" y="161"/>
                  </a:lnTo>
                  <a:lnTo>
                    <a:pt x="9" y="160"/>
                  </a:lnTo>
                  <a:lnTo>
                    <a:pt x="9" y="159"/>
                  </a:lnTo>
                  <a:lnTo>
                    <a:pt x="10" y="157"/>
                  </a:lnTo>
                  <a:lnTo>
                    <a:pt x="11" y="155"/>
                  </a:lnTo>
                  <a:lnTo>
                    <a:pt x="11" y="152"/>
                  </a:lnTo>
                  <a:lnTo>
                    <a:pt x="13" y="148"/>
                  </a:lnTo>
                  <a:lnTo>
                    <a:pt x="14" y="144"/>
                  </a:lnTo>
                  <a:lnTo>
                    <a:pt x="15" y="140"/>
                  </a:lnTo>
                  <a:lnTo>
                    <a:pt x="17" y="134"/>
                  </a:lnTo>
                  <a:lnTo>
                    <a:pt x="19" y="128"/>
                  </a:lnTo>
                  <a:lnTo>
                    <a:pt x="22" y="122"/>
                  </a:lnTo>
                  <a:lnTo>
                    <a:pt x="25" y="117"/>
                  </a:lnTo>
                  <a:lnTo>
                    <a:pt x="30" y="109"/>
                  </a:lnTo>
                  <a:lnTo>
                    <a:pt x="34" y="102"/>
                  </a:lnTo>
                  <a:lnTo>
                    <a:pt x="39" y="96"/>
                  </a:lnTo>
                  <a:lnTo>
                    <a:pt x="44" y="89"/>
                  </a:lnTo>
                  <a:lnTo>
                    <a:pt x="50" y="82"/>
                  </a:lnTo>
                  <a:lnTo>
                    <a:pt x="55" y="76"/>
                  </a:lnTo>
                  <a:lnTo>
                    <a:pt x="60" y="71"/>
                  </a:lnTo>
                  <a:lnTo>
                    <a:pt x="65" y="66"/>
                  </a:lnTo>
                  <a:lnTo>
                    <a:pt x="71" y="60"/>
                  </a:lnTo>
                  <a:lnTo>
                    <a:pt x="77" y="54"/>
                  </a:lnTo>
                  <a:lnTo>
                    <a:pt x="83" y="47"/>
                  </a:lnTo>
                  <a:lnTo>
                    <a:pt x="89" y="41"/>
                  </a:lnTo>
                  <a:lnTo>
                    <a:pt x="94" y="35"/>
                  </a:lnTo>
                  <a:lnTo>
                    <a:pt x="99" y="29"/>
                  </a:lnTo>
                  <a:lnTo>
                    <a:pt x="103" y="24"/>
                  </a:lnTo>
                  <a:lnTo>
                    <a:pt x="107" y="21"/>
                  </a:lnTo>
                  <a:lnTo>
                    <a:pt x="109" y="18"/>
                  </a:lnTo>
                  <a:lnTo>
                    <a:pt x="109" y="1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21"/>
            <p:cNvSpPr>
              <a:spLocks/>
            </p:cNvSpPr>
            <p:nvPr/>
          </p:nvSpPr>
          <p:spPr bwMode="auto">
            <a:xfrm>
              <a:off x="2920" y="3331"/>
              <a:ext cx="114" cy="161"/>
            </a:xfrm>
            <a:custGeom>
              <a:avLst/>
              <a:gdLst>
                <a:gd name="T0" fmla="*/ 112 w 114"/>
                <a:gd name="T1" fmla="*/ 13 h 161"/>
                <a:gd name="T2" fmla="*/ 114 w 114"/>
                <a:gd name="T3" fmla="*/ 8 h 161"/>
                <a:gd name="T4" fmla="*/ 113 w 114"/>
                <a:gd name="T5" fmla="*/ 4 h 161"/>
                <a:gd name="T6" fmla="*/ 111 w 114"/>
                <a:gd name="T7" fmla="*/ 1 h 161"/>
                <a:gd name="T8" fmla="*/ 106 w 114"/>
                <a:gd name="T9" fmla="*/ 0 h 161"/>
                <a:gd name="T10" fmla="*/ 101 w 114"/>
                <a:gd name="T11" fmla="*/ 2 h 161"/>
                <a:gd name="T12" fmla="*/ 94 w 114"/>
                <a:gd name="T13" fmla="*/ 2 h 161"/>
                <a:gd name="T14" fmla="*/ 87 w 114"/>
                <a:gd name="T15" fmla="*/ 5 h 161"/>
                <a:gd name="T16" fmla="*/ 78 w 114"/>
                <a:gd name="T17" fmla="*/ 12 h 161"/>
                <a:gd name="T18" fmla="*/ 71 w 114"/>
                <a:gd name="T19" fmla="*/ 19 h 161"/>
                <a:gd name="T20" fmla="*/ 66 w 114"/>
                <a:gd name="T21" fmla="*/ 26 h 161"/>
                <a:gd name="T22" fmla="*/ 63 w 114"/>
                <a:gd name="T23" fmla="*/ 32 h 161"/>
                <a:gd name="T24" fmla="*/ 60 w 114"/>
                <a:gd name="T25" fmla="*/ 38 h 161"/>
                <a:gd name="T26" fmla="*/ 55 w 114"/>
                <a:gd name="T27" fmla="*/ 45 h 161"/>
                <a:gd name="T28" fmla="*/ 50 w 114"/>
                <a:gd name="T29" fmla="*/ 49 h 161"/>
                <a:gd name="T30" fmla="*/ 44 w 114"/>
                <a:gd name="T31" fmla="*/ 52 h 161"/>
                <a:gd name="T32" fmla="*/ 38 w 114"/>
                <a:gd name="T33" fmla="*/ 54 h 161"/>
                <a:gd name="T34" fmla="*/ 33 w 114"/>
                <a:gd name="T35" fmla="*/ 58 h 161"/>
                <a:gd name="T36" fmla="*/ 31 w 114"/>
                <a:gd name="T37" fmla="*/ 62 h 161"/>
                <a:gd name="T38" fmla="*/ 30 w 114"/>
                <a:gd name="T39" fmla="*/ 68 h 161"/>
                <a:gd name="T40" fmla="*/ 27 w 114"/>
                <a:gd name="T41" fmla="*/ 75 h 161"/>
                <a:gd name="T42" fmla="*/ 24 w 114"/>
                <a:gd name="T43" fmla="*/ 82 h 161"/>
                <a:gd name="T44" fmla="*/ 19 w 114"/>
                <a:gd name="T45" fmla="*/ 88 h 161"/>
                <a:gd name="T46" fmla="*/ 13 w 114"/>
                <a:gd name="T47" fmla="*/ 93 h 161"/>
                <a:gd name="T48" fmla="*/ 8 w 114"/>
                <a:gd name="T49" fmla="*/ 97 h 161"/>
                <a:gd name="T50" fmla="*/ 7 w 114"/>
                <a:gd name="T51" fmla="*/ 103 h 161"/>
                <a:gd name="T52" fmla="*/ 8 w 114"/>
                <a:gd name="T53" fmla="*/ 111 h 161"/>
                <a:gd name="T54" fmla="*/ 7 w 114"/>
                <a:gd name="T55" fmla="*/ 120 h 161"/>
                <a:gd name="T56" fmla="*/ 5 w 114"/>
                <a:gd name="T57" fmla="*/ 131 h 161"/>
                <a:gd name="T58" fmla="*/ 2 w 114"/>
                <a:gd name="T59" fmla="*/ 142 h 161"/>
                <a:gd name="T60" fmla="*/ 0 w 114"/>
                <a:gd name="T61" fmla="*/ 152 h 161"/>
                <a:gd name="T62" fmla="*/ 1 w 114"/>
                <a:gd name="T63" fmla="*/ 158 h 161"/>
                <a:gd name="T64" fmla="*/ 5 w 114"/>
                <a:gd name="T65" fmla="*/ 161 h 161"/>
                <a:gd name="T66" fmla="*/ 9 w 114"/>
                <a:gd name="T67" fmla="*/ 160 h 161"/>
                <a:gd name="T68" fmla="*/ 11 w 114"/>
                <a:gd name="T69" fmla="*/ 155 h 161"/>
                <a:gd name="T70" fmla="*/ 14 w 114"/>
                <a:gd name="T71" fmla="*/ 144 h 161"/>
                <a:gd name="T72" fmla="*/ 19 w 114"/>
                <a:gd name="T73" fmla="*/ 128 h 161"/>
                <a:gd name="T74" fmla="*/ 30 w 114"/>
                <a:gd name="T75" fmla="*/ 109 h 161"/>
                <a:gd name="T76" fmla="*/ 44 w 114"/>
                <a:gd name="T77" fmla="*/ 89 h 161"/>
                <a:gd name="T78" fmla="*/ 60 w 114"/>
                <a:gd name="T79" fmla="*/ 71 h 161"/>
                <a:gd name="T80" fmla="*/ 77 w 114"/>
                <a:gd name="T81" fmla="*/ 54 h 161"/>
                <a:gd name="T82" fmla="*/ 94 w 114"/>
                <a:gd name="T83" fmla="*/ 35 h 161"/>
                <a:gd name="T84" fmla="*/ 107 w 114"/>
                <a:gd name="T85" fmla="*/ 21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161"/>
                <a:gd name="T131" fmla="*/ 114 w 114"/>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161">
                  <a:moveTo>
                    <a:pt x="109" y="17"/>
                  </a:moveTo>
                  <a:lnTo>
                    <a:pt x="111" y="15"/>
                  </a:lnTo>
                  <a:lnTo>
                    <a:pt x="112" y="13"/>
                  </a:lnTo>
                  <a:lnTo>
                    <a:pt x="113" y="11"/>
                  </a:lnTo>
                  <a:lnTo>
                    <a:pt x="114" y="9"/>
                  </a:lnTo>
                  <a:lnTo>
                    <a:pt x="114" y="8"/>
                  </a:lnTo>
                  <a:lnTo>
                    <a:pt x="114" y="6"/>
                  </a:lnTo>
                  <a:lnTo>
                    <a:pt x="114" y="5"/>
                  </a:lnTo>
                  <a:lnTo>
                    <a:pt x="113" y="4"/>
                  </a:lnTo>
                  <a:lnTo>
                    <a:pt x="113" y="3"/>
                  </a:lnTo>
                  <a:lnTo>
                    <a:pt x="112" y="2"/>
                  </a:lnTo>
                  <a:lnTo>
                    <a:pt x="111" y="1"/>
                  </a:lnTo>
                  <a:lnTo>
                    <a:pt x="109" y="0"/>
                  </a:lnTo>
                  <a:lnTo>
                    <a:pt x="108" y="0"/>
                  </a:lnTo>
                  <a:lnTo>
                    <a:pt x="106" y="0"/>
                  </a:lnTo>
                  <a:lnTo>
                    <a:pt x="105" y="0"/>
                  </a:lnTo>
                  <a:lnTo>
                    <a:pt x="103" y="1"/>
                  </a:lnTo>
                  <a:lnTo>
                    <a:pt x="101" y="2"/>
                  </a:lnTo>
                  <a:lnTo>
                    <a:pt x="98" y="2"/>
                  </a:lnTo>
                  <a:lnTo>
                    <a:pt x="96" y="2"/>
                  </a:lnTo>
                  <a:lnTo>
                    <a:pt x="94" y="2"/>
                  </a:lnTo>
                  <a:lnTo>
                    <a:pt x="92" y="2"/>
                  </a:lnTo>
                  <a:lnTo>
                    <a:pt x="90" y="3"/>
                  </a:lnTo>
                  <a:lnTo>
                    <a:pt x="87" y="5"/>
                  </a:lnTo>
                  <a:lnTo>
                    <a:pt x="84" y="7"/>
                  </a:lnTo>
                  <a:lnTo>
                    <a:pt x="81" y="9"/>
                  </a:lnTo>
                  <a:lnTo>
                    <a:pt x="78" y="12"/>
                  </a:lnTo>
                  <a:lnTo>
                    <a:pt x="76" y="14"/>
                  </a:lnTo>
                  <a:lnTo>
                    <a:pt x="73" y="16"/>
                  </a:lnTo>
                  <a:lnTo>
                    <a:pt x="71" y="19"/>
                  </a:lnTo>
                  <a:lnTo>
                    <a:pt x="69" y="22"/>
                  </a:lnTo>
                  <a:lnTo>
                    <a:pt x="66" y="24"/>
                  </a:lnTo>
                  <a:lnTo>
                    <a:pt x="66" y="26"/>
                  </a:lnTo>
                  <a:lnTo>
                    <a:pt x="65" y="28"/>
                  </a:lnTo>
                  <a:lnTo>
                    <a:pt x="63" y="30"/>
                  </a:lnTo>
                  <a:lnTo>
                    <a:pt x="63" y="32"/>
                  </a:lnTo>
                  <a:lnTo>
                    <a:pt x="63" y="34"/>
                  </a:lnTo>
                  <a:lnTo>
                    <a:pt x="62" y="36"/>
                  </a:lnTo>
                  <a:lnTo>
                    <a:pt x="60" y="38"/>
                  </a:lnTo>
                  <a:lnTo>
                    <a:pt x="59" y="40"/>
                  </a:lnTo>
                  <a:lnTo>
                    <a:pt x="57" y="43"/>
                  </a:lnTo>
                  <a:lnTo>
                    <a:pt x="55" y="45"/>
                  </a:lnTo>
                  <a:lnTo>
                    <a:pt x="53" y="47"/>
                  </a:lnTo>
                  <a:lnTo>
                    <a:pt x="52" y="49"/>
                  </a:lnTo>
                  <a:lnTo>
                    <a:pt x="50" y="49"/>
                  </a:lnTo>
                  <a:lnTo>
                    <a:pt x="48" y="51"/>
                  </a:lnTo>
                  <a:lnTo>
                    <a:pt x="46" y="51"/>
                  </a:lnTo>
                  <a:lnTo>
                    <a:pt x="44" y="52"/>
                  </a:lnTo>
                  <a:lnTo>
                    <a:pt x="43" y="52"/>
                  </a:lnTo>
                  <a:lnTo>
                    <a:pt x="40" y="53"/>
                  </a:lnTo>
                  <a:lnTo>
                    <a:pt x="38" y="54"/>
                  </a:lnTo>
                  <a:lnTo>
                    <a:pt x="36" y="55"/>
                  </a:lnTo>
                  <a:lnTo>
                    <a:pt x="34" y="56"/>
                  </a:lnTo>
                  <a:lnTo>
                    <a:pt x="33" y="58"/>
                  </a:lnTo>
                  <a:lnTo>
                    <a:pt x="32" y="58"/>
                  </a:lnTo>
                  <a:lnTo>
                    <a:pt x="31" y="60"/>
                  </a:lnTo>
                  <a:lnTo>
                    <a:pt x="31" y="62"/>
                  </a:lnTo>
                  <a:lnTo>
                    <a:pt x="31" y="64"/>
                  </a:lnTo>
                  <a:lnTo>
                    <a:pt x="30" y="66"/>
                  </a:lnTo>
                  <a:lnTo>
                    <a:pt x="30" y="68"/>
                  </a:lnTo>
                  <a:lnTo>
                    <a:pt x="29" y="71"/>
                  </a:lnTo>
                  <a:lnTo>
                    <a:pt x="28" y="73"/>
                  </a:lnTo>
                  <a:lnTo>
                    <a:pt x="27" y="75"/>
                  </a:lnTo>
                  <a:lnTo>
                    <a:pt x="26" y="78"/>
                  </a:lnTo>
                  <a:lnTo>
                    <a:pt x="25" y="81"/>
                  </a:lnTo>
                  <a:lnTo>
                    <a:pt x="24" y="82"/>
                  </a:lnTo>
                  <a:lnTo>
                    <a:pt x="23" y="84"/>
                  </a:lnTo>
                  <a:lnTo>
                    <a:pt x="22" y="86"/>
                  </a:lnTo>
                  <a:lnTo>
                    <a:pt x="19" y="88"/>
                  </a:lnTo>
                  <a:lnTo>
                    <a:pt x="18" y="90"/>
                  </a:lnTo>
                  <a:lnTo>
                    <a:pt x="15" y="91"/>
                  </a:lnTo>
                  <a:lnTo>
                    <a:pt x="13" y="93"/>
                  </a:lnTo>
                  <a:lnTo>
                    <a:pt x="11" y="94"/>
                  </a:lnTo>
                  <a:lnTo>
                    <a:pt x="10" y="96"/>
                  </a:lnTo>
                  <a:lnTo>
                    <a:pt x="8" y="97"/>
                  </a:lnTo>
                  <a:lnTo>
                    <a:pt x="8" y="99"/>
                  </a:lnTo>
                  <a:lnTo>
                    <a:pt x="7" y="101"/>
                  </a:lnTo>
                  <a:lnTo>
                    <a:pt x="7" y="103"/>
                  </a:lnTo>
                  <a:lnTo>
                    <a:pt x="7" y="105"/>
                  </a:lnTo>
                  <a:lnTo>
                    <a:pt x="8" y="108"/>
                  </a:lnTo>
                  <a:lnTo>
                    <a:pt x="8" y="111"/>
                  </a:lnTo>
                  <a:lnTo>
                    <a:pt x="8" y="114"/>
                  </a:lnTo>
                  <a:lnTo>
                    <a:pt x="8" y="117"/>
                  </a:lnTo>
                  <a:lnTo>
                    <a:pt x="7" y="120"/>
                  </a:lnTo>
                  <a:lnTo>
                    <a:pt x="7" y="124"/>
                  </a:lnTo>
                  <a:lnTo>
                    <a:pt x="6" y="128"/>
                  </a:lnTo>
                  <a:lnTo>
                    <a:pt x="5" y="131"/>
                  </a:lnTo>
                  <a:lnTo>
                    <a:pt x="4" y="135"/>
                  </a:lnTo>
                  <a:lnTo>
                    <a:pt x="3" y="139"/>
                  </a:lnTo>
                  <a:lnTo>
                    <a:pt x="2" y="142"/>
                  </a:lnTo>
                  <a:lnTo>
                    <a:pt x="1" y="146"/>
                  </a:lnTo>
                  <a:lnTo>
                    <a:pt x="0" y="149"/>
                  </a:lnTo>
                  <a:lnTo>
                    <a:pt x="0" y="152"/>
                  </a:lnTo>
                  <a:lnTo>
                    <a:pt x="0" y="154"/>
                  </a:lnTo>
                  <a:lnTo>
                    <a:pt x="1" y="156"/>
                  </a:lnTo>
                  <a:lnTo>
                    <a:pt x="1" y="158"/>
                  </a:lnTo>
                  <a:lnTo>
                    <a:pt x="2" y="159"/>
                  </a:lnTo>
                  <a:lnTo>
                    <a:pt x="4" y="160"/>
                  </a:lnTo>
                  <a:lnTo>
                    <a:pt x="5" y="161"/>
                  </a:lnTo>
                  <a:lnTo>
                    <a:pt x="7" y="161"/>
                  </a:lnTo>
                  <a:lnTo>
                    <a:pt x="8" y="161"/>
                  </a:lnTo>
                  <a:lnTo>
                    <a:pt x="9" y="160"/>
                  </a:lnTo>
                  <a:lnTo>
                    <a:pt x="9" y="159"/>
                  </a:lnTo>
                  <a:lnTo>
                    <a:pt x="10" y="157"/>
                  </a:lnTo>
                  <a:lnTo>
                    <a:pt x="11" y="155"/>
                  </a:lnTo>
                  <a:lnTo>
                    <a:pt x="11" y="152"/>
                  </a:lnTo>
                  <a:lnTo>
                    <a:pt x="13" y="148"/>
                  </a:lnTo>
                  <a:lnTo>
                    <a:pt x="14" y="144"/>
                  </a:lnTo>
                  <a:lnTo>
                    <a:pt x="15" y="140"/>
                  </a:lnTo>
                  <a:lnTo>
                    <a:pt x="17" y="134"/>
                  </a:lnTo>
                  <a:lnTo>
                    <a:pt x="19" y="128"/>
                  </a:lnTo>
                  <a:lnTo>
                    <a:pt x="22" y="122"/>
                  </a:lnTo>
                  <a:lnTo>
                    <a:pt x="25" y="117"/>
                  </a:lnTo>
                  <a:lnTo>
                    <a:pt x="30" y="109"/>
                  </a:lnTo>
                  <a:lnTo>
                    <a:pt x="34" y="102"/>
                  </a:lnTo>
                  <a:lnTo>
                    <a:pt x="39" y="96"/>
                  </a:lnTo>
                  <a:lnTo>
                    <a:pt x="44" y="89"/>
                  </a:lnTo>
                  <a:lnTo>
                    <a:pt x="50" y="82"/>
                  </a:lnTo>
                  <a:lnTo>
                    <a:pt x="55" y="76"/>
                  </a:lnTo>
                  <a:lnTo>
                    <a:pt x="60" y="71"/>
                  </a:lnTo>
                  <a:lnTo>
                    <a:pt x="65" y="66"/>
                  </a:lnTo>
                  <a:lnTo>
                    <a:pt x="71" y="60"/>
                  </a:lnTo>
                  <a:lnTo>
                    <a:pt x="77" y="54"/>
                  </a:lnTo>
                  <a:lnTo>
                    <a:pt x="83" y="47"/>
                  </a:lnTo>
                  <a:lnTo>
                    <a:pt x="89" y="41"/>
                  </a:lnTo>
                  <a:lnTo>
                    <a:pt x="94" y="35"/>
                  </a:lnTo>
                  <a:lnTo>
                    <a:pt x="99" y="29"/>
                  </a:lnTo>
                  <a:lnTo>
                    <a:pt x="103" y="24"/>
                  </a:lnTo>
                  <a:lnTo>
                    <a:pt x="107" y="21"/>
                  </a:lnTo>
                  <a:lnTo>
                    <a:pt x="109" y="18"/>
                  </a:lnTo>
                  <a:lnTo>
                    <a:pt x="109" y="17"/>
                  </a:lnTo>
                  <a:close/>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222"/>
            <p:cNvSpPr>
              <a:spLocks/>
            </p:cNvSpPr>
            <p:nvPr/>
          </p:nvSpPr>
          <p:spPr bwMode="auto">
            <a:xfrm>
              <a:off x="2920" y="3331"/>
              <a:ext cx="114" cy="161"/>
            </a:xfrm>
            <a:custGeom>
              <a:avLst/>
              <a:gdLst>
                <a:gd name="T0" fmla="*/ 112 w 114"/>
                <a:gd name="T1" fmla="*/ 13 h 161"/>
                <a:gd name="T2" fmla="*/ 114 w 114"/>
                <a:gd name="T3" fmla="*/ 8 h 161"/>
                <a:gd name="T4" fmla="*/ 113 w 114"/>
                <a:gd name="T5" fmla="*/ 4 h 161"/>
                <a:gd name="T6" fmla="*/ 111 w 114"/>
                <a:gd name="T7" fmla="*/ 1 h 161"/>
                <a:gd name="T8" fmla="*/ 106 w 114"/>
                <a:gd name="T9" fmla="*/ 0 h 161"/>
                <a:gd name="T10" fmla="*/ 101 w 114"/>
                <a:gd name="T11" fmla="*/ 2 h 161"/>
                <a:gd name="T12" fmla="*/ 94 w 114"/>
                <a:gd name="T13" fmla="*/ 2 h 161"/>
                <a:gd name="T14" fmla="*/ 87 w 114"/>
                <a:gd name="T15" fmla="*/ 5 h 161"/>
                <a:gd name="T16" fmla="*/ 78 w 114"/>
                <a:gd name="T17" fmla="*/ 12 h 161"/>
                <a:gd name="T18" fmla="*/ 71 w 114"/>
                <a:gd name="T19" fmla="*/ 19 h 161"/>
                <a:gd name="T20" fmla="*/ 66 w 114"/>
                <a:gd name="T21" fmla="*/ 26 h 161"/>
                <a:gd name="T22" fmla="*/ 63 w 114"/>
                <a:gd name="T23" fmla="*/ 32 h 161"/>
                <a:gd name="T24" fmla="*/ 60 w 114"/>
                <a:gd name="T25" fmla="*/ 38 h 161"/>
                <a:gd name="T26" fmla="*/ 55 w 114"/>
                <a:gd name="T27" fmla="*/ 45 h 161"/>
                <a:gd name="T28" fmla="*/ 50 w 114"/>
                <a:gd name="T29" fmla="*/ 49 h 161"/>
                <a:gd name="T30" fmla="*/ 44 w 114"/>
                <a:gd name="T31" fmla="*/ 52 h 161"/>
                <a:gd name="T32" fmla="*/ 38 w 114"/>
                <a:gd name="T33" fmla="*/ 54 h 161"/>
                <a:gd name="T34" fmla="*/ 33 w 114"/>
                <a:gd name="T35" fmla="*/ 58 h 161"/>
                <a:gd name="T36" fmla="*/ 31 w 114"/>
                <a:gd name="T37" fmla="*/ 62 h 161"/>
                <a:gd name="T38" fmla="*/ 30 w 114"/>
                <a:gd name="T39" fmla="*/ 68 h 161"/>
                <a:gd name="T40" fmla="*/ 27 w 114"/>
                <a:gd name="T41" fmla="*/ 75 h 161"/>
                <a:gd name="T42" fmla="*/ 24 w 114"/>
                <a:gd name="T43" fmla="*/ 82 h 161"/>
                <a:gd name="T44" fmla="*/ 19 w 114"/>
                <a:gd name="T45" fmla="*/ 88 h 161"/>
                <a:gd name="T46" fmla="*/ 13 w 114"/>
                <a:gd name="T47" fmla="*/ 93 h 161"/>
                <a:gd name="T48" fmla="*/ 8 w 114"/>
                <a:gd name="T49" fmla="*/ 97 h 161"/>
                <a:gd name="T50" fmla="*/ 7 w 114"/>
                <a:gd name="T51" fmla="*/ 103 h 161"/>
                <a:gd name="T52" fmla="*/ 8 w 114"/>
                <a:gd name="T53" fmla="*/ 111 h 161"/>
                <a:gd name="T54" fmla="*/ 7 w 114"/>
                <a:gd name="T55" fmla="*/ 120 h 161"/>
                <a:gd name="T56" fmla="*/ 5 w 114"/>
                <a:gd name="T57" fmla="*/ 131 h 161"/>
                <a:gd name="T58" fmla="*/ 2 w 114"/>
                <a:gd name="T59" fmla="*/ 142 h 161"/>
                <a:gd name="T60" fmla="*/ 0 w 114"/>
                <a:gd name="T61" fmla="*/ 152 h 161"/>
                <a:gd name="T62" fmla="*/ 1 w 114"/>
                <a:gd name="T63" fmla="*/ 158 h 161"/>
                <a:gd name="T64" fmla="*/ 5 w 114"/>
                <a:gd name="T65" fmla="*/ 161 h 161"/>
                <a:gd name="T66" fmla="*/ 9 w 114"/>
                <a:gd name="T67" fmla="*/ 160 h 161"/>
                <a:gd name="T68" fmla="*/ 11 w 114"/>
                <a:gd name="T69" fmla="*/ 155 h 161"/>
                <a:gd name="T70" fmla="*/ 14 w 114"/>
                <a:gd name="T71" fmla="*/ 144 h 161"/>
                <a:gd name="T72" fmla="*/ 19 w 114"/>
                <a:gd name="T73" fmla="*/ 128 h 161"/>
                <a:gd name="T74" fmla="*/ 30 w 114"/>
                <a:gd name="T75" fmla="*/ 109 h 161"/>
                <a:gd name="T76" fmla="*/ 44 w 114"/>
                <a:gd name="T77" fmla="*/ 89 h 161"/>
                <a:gd name="T78" fmla="*/ 60 w 114"/>
                <a:gd name="T79" fmla="*/ 71 h 161"/>
                <a:gd name="T80" fmla="*/ 77 w 114"/>
                <a:gd name="T81" fmla="*/ 54 h 161"/>
                <a:gd name="T82" fmla="*/ 94 w 114"/>
                <a:gd name="T83" fmla="*/ 35 h 161"/>
                <a:gd name="T84" fmla="*/ 107 w 114"/>
                <a:gd name="T85" fmla="*/ 21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161"/>
                <a:gd name="T131" fmla="*/ 114 w 114"/>
                <a:gd name="T132" fmla="*/ 161 h 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161">
                  <a:moveTo>
                    <a:pt x="109" y="17"/>
                  </a:moveTo>
                  <a:lnTo>
                    <a:pt x="111" y="15"/>
                  </a:lnTo>
                  <a:lnTo>
                    <a:pt x="112" y="13"/>
                  </a:lnTo>
                  <a:lnTo>
                    <a:pt x="113" y="11"/>
                  </a:lnTo>
                  <a:lnTo>
                    <a:pt x="114" y="9"/>
                  </a:lnTo>
                  <a:lnTo>
                    <a:pt x="114" y="8"/>
                  </a:lnTo>
                  <a:lnTo>
                    <a:pt x="114" y="6"/>
                  </a:lnTo>
                  <a:lnTo>
                    <a:pt x="114" y="5"/>
                  </a:lnTo>
                  <a:lnTo>
                    <a:pt x="113" y="4"/>
                  </a:lnTo>
                  <a:lnTo>
                    <a:pt x="113" y="3"/>
                  </a:lnTo>
                  <a:lnTo>
                    <a:pt x="112" y="2"/>
                  </a:lnTo>
                  <a:lnTo>
                    <a:pt x="111" y="1"/>
                  </a:lnTo>
                  <a:lnTo>
                    <a:pt x="109" y="0"/>
                  </a:lnTo>
                  <a:lnTo>
                    <a:pt x="108" y="0"/>
                  </a:lnTo>
                  <a:lnTo>
                    <a:pt x="106" y="0"/>
                  </a:lnTo>
                  <a:lnTo>
                    <a:pt x="105" y="0"/>
                  </a:lnTo>
                  <a:lnTo>
                    <a:pt x="103" y="1"/>
                  </a:lnTo>
                  <a:lnTo>
                    <a:pt x="101" y="2"/>
                  </a:lnTo>
                  <a:lnTo>
                    <a:pt x="98" y="2"/>
                  </a:lnTo>
                  <a:lnTo>
                    <a:pt x="96" y="2"/>
                  </a:lnTo>
                  <a:lnTo>
                    <a:pt x="94" y="2"/>
                  </a:lnTo>
                  <a:lnTo>
                    <a:pt x="92" y="2"/>
                  </a:lnTo>
                  <a:lnTo>
                    <a:pt x="90" y="3"/>
                  </a:lnTo>
                  <a:lnTo>
                    <a:pt x="87" y="5"/>
                  </a:lnTo>
                  <a:lnTo>
                    <a:pt x="84" y="7"/>
                  </a:lnTo>
                  <a:lnTo>
                    <a:pt x="81" y="9"/>
                  </a:lnTo>
                  <a:lnTo>
                    <a:pt x="78" y="12"/>
                  </a:lnTo>
                  <a:lnTo>
                    <a:pt x="76" y="14"/>
                  </a:lnTo>
                  <a:lnTo>
                    <a:pt x="73" y="16"/>
                  </a:lnTo>
                  <a:lnTo>
                    <a:pt x="71" y="19"/>
                  </a:lnTo>
                  <a:lnTo>
                    <a:pt x="69" y="22"/>
                  </a:lnTo>
                  <a:lnTo>
                    <a:pt x="66" y="24"/>
                  </a:lnTo>
                  <a:lnTo>
                    <a:pt x="66" y="26"/>
                  </a:lnTo>
                  <a:lnTo>
                    <a:pt x="65" y="28"/>
                  </a:lnTo>
                  <a:lnTo>
                    <a:pt x="63" y="30"/>
                  </a:lnTo>
                  <a:lnTo>
                    <a:pt x="63" y="32"/>
                  </a:lnTo>
                  <a:lnTo>
                    <a:pt x="63" y="34"/>
                  </a:lnTo>
                  <a:lnTo>
                    <a:pt x="62" y="36"/>
                  </a:lnTo>
                  <a:lnTo>
                    <a:pt x="60" y="38"/>
                  </a:lnTo>
                  <a:lnTo>
                    <a:pt x="59" y="40"/>
                  </a:lnTo>
                  <a:lnTo>
                    <a:pt x="57" y="43"/>
                  </a:lnTo>
                  <a:lnTo>
                    <a:pt x="55" y="45"/>
                  </a:lnTo>
                  <a:lnTo>
                    <a:pt x="53" y="47"/>
                  </a:lnTo>
                  <a:lnTo>
                    <a:pt x="52" y="49"/>
                  </a:lnTo>
                  <a:lnTo>
                    <a:pt x="50" y="49"/>
                  </a:lnTo>
                  <a:lnTo>
                    <a:pt x="48" y="51"/>
                  </a:lnTo>
                  <a:lnTo>
                    <a:pt x="46" y="51"/>
                  </a:lnTo>
                  <a:lnTo>
                    <a:pt x="44" y="52"/>
                  </a:lnTo>
                  <a:lnTo>
                    <a:pt x="43" y="52"/>
                  </a:lnTo>
                  <a:lnTo>
                    <a:pt x="40" y="53"/>
                  </a:lnTo>
                  <a:lnTo>
                    <a:pt x="38" y="54"/>
                  </a:lnTo>
                  <a:lnTo>
                    <a:pt x="36" y="55"/>
                  </a:lnTo>
                  <a:lnTo>
                    <a:pt x="34" y="56"/>
                  </a:lnTo>
                  <a:lnTo>
                    <a:pt x="33" y="58"/>
                  </a:lnTo>
                  <a:lnTo>
                    <a:pt x="32" y="58"/>
                  </a:lnTo>
                  <a:lnTo>
                    <a:pt x="31" y="60"/>
                  </a:lnTo>
                  <a:lnTo>
                    <a:pt x="31" y="62"/>
                  </a:lnTo>
                  <a:lnTo>
                    <a:pt x="31" y="64"/>
                  </a:lnTo>
                  <a:lnTo>
                    <a:pt x="30" y="66"/>
                  </a:lnTo>
                  <a:lnTo>
                    <a:pt x="30" y="68"/>
                  </a:lnTo>
                  <a:lnTo>
                    <a:pt x="29" y="71"/>
                  </a:lnTo>
                  <a:lnTo>
                    <a:pt x="28" y="73"/>
                  </a:lnTo>
                  <a:lnTo>
                    <a:pt x="27" y="75"/>
                  </a:lnTo>
                  <a:lnTo>
                    <a:pt x="26" y="78"/>
                  </a:lnTo>
                  <a:lnTo>
                    <a:pt x="25" y="81"/>
                  </a:lnTo>
                  <a:lnTo>
                    <a:pt x="24" y="82"/>
                  </a:lnTo>
                  <a:lnTo>
                    <a:pt x="23" y="84"/>
                  </a:lnTo>
                  <a:lnTo>
                    <a:pt x="22" y="86"/>
                  </a:lnTo>
                  <a:lnTo>
                    <a:pt x="19" y="88"/>
                  </a:lnTo>
                  <a:lnTo>
                    <a:pt x="18" y="90"/>
                  </a:lnTo>
                  <a:lnTo>
                    <a:pt x="15" y="91"/>
                  </a:lnTo>
                  <a:lnTo>
                    <a:pt x="13" y="93"/>
                  </a:lnTo>
                  <a:lnTo>
                    <a:pt x="11" y="94"/>
                  </a:lnTo>
                  <a:lnTo>
                    <a:pt x="10" y="96"/>
                  </a:lnTo>
                  <a:lnTo>
                    <a:pt x="8" y="97"/>
                  </a:lnTo>
                  <a:lnTo>
                    <a:pt x="8" y="99"/>
                  </a:lnTo>
                  <a:lnTo>
                    <a:pt x="7" y="101"/>
                  </a:lnTo>
                  <a:lnTo>
                    <a:pt x="7" y="103"/>
                  </a:lnTo>
                  <a:lnTo>
                    <a:pt x="7" y="105"/>
                  </a:lnTo>
                  <a:lnTo>
                    <a:pt x="8" y="108"/>
                  </a:lnTo>
                  <a:lnTo>
                    <a:pt x="8" y="111"/>
                  </a:lnTo>
                  <a:lnTo>
                    <a:pt x="8" y="114"/>
                  </a:lnTo>
                  <a:lnTo>
                    <a:pt x="8" y="117"/>
                  </a:lnTo>
                  <a:lnTo>
                    <a:pt x="7" y="120"/>
                  </a:lnTo>
                  <a:lnTo>
                    <a:pt x="7" y="124"/>
                  </a:lnTo>
                  <a:lnTo>
                    <a:pt x="6" y="128"/>
                  </a:lnTo>
                  <a:lnTo>
                    <a:pt x="5" y="131"/>
                  </a:lnTo>
                  <a:lnTo>
                    <a:pt x="4" y="135"/>
                  </a:lnTo>
                  <a:lnTo>
                    <a:pt x="3" y="139"/>
                  </a:lnTo>
                  <a:lnTo>
                    <a:pt x="2" y="142"/>
                  </a:lnTo>
                  <a:lnTo>
                    <a:pt x="1" y="146"/>
                  </a:lnTo>
                  <a:lnTo>
                    <a:pt x="0" y="149"/>
                  </a:lnTo>
                  <a:lnTo>
                    <a:pt x="0" y="152"/>
                  </a:lnTo>
                  <a:lnTo>
                    <a:pt x="0" y="154"/>
                  </a:lnTo>
                  <a:lnTo>
                    <a:pt x="1" y="156"/>
                  </a:lnTo>
                  <a:lnTo>
                    <a:pt x="1" y="158"/>
                  </a:lnTo>
                  <a:lnTo>
                    <a:pt x="2" y="159"/>
                  </a:lnTo>
                  <a:lnTo>
                    <a:pt x="4" y="160"/>
                  </a:lnTo>
                  <a:lnTo>
                    <a:pt x="5" y="161"/>
                  </a:lnTo>
                  <a:lnTo>
                    <a:pt x="7" y="161"/>
                  </a:lnTo>
                  <a:lnTo>
                    <a:pt x="8" y="161"/>
                  </a:lnTo>
                  <a:lnTo>
                    <a:pt x="9" y="160"/>
                  </a:lnTo>
                  <a:lnTo>
                    <a:pt x="9" y="159"/>
                  </a:lnTo>
                  <a:lnTo>
                    <a:pt x="10" y="157"/>
                  </a:lnTo>
                  <a:lnTo>
                    <a:pt x="11" y="155"/>
                  </a:lnTo>
                  <a:lnTo>
                    <a:pt x="11" y="152"/>
                  </a:lnTo>
                  <a:lnTo>
                    <a:pt x="13" y="148"/>
                  </a:lnTo>
                  <a:lnTo>
                    <a:pt x="14" y="144"/>
                  </a:lnTo>
                  <a:lnTo>
                    <a:pt x="15" y="140"/>
                  </a:lnTo>
                  <a:lnTo>
                    <a:pt x="17" y="134"/>
                  </a:lnTo>
                  <a:lnTo>
                    <a:pt x="19" y="128"/>
                  </a:lnTo>
                  <a:lnTo>
                    <a:pt x="22" y="122"/>
                  </a:lnTo>
                  <a:lnTo>
                    <a:pt x="25" y="117"/>
                  </a:lnTo>
                  <a:lnTo>
                    <a:pt x="30" y="109"/>
                  </a:lnTo>
                  <a:lnTo>
                    <a:pt x="34" y="102"/>
                  </a:lnTo>
                  <a:lnTo>
                    <a:pt x="39" y="96"/>
                  </a:lnTo>
                  <a:lnTo>
                    <a:pt x="44" y="89"/>
                  </a:lnTo>
                  <a:lnTo>
                    <a:pt x="50" y="82"/>
                  </a:lnTo>
                  <a:lnTo>
                    <a:pt x="55" y="76"/>
                  </a:lnTo>
                  <a:lnTo>
                    <a:pt x="60" y="71"/>
                  </a:lnTo>
                  <a:lnTo>
                    <a:pt x="65" y="66"/>
                  </a:lnTo>
                  <a:lnTo>
                    <a:pt x="71" y="60"/>
                  </a:lnTo>
                  <a:lnTo>
                    <a:pt x="77" y="54"/>
                  </a:lnTo>
                  <a:lnTo>
                    <a:pt x="83" y="47"/>
                  </a:lnTo>
                  <a:lnTo>
                    <a:pt x="89" y="41"/>
                  </a:lnTo>
                  <a:lnTo>
                    <a:pt x="94" y="35"/>
                  </a:lnTo>
                  <a:lnTo>
                    <a:pt x="99" y="29"/>
                  </a:lnTo>
                  <a:lnTo>
                    <a:pt x="103" y="24"/>
                  </a:lnTo>
                  <a:lnTo>
                    <a:pt x="107" y="21"/>
                  </a:lnTo>
                  <a:lnTo>
                    <a:pt x="109" y="18"/>
                  </a:lnTo>
                  <a:lnTo>
                    <a:pt x="109" y="17"/>
                  </a:lnTo>
                </a:path>
              </a:pathLst>
            </a:custGeom>
            <a:noFill/>
            <a:ln w="0">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6" name="Group 389"/>
          <p:cNvGrpSpPr>
            <a:grpSpLocks/>
          </p:cNvGrpSpPr>
          <p:nvPr/>
        </p:nvGrpSpPr>
        <p:grpSpPr bwMode="auto">
          <a:xfrm>
            <a:off x="1083423" y="1854182"/>
            <a:ext cx="1198562" cy="3389313"/>
            <a:chOff x="2932" y="1618"/>
            <a:chExt cx="473" cy="1468"/>
          </a:xfrm>
        </p:grpSpPr>
        <p:sp>
          <p:nvSpPr>
            <p:cNvPr id="537" name="Freeform 226"/>
            <p:cNvSpPr>
              <a:spLocks/>
            </p:cNvSpPr>
            <p:nvPr/>
          </p:nvSpPr>
          <p:spPr bwMode="auto">
            <a:xfrm>
              <a:off x="3094" y="2983"/>
              <a:ext cx="33" cy="103"/>
            </a:xfrm>
            <a:custGeom>
              <a:avLst/>
              <a:gdLst>
                <a:gd name="T0" fmla="*/ 10 w 33"/>
                <a:gd name="T1" fmla="*/ 49 h 103"/>
                <a:gd name="T2" fmla="*/ 9 w 33"/>
                <a:gd name="T3" fmla="*/ 42 h 103"/>
                <a:gd name="T4" fmla="*/ 8 w 33"/>
                <a:gd name="T5" fmla="*/ 37 h 103"/>
                <a:gd name="T6" fmla="*/ 7 w 33"/>
                <a:gd name="T7" fmla="*/ 32 h 103"/>
                <a:gd name="T8" fmla="*/ 6 w 33"/>
                <a:gd name="T9" fmla="*/ 28 h 103"/>
                <a:gd name="T10" fmla="*/ 5 w 33"/>
                <a:gd name="T11" fmla="*/ 25 h 103"/>
                <a:gd name="T12" fmla="*/ 4 w 33"/>
                <a:gd name="T13" fmla="*/ 21 h 103"/>
                <a:gd name="T14" fmla="*/ 3 w 33"/>
                <a:gd name="T15" fmla="*/ 17 h 103"/>
                <a:gd name="T16" fmla="*/ 3 w 33"/>
                <a:gd name="T17" fmla="*/ 15 h 103"/>
                <a:gd name="T18" fmla="*/ 2 w 33"/>
                <a:gd name="T19" fmla="*/ 11 h 103"/>
                <a:gd name="T20" fmla="*/ 0 w 33"/>
                <a:gd name="T21" fmla="*/ 7 h 103"/>
                <a:gd name="T22" fmla="*/ 25 w 33"/>
                <a:gd name="T23" fmla="*/ 0 h 103"/>
                <a:gd name="T24" fmla="*/ 26 w 33"/>
                <a:gd name="T25" fmla="*/ 5 h 103"/>
                <a:gd name="T26" fmla="*/ 26 w 33"/>
                <a:gd name="T27" fmla="*/ 9 h 103"/>
                <a:gd name="T28" fmla="*/ 28 w 33"/>
                <a:gd name="T29" fmla="*/ 13 h 103"/>
                <a:gd name="T30" fmla="*/ 29 w 33"/>
                <a:gd name="T31" fmla="*/ 17 h 103"/>
                <a:gd name="T32" fmla="*/ 29 w 33"/>
                <a:gd name="T33" fmla="*/ 22 h 103"/>
                <a:gd name="T34" fmla="*/ 30 w 33"/>
                <a:gd name="T35" fmla="*/ 26 h 103"/>
                <a:gd name="T36" fmla="*/ 31 w 33"/>
                <a:gd name="T37" fmla="*/ 31 h 103"/>
                <a:gd name="T38" fmla="*/ 32 w 33"/>
                <a:gd name="T39" fmla="*/ 36 h 103"/>
                <a:gd name="T40" fmla="*/ 32 w 33"/>
                <a:gd name="T41" fmla="*/ 42 h 103"/>
                <a:gd name="T42" fmla="*/ 32 w 33"/>
                <a:gd name="T43" fmla="*/ 49 h 103"/>
                <a:gd name="T44" fmla="*/ 33 w 33"/>
                <a:gd name="T45" fmla="*/ 55 h 103"/>
                <a:gd name="T46" fmla="*/ 32 w 33"/>
                <a:gd name="T47" fmla="*/ 60 h 103"/>
                <a:gd name="T48" fmla="*/ 32 w 33"/>
                <a:gd name="T49" fmla="*/ 68 h 103"/>
                <a:gd name="T50" fmla="*/ 32 w 33"/>
                <a:gd name="T51" fmla="*/ 75 h 103"/>
                <a:gd name="T52" fmla="*/ 32 w 33"/>
                <a:gd name="T53" fmla="*/ 82 h 103"/>
                <a:gd name="T54" fmla="*/ 31 w 33"/>
                <a:gd name="T55" fmla="*/ 89 h 103"/>
                <a:gd name="T56" fmla="*/ 29 w 33"/>
                <a:gd name="T57" fmla="*/ 95 h 103"/>
                <a:gd name="T58" fmla="*/ 29 w 33"/>
                <a:gd name="T59" fmla="*/ 99 h 103"/>
                <a:gd name="T60" fmla="*/ 28 w 33"/>
                <a:gd name="T61" fmla="*/ 102 h 103"/>
                <a:gd name="T62" fmla="*/ 26 w 33"/>
                <a:gd name="T63" fmla="*/ 103 h 103"/>
                <a:gd name="T64" fmla="*/ 26 w 33"/>
                <a:gd name="T65" fmla="*/ 102 h 103"/>
                <a:gd name="T66" fmla="*/ 25 w 33"/>
                <a:gd name="T67" fmla="*/ 99 h 103"/>
                <a:gd name="T68" fmla="*/ 23 w 33"/>
                <a:gd name="T69" fmla="*/ 95 h 103"/>
                <a:gd name="T70" fmla="*/ 21 w 33"/>
                <a:gd name="T71" fmla="*/ 90 h 103"/>
                <a:gd name="T72" fmla="*/ 19 w 33"/>
                <a:gd name="T73" fmla="*/ 84 h 103"/>
                <a:gd name="T74" fmla="*/ 17 w 33"/>
                <a:gd name="T75" fmla="*/ 76 h 103"/>
                <a:gd name="T76" fmla="*/ 15 w 33"/>
                <a:gd name="T77" fmla="*/ 69 h 103"/>
                <a:gd name="T78" fmla="*/ 13 w 33"/>
                <a:gd name="T79" fmla="*/ 62 h 103"/>
                <a:gd name="T80" fmla="*/ 12 w 33"/>
                <a:gd name="T81" fmla="*/ 55 h 103"/>
                <a:gd name="T82" fmla="*/ 10 w 33"/>
                <a:gd name="T83" fmla="*/ 4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103"/>
                <a:gd name="T128" fmla="*/ 33 w 33"/>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103">
                  <a:moveTo>
                    <a:pt x="10" y="49"/>
                  </a:moveTo>
                  <a:lnTo>
                    <a:pt x="9" y="42"/>
                  </a:lnTo>
                  <a:lnTo>
                    <a:pt x="8" y="37"/>
                  </a:lnTo>
                  <a:lnTo>
                    <a:pt x="7" y="32"/>
                  </a:lnTo>
                  <a:lnTo>
                    <a:pt x="6" y="28"/>
                  </a:lnTo>
                  <a:lnTo>
                    <a:pt x="5" y="25"/>
                  </a:lnTo>
                  <a:lnTo>
                    <a:pt x="4" y="21"/>
                  </a:lnTo>
                  <a:lnTo>
                    <a:pt x="3" y="17"/>
                  </a:lnTo>
                  <a:lnTo>
                    <a:pt x="3" y="15"/>
                  </a:lnTo>
                  <a:lnTo>
                    <a:pt x="2" y="11"/>
                  </a:lnTo>
                  <a:lnTo>
                    <a:pt x="0" y="7"/>
                  </a:lnTo>
                  <a:lnTo>
                    <a:pt x="25" y="0"/>
                  </a:lnTo>
                  <a:lnTo>
                    <a:pt x="26" y="5"/>
                  </a:lnTo>
                  <a:lnTo>
                    <a:pt x="26" y="9"/>
                  </a:lnTo>
                  <a:lnTo>
                    <a:pt x="28" y="13"/>
                  </a:lnTo>
                  <a:lnTo>
                    <a:pt x="29" y="17"/>
                  </a:lnTo>
                  <a:lnTo>
                    <a:pt x="29" y="22"/>
                  </a:lnTo>
                  <a:lnTo>
                    <a:pt x="30" y="26"/>
                  </a:lnTo>
                  <a:lnTo>
                    <a:pt x="31" y="31"/>
                  </a:lnTo>
                  <a:lnTo>
                    <a:pt x="32" y="36"/>
                  </a:lnTo>
                  <a:lnTo>
                    <a:pt x="32" y="42"/>
                  </a:lnTo>
                  <a:lnTo>
                    <a:pt x="32" y="49"/>
                  </a:lnTo>
                  <a:lnTo>
                    <a:pt x="33" y="55"/>
                  </a:lnTo>
                  <a:lnTo>
                    <a:pt x="32" y="60"/>
                  </a:lnTo>
                  <a:lnTo>
                    <a:pt x="32" y="68"/>
                  </a:lnTo>
                  <a:lnTo>
                    <a:pt x="32" y="75"/>
                  </a:lnTo>
                  <a:lnTo>
                    <a:pt x="32" y="82"/>
                  </a:lnTo>
                  <a:lnTo>
                    <a:pt x="31" y="89"/>
                  </a:lnTo>
                  <a:lnTo>
                    <a:pt x="29" y="95"/>
                  </a:lnTo>
                  <a:lnTo>
                    <a:pt x="29" y="99"/>
                  </a:lnTo>
                  <a:lnTo>
                    <a:pt x="28" y="102"/>
                  </a:lnTo>
                  <a:lnTo>
                    <a:pt x="26" y="103"/>
                  </a:lnTo>
                  <a:lnTo>
                    <a:pt x="26" y="102"/>
                  </a:lnTo>
                  <a:lnTo>
                    <a:pt x="25" y="99"/>
                  </a:lnTo>
                  <a:lnTo>
                    <a:pt x="23" y="95"/>
                  </a:lnTo>
                  <a:lnTo>
                    <a:pt x="21" y="90"/>
                  </a:lnTo>
                  <a:lnTo>
                    <a:pt x="19" y="84"/>
                  </a:lnTo>
                  <a:lnTo>
                    <a:pt x="17" y="76"/>
                  </a:lnTo>
                  <a:lnTo>
                    <a:pt x="15" y="69"/>
                  </a:lnTo>
                  <a:lnTo>
                    <a:pt x="13" y="62"/>
                  </a:lnTo>
                  <a:lnTo>
                    <a:pt x="12" y="55"/>
                  </a:lnTo>
                  <a:lnTo>
                    <a:pt x="10" y="49"/>
                  </a:lnTo>
                  <a:close/>
                </a:path>
              </a:pathLst>
            </a:custGeom>
            <a:solidFill>
              <a:srgbClr val="6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27"/>
            <p:cNvSpPr>
              <a:spLocks/>
            </p:cNvSpPr>
            <p:nvPr/>
          </p:nvSpPr>
          <p:spPr bwMode="auto">
            <a:xfrm>
              <a:off x="3094" y="2983"/>
              <a:ext cx="33" cy="103"/>
            </a:xfrm>
            <a:custGeom>
              <a:avLst/>
              <a:gdLst>
                <a:gd name="T0" fmla="*/ 10 w 33"/>
                <a:gd name="T1" fmla="*/ 49 h 103"/>
                <a:gd name="T2" fmla="*/ 9 w 33"/>
                <a:gd name="T3" fmla="*/ 42 h 103"/>
                <a:gd name="T4" fmla="*/ 8 w 33"/>
                <a:gd name="T5" fmla="*/ 37 h 103"/>
                <a:gd name="T6" fmla="*/ 7 w 33"/>
                <a:gd name="T7" fmla="*/ 32 h 103"/>
                <a:gd name="T8" fmla="*/ 6 w 33"/>
                <a:gd name="T9" fmla="*/ 28 h 103"/>
                <a:gd name="T10" fmla="*/ 5 w 33"/>
                <a:gd name="T11" fmla="*/ 25 h 103"/>
                <a:gd name="T12" fmla="*/ 4 w 33"/>
                <a:gd name="T13" fmla="*/ 21 h 103"/>
                <a:gd name="T14" fmla="*/ 3 w 33"/>
                <a:gd name="T15" fmla="*/ 17 h 103"/>
                <a:gd name="T16" fmla="*/ 3 w 33"/>
                <a:gd name="T17" fmla="*/ 15 h 103"/>
                <a:gd name="T18" fmla="*/ 2 w 33"/>
                <a:gd name="T19" fmla="*/ 11 h 103"/>
                <a:gd name="T20" fmla="*/ 0 w 33"/>
                <a:gd name="T21" fmla="*/ 7 h 103"/>
                <a:gd name="T22" fmla="*/ 25 w 33"/>
                <a:gd name="T23" fmla="*/ 0 h 103"/>
                <a:gd name="T24" fmla="*/ 26 w 33"/>
                <a:gd name="T25" fmla="*/ 5 h 103"/>
                <a:gd name="T26" fmla="*/ 26 w 33"/>
                <a:gd name="T27" fmla="*/ 9 h 103"/>
                <a:gd name="T28" fmla="*/ 28 w 33"/>
                <a:gd name="T29" fmla="*/ 13 h 103"/>
                <a:gd name="T30" fmla="*/ 29 w 33"/>
                <a:gd name="T31" fmla="*/ 17 h 103"/>
                <a:gd name="T32" fmla="*/ 29 w 33"/>
                <a:gd name="T33" fmla="*/ 22 h 103"/>
                <a:gd name="T34" fmla="*/ 30 w 33"/>
                <a:gd name="T35" fmla="*/ 26 h 103"/>
                <a:gd name="T36" fmla="*/ 31 w 33"/>
                <a:gd name="T37" fmla="*/ 31 h 103"/>
                <a:gd name="T38" fmla="*/ 32 w 33"/>
                <a:gd name="T39" fmla="*/ 36 h 103"/>
                <a:gd name="T40" fmla="*/ 32 w 33"/>
                <a:gd name="T41" fmla="*/ 42 h 103"/>
                <a:gd name="T42" fmla="*/ 32 w 33"/>
                <a:gd name="T43" fmla="*/ 49 h 103"/>
                <a:gd name="T44" fmla="*/ 33 w 33"/>
                <a:gd name="T45" fmla="*/ 55 h 103"/>
                <a:gd name="T46" fmla="*/ 32 w 33"/>
                <a:gd name="T47" fmla="*/ 60 h 103"/>
                <a:gd name="T48" fmla="*/ 32 w 33"/>
                <a:gd name="T49" fmla="*/ 68 h 103"/>
                <a:gd name="T50" fmla="*/ 32 w 33"/>
                <a:gd name="T51" fmla="*/ 75 h 103"/>
                <a:gd name="T52" fmla="*/ 32 w 33"/>
                <a:gd name="T53" fmla="*/ 82 h 103"/>
                <a:gd name="T54" fmla="*/ 31 w 33"/>
                <a:gd name="T55" fmla="*/ 89 h 103"/>
                <a:gd name="T56" fmla="*/ 29 w 33"/>
                <a:gd name="T57" fmla="*/ 95 h 103"/>
                <a:gd name="T58" fmla="*/ 29 w 33"/>
                <a:gd name="T59" fmla="*/ 99 h 103"/>
                <a:gd name="T60" fmla="*/ 28 w 33"/>
                <a:gd name="T61" fmla="*/ 102 h 103"/>
                <a:gd name="T62" fmla="*/ 26 w 33"/>
                <a:gd name="T63" fmla="*/ 103 h 103"/>
                <a:gd name="T64" fmla="*/ 26 w 33"/>
                <a:gd name="T65" fmla="*/ 102 h 103"/>
                <a:gd name="T66" fmla="*/ 25 w 33"/>
                <a:gd name="T67" fmla="*/ 99 h 103"/>
                <a:gd name="T68" fmla="*/ 23 w 33"/>
                <a:gd name="T69" fmla="*/ 95 h 103"/>
                <a:gd name="T70" fmla="*/ 21 w 33"/>
                <a:gd name="T71" fmla="*/ 90 h 103"/>
                <a:gd name="T72" fmla="*/ 19 w 33"/>
                <a:gd name="T73" fmla="*/ 84 h 103"/>
                <a:gd name="T74" fmla="*/ 17 w 33"/>
                <a:gd name="T75" fmla="*/ 76 h 103"/>
                <a:gd name="T76" fmla="*/ 15 w 33"/>
                <a:gd name="T77" fmla="*/ 69 h 103"/>
                <a:gd name="T78" fmla="*/ 13 w 33"/>
                <a:gd name="T79" fmla="*/ 62 h 103"/>
                <a:gd name="T80" fmla="*/ 12 w 33"/>
                <a:gd name="T81" fmla="*/ 55 h 103"/>
                <a:gd name="T82" fmla="*/ 10 w 33"/>
                <a:gd name="T83" fmla="*/ 4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103"/>
                <a:gd name="T128" fmla="*/ 33 w 33"/>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103">
                  <a:moveTo>
                    <a:pt x="10" y="49"/>
                  </a:moveTo>
                  <a:lnTo>
                    <a:pt x="9" y="42"/>
                  </a:lnTo>
                  <a:lnTo>
                    <a:pt x="8" y="37"/>
                  </a:lnTo>
                  <a:lnTo>
                    <a:pt x="7" y="32"/>
                  </a:lnTo>
                  <a:lnTo>
                    <a:pt x="6" y="28"/>
                  </a:lnTo>
                  <a:lnTo>
                    <a:pt x="5" y="25"/>
                  </a:lnTo>
                  <a:lnTo>
                    <a:pt x="4" y="21"/>
                  </a:lnTo>
                  <a:lnTo>
                    <a:pt x="3" y="17"/>
                  </a:lnTo>
                  <a:lnTo>
                    <a:pt x="3" y="15"/>
                  </a:lnTo>
                  <a:lnTo>
                    <a:pt x="2" y="11"/>
                  </a:lnTo>
                  <a:lnTo>
                    <a:pt x="0" y="7"/>
                  </a:lnTo>
                  <a:lnTo>
                    <a:pt x="25" y="0"/>
                  </a:lnTo>
                  <a:lnTo>
                    <a:pt x="26" y="5"/>
                  </a:lnTo>
                  <a:lnTo>
                    <a:pt x="26" y="9"/>
                  </a:lnTo>
                  <a:lnTo>
                    <a:pt x="28" y="13"/>
                  </a:lnTo>
                  <a:lnTo>
                    <a:pt x="29" y="17"/>
                  </a:lnTo>
                  <a:lnTo>
                    <a:pt x="29" y="22"/>
                  </a:lnTo>
                  <a:lnTo>
                    <a:pt x="30" y="26"/>
                  </a:lnTo>
                  <a:lnTo>
                    <a:pt x="31" y="31"/>
                  </a:lnTo>
                  <a:lnTo>
                    <a:pt x="32" y="36"/>
                  </a:lnTo>
                  <a:lnTo>
                    <a:pt x="32" y="42"/>
                  </a:lnTo>
                  <a:lnTo>
                    <a:pt x="32" y="49"/>
                  </a:lnTo>
                  <a:lnTo>
                    <a:pt x="33" y="55"/>
                  </a:lnTo>
                  <a:lnTo>
                    <a:pt x="32" y="60"/>
                  </a:lnTo>
                  <a:lnTo>
                    <a:pt x="32" y="68"/>
                  </a:lnTo>
                  <a:lnTo>
                    <a:pt x="32" y="75"/>
                  </a:lnTo>
                  <a:lnTo>
                    <a:pt x="32" y="82"/>
                  </a:lnTo>
                  <a:lnTo>
                    <a:pt x="31" y="89"/>
                  </a:lnTo>
                  <a:lnTo>
                    <a:pt x="29" y="95"/>
                  </a:lnTo>
                  <a:lnTo>
                    <a:pt x="29" y="99"/>
                  </a:lnTo>
                  <a:lnTo>
                    <a:pt x="28" y="102"/>
                  </a:lnTo>
                  <a:lnTo>
                    <a:pt x="26" y="103"/>
                  </a:lnTo>
                  <a:lnTo>
                    <a:pt x="26" y="102"/>
                  </a:lnTo>
                  <a:lnTo>
                    <a:pt x="25" y="99"/>
                  </a:lnTo>
                  <a:lnTo>
                    <a:pt x="23" y="95"/>
                  </a:lnTo>
                  <a:lnTo>
                    <a:pt x="21" y="90"/>
                  </a:lnTo>
                  <a:lnTo>
                    <a:pt x="19" y="84"/>
                  </a:lnTo>
                  <a:lnTo>
                    <a:pt x="17" y="76"/>
                  </a:lnTo>
                  <a:lnTo>
                    <a:pt x="15" y="69"/>
                  </a:lnTo>
                  <a:lnTo>
                    <a:pt x="13" y="62"/>
                  </a:lnTo>
                  <a:lnTo>
                    <a:pt x="12" y="55"/>
                  </a:lnTo>
                  <a:lnTo>
                    <a:pt x="10" y="49"/>
                  </a:lnTo>
                  <a:close/>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228"/>
            <p:cNvSpPr>
              <a:spLocks/>
            </p:cNvSpPr>
            <p:nvPr/>
          </p:nvSpPr>
          <p:spPr bwMode="auto">
            <a:xfrm>
              <a:off x="3094" y="2983"/>
              <a:ext cx="33" cy="103"/>
            </a:xfrm>
            <a:custGeom>
              <a:avLst/>
              <a:gdLst>
                <a:gd name="T0" fmla="*/ 10 w 33"/>
                <a:gd name="T1" fmla="*/ 49 h 103"/>
                <a:gd name="T2" fmla="*/ 9 w 33"/>
                <a:gd name="T3" fmla="*/ 42 h 103"/>
                <a:gd name="T4" fmla="*/ 8 w 33"/>
                <a:gd name="T5" fmla="*/ 37 h 103"/>
                <a:gd name="T6" fmla="*/ 7 w 33"/>
                <a:gd name="T7" fmla="*/ 32 h 103"/>
                <a:gd name="T8" fmla="*/ 6 w 33"/>
                <a:gd name="T9" fmla="*/ 28 h 103"/>
                <a:gd name="T10" fmla="*/ 5 w 33"/>
                <a:gd name="T11" fmla="*/ 25 h 103"/>
                <a:gd name="T12" fmla="*/ 4 w 33"/>
                <a:gd name="T13" fmla="*/ 21 h 103"/>
                <a:gd name="T14" fmla="*/ 3 w 33"/>
                <a:gd name="T15" fmla="*/ 17 h 103"/>
                <a:gd name="T16" fmla="*/ 3 w 33"/>
                <a:gd name="T17" fmla="*/ 15 h 103"/>
                <a:gd name="T18" fmla="*/ 2 w 33"/>
                <a:gd name="T19" fmla="*/ 11 h 103"/>
                <a:gd name="T20" fmla="*/ 0 w 33"/>
                <a:gd name="T21" fmla="*/ 7 h 103"/>
                <a:gd name="T22" fmla="*/ 25 w 33"/>
                <a:gd name="T23" fmla="*/ 0 h 103"/>
                <a:gd name="T24" fmla="*/ 26 w 33"/>
                <a:gd name="T25" fmla="*/ 5 h 103"/>
                <a:gd name="T26" fmla="*/ 26 w 33"/>
                <a:gd name="T27" fmla="*/ 9 h 103"/>
                <a:gd name="T28" fmla="*/ 28 w 33"/>
                <a:gd name="T29" fmla="*/ 13 h 103"/>
                <a:gd name="T30" fmla="*/ 29 w 33"/>
                <a:gd name="T31" fmla="*/ 17 h 103"/>
                <a:gd name="T32" fmla="*/ 29 w 33"/>
                <a:gd name="T33" fmla="*/ 22 h 103"/>
                <a:gd name="T34" fmla="*/ 30 w 33"/>
                <a:gd name="T35" fmla="*/ 26 h 103"/>
                <a:gd name="T36" fmla="*/ 31 w 33"/>
                <a:gd name="T37" fmla="*/ 31 h 103"/>
                <a:gd name="T38" fmla="*/ 32 w 33"/>
                <a:gd name="T39" fmla="*/ 36 h 103"/>
                <a:gd name="T40" fmla="*/ 32 w 33"/>
                <a:gd name="T41" fmla="*/ 42 h 103"/>
                <a:gd name="T42" fmla="*/ 32 w 33"/>
                <a:gd name="T43" fmla="*/ 49 h 103"/>
                <a:gd name="T44" fmla="*/ 33 w 33"/>
                <a:gd name="T45" fmla="*/ 55 h 103"/>
                <a:gd name="T46" fmla="*/ 32 w 33"/>
                <a:gd name="T47" fmla="*/ 60 h 103"/>
                <a:gd name="T48" fmla="*/ 32 w 33"/>
                <a:gd name="T49" fmla="*/ 68 h 103"/>
                <a:gd name="T50" fmla="*/ 32 w 33"/>
                <a:gd name="T51" fmla="*/ 75 h 103"/>
                <a:gd name="T52" fmla="*/ 32 w 33"/>
                <a:gd name="T53" fmla="*/ 82 h 103"/>
                <a:gd name="T54" fmla="*/ 31 w 33"/>
                <a:gd name="T55" fmla="*/ 89 h 103"/>
                <a:gd name="T56" fmla="*/ 29 w 33"/>
                <a:gd name="T57" fmla="*/ 95 h 103"/>
                <a:gd name="T58" fmla="*/ 29 w 33"/>
                <a:gd name="T59" fmla="*/ 99 h 103"/>
                <a:gd name="T60" fmla="*/ 28 w 33"/>
                <a:gd name="T61" fmla="*/ 102 h 103"/>
                <a:gd name="T62" fmla="*/ 26 w 33"/>
                <a:gd name="T63" fmla="*/ 103 h 103"/>
                <a:gd name="T64" fmla="*/ 26 w 33"/>
                <a:gd name="T65" fmla="*/ 102 h 103"/>
                <a:gd name="T66" fmla="*/ 25 w 33"/>
                <a:gd name="T67" fmla="*/ 99 h 103"/>
                <a:gd name="T68" fmla="*/ 23 w 33"/>
                <a:gd name="T69" fmla="*/ 95 h 103"/>
                <a:gd name="T70" fmla="*/ 21 w 33"/>
                <a:gd name="T71" fmla="*/ 90 h 103"/>
                <a:gd name="T72" fmla="*/ 19 w 33"/>
                <a:gd name="T73" fmla="*/ 84 h 103"/>
                <a:gd name="T74" fmla="*/ 17 w 33"/>
                <a:gd name="T75" fmla="*/ 76 h 103"/>
                <a:gd name="T76" fmla="*/ 15 w 33"/>
                <a:gd name="T77" fmla="*/ 69 h 103"/>
                <a:gd name="T78" fmla="*/ 13 w 33"/>
                <a:gd name="T79" fmla="*/ 62 h 103"/>
                <a:gd name="T80" fmla="*/ 12 w 33"/>
                <a:gd name="T81" fmla="*/ 55 h 103"/>
                <a:gd name="T82" fmla="*/ 10 w 33"/>
                <a:gd name="T83" fmla="*/ 49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103"/>
                <a:gd name="T128" fmla="*/ 33 w 33"/>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103">
                  <a:moveTo>
                    <a:pt x="10" y="49"/>
                  </a:moveTo>
                  <a:lnTo>
                    <a:pt x="9" y="42"/>
                  </a:lnTo>
                  <a:lnTo>
                    <a:pt x="8" y="37"/>
                  </a:lnTo>
                  <a:lnTo>
                    <a:pt x="7" y="32"/>
                  </a:lnTo>
                  <a:lnTo>
                    <a:pt x="6" y="28"/>
                  </a:lnTo>
                  <a:lnTo>
                    <a:pt x="5" y="25"/>
                  </a:lnTo>
                  <a:lnTo>
                    <a:pt x="4" y="21"/>
                  </a:lnTo>
                  <a:lnTo>
                    <a:pt x="3" y="17"/>
                  </a:lnTo>
                  <a:lnTo>
                    <a:pt x="3" y="15"/>
                  </a:lnTo>
                  <a:lnTo>
                    <a:pt x="2" y="11"/>
                  </a:lnTo>
                  <a:lnTo>
                    <a:pt x="0" y="7"/>
                  </a:lnTo>
                  <a:lnTo>
                    <a:pt x="25" y="0"/>
                  </a:lnTo>
                  <a:lnTo>
                    <a:pt x="26" y="5"/>
                  </a:lnTo>
                  <a:lnTo>
                    <a:pt x="26" y="9"/>
                  </a:lnTo>
                  <a:lnTo>
                    <a:pt x="28" y="13"/>
                  </a:lnTo>
                  <a:lnTo>
                    <a:pt x="29" y="17"/>
                  </a:lnTo>
                  <a:lnTo>
                    <a:pt x="29" y="22"/>
                  </a:lnTo>
                  <a:lnTo>
                    <a:pt x="30" y="26"/>
                  </a:lnTo>
                  <a:lnTo>
                    <a:pt x="31" y="31"/>
                  </a:lnTo>
                  <a:lnTo>
                    <a:pt x="32" y="36"/>
                  </a:lnTo>
                  <a:lnTo>
                    <a:pt x="32" y="42"/>
                  </a:lnTo>
                  <a:lnTo>
                    <a:pt x="32" y="49"/>
                  </a:lnTo>
                  <a:lnTo>
                    <a:pt x="33" y="55"/>
                  </a:lnTo>
                  <a:lnTo>
                    <a:pt x="32" y="60"/>
                  </a:lnTo>
                  <a:lnTo>
                    <a:pt x="32" y="68"/>
                  </a:lnTo>
                  <a:lnTo>
                    <a:pt x="32" y="75"/>
                  </a:lnTo>
                  <a:lnTo>
                    <a:pt x="32" y="82"/>
                  </a:lnTo>
                  <a:lnTo>
                    <a:pt x="31" y="89"/>
                  </a:lnTo>
                  <a:lnTo>
                    <a:pt x="29" y="95"/>
                  </a:lnTo>
                  <a:lnTo>
                    <a:pt x="29" y="99"/>
                  </a:lnTo>
                  <a:lnTo>
                    <a:pt x="28" y="102"/>
                  </a:lnTo>
                  <a:lnTo>
                    <a:pt x="26" y="103"/>
                  </a:lnTo>
                  <a:lnTo>
                    <a:pt x="26" y="102"/>
                  </a:lnTo>
                  <a:lnTo>
                    <a:pt x="25" y="99"/>
                  </a:lnTo>
                  <a:lnTo>
                    <a:pt x="23" y="95"/>
                  </a:lnTo>
                  <a:lnTo>
                    <a:pt x="21" y="90"/>
                  </a:lnTo>
                  <a:lnTo>
                    <a:pt x="19" y="84"/>
                  </a:lnTo>
                  <a:lnTo>
                    <a:pt x="17" y="76"/>
                  </a:lnTo>
                  <a:lnTo>
                    <a:pt x="15" y="69"/>
                  </a:lnTo>
                  <a:lnTo>
                    <a:pt x="13" y="62"/>
                  </a:lnTo>
                  <a:lnTo>
                    <a:pt x="12" y="55"/>
                  </a:lnTo>
                  <a:lnTo>
                    <a:pt x="10" y="49"/>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229"/>
            <p:cNvSpPr>
              <a:spLocks/>
            </p:cNvSpPr>
            <p:nvPr/>
          </p:nvSpPr>
          <p:spPr bwMode="auto">
            <a:xfrm>
              <a:off x="3093" y="1898"/>
              <a:ext cx="104" cy="381"/>
            </a:xfrm>
            <a:custGeom>
              <a:avLst/>
              <a:gdLst>
                <a:gd name="T0" fmla="*/ 40 w 104"/>
                <a:gd name="T1" fmla="*/ 365 h 381"/>
                <a:gd name="T2" fmla="*/ 38 w 104"/>
                <a:gd name="T3" fmla="*/ 370 h 381"/>
                <a:gd name="T4" fmla="*/ 35 w 104"/>
                <a:gd name="T5" fmla="*/ 376 h 381"/>
                <a:gd name="T6" fmla="*/ 0 w 104"/>
                <a:gd name="T7" fmla="*/ 377 h 381"/>
                <a:gd name="T8" fmla="*/ 1 w 104"/>
                <a:gd name="T9" fmla="*/ 375 h 381"/>
                <a:gd name="T10" fmla="*/ 1 w 104"/>
                <a:gd name="T11" fmla="*/ 373 h 381"/>
                <a:gd name="T12" fmla="*/ 3 w 104"/>
                <a:gd name="T13" fmla="*/ 365 h 381"/>
                <a:gd name="T14" fmla="*/ 6 w 104"/>
                <a:gd name="T15" fmla="*/ 350 h 381"/>
                <a:gd name="T16" fmla="*/ 10 w 104"/>
                <a:gd name="T17" fmla="*/ 334 h 381"/>
                <a:gd name="T18" fmla="*/ 16 w 104"/>
                <a:gd name="T19" fmla="*/ 307 h 381"/>
                <a:gd name="T20" fmla="*/ 20 w 104"/>
                <a:gd name="T21" fmla="*/ 290 h 381"/>
                <a:gd name="T22" fmla="*/ 23 w 104"/>
                <a:gd name="T23" fmla="*/ 278 h 381"/>
                <a:gd name="T24" fmla="*/ 26 w 104"/>
                <a:gd name="T25" fmla="*/ 269 h 381"/>
                <a:gd name="T26" fmla="*/ 28 w 104"/>
                <a:gd name="T27" fmla="*/ 261 h 381"/>
                <a:gd name="T28" fmla="*/ 30 w 104"/>
                <a:gd name="T29" fmla="*/ 254 h 381"/>
                <a:gd name="T30" fmla="*/ 33 w 104"/>
                <a:gd name="T31" fmla="*/ 245 h 381"/>
                <a:gd name="T32" fmla="*/ 36 w 104"/>
                <a:gd name="T33" fmla="*/ 237 h 381"/>
                <a:gd name="T34" fmla="*/ 39 w 104"/>
                <a:gd name="T35" fmla="*/ 226 h 381"/>
                <a:gd name="T36" fmla="*/ 42 w 104"/>
                <a:gd name="T37" fmla="*/ 215 h 381"/>
                <a:gd name="T38" fmla="*/ 43 w 104"/>
                <a:gd name="T39" fmla="*/ 205 h 381"/>
                <a:gd name="T40" fmla="*/ 46 w 104"/>
                <a:gd name="T41" fmla="*/ 145 h 381"/>
                <a:gd name="T42" fmla="*/ 42 w 104"/>
                <a:gd name="T43" fmla="*/ 101 h 381"/>
                <a:gd name="T44" fmla="*/ 39 w 104"/>
                <a:gd name="T45" fmla="*/ 78 h 381"/>
                <a:gd name="T46" fmla="*/ 30 w 104"/>
                <a:gd name="T47" fmla="*/ 41 h 381"/>
                <a:gd name="T48" fmla="*/ 33 w 104"/>
                <a:gd name="T49" fmla="*/ 33 h 381"/>
                <a:gd name="T50" fmla="*/ 37 w 104"/>
                <a:gd name="T51" fmla="*/ 21 h 381"/>
                <a:gd name="T52" fmla="*/ 39 w 104"/>
                <a:gd name="T53" fmla="*/ 13 h 381"/>
                <a:gd name="T54" fmla="*/ 100 w 104"/>
                <a:gd name="T55" fmla="*/ 5 h 381"/>
                <a:gd name="T56" fmla="*/ 102 w 104"/>
                <a:gd name="T57" fmla="*/ 2 h 381"/>
                <a:gd name="T58" fmla="*/ 104 w 104"/>
                <a:gd name="T59" fmla="*/ 1 h 381"/>
                <a:gd name="T60" fmla="*/ 102 w 104"/>
                <a:gd name="T61" fmla="*/ 9 h 381"/>
                <a:gd name="T62" fmla="*/ 97 w 104"/>
                <a:gd name="T63" fmla="*/ 27 h 381"/>
                <a:gd name="T64" fmla="*/ 92 w 104"/>
                <a:gd name="T65" fmla="*/ 35 h 381"/>
                <a:gd name="T66" fmla="*/ 89 w 104"/>
                <a:gd name="T67" fmla="*/ 39 h 381"/>
                <a:gd name="T68" fmla="*/ 88 w 104"/>
                <a:gd name="T69" fmla="*/ 41 h 381"/>
                <a:gd name="T70" fmla="*/ 90 w 104"/>
                <a:gd name="T71" fmla="*/ 45 h 381"/>
                <a:gd name="T72" fmla="*/ 92 w 104"/>
                <a:gd name="T73" fmla="*/ 51 h 381"/>
                <a:gd name="T74" fmla="*/ 92 w 104"/>
                <a:gd name="T75" fmla="*/ 59 h 381"/>
                <a:gd name="T76" fmla="*/ 91 w 104"/>
                <a:gd name="T77" fmla="*/ 67 h 381"/>
                <a:gd name="T78" fmla="*/ 89 w 104"/>
                <a:gd name="T79" fmla="*/ 74 h 381"/>
                <a:gd name="T80" fmla="*/ 87 w 104"/>
                <a:gd name="T81" fmla="*/ 81 h 381"/>
                <a:gd name="T82" fmla="*/ 85 w 104"/>
                <a:gd name="T83" fmla="*/ 89 h 381"/>
                <a:gd name="T84" fmla="*/ 83 w 104"/>
                <a:gd name="T85" fmla="*/ 94 h 381"/>
                <a:gd name="T86" fmla="*/ 83 w 104"/>
                <a:gd name="T87" fmla="*/ 98 h 381"/>
                <a:gd name="T88" fmla="*/ 82 w 104"/>
                <a:gd name="T89" fmla="*/ 109 h 381"/>
                <a:gd name="T90" fmla="*/ 80 w 104"/>
                <a:gd name="T91" fmla="*/ 123 h 381"/>
                <a:gd name="T92" fmla="*/ 80 w 104"/>
                <a:gd name="T93" fmla="*/ 135 h 381"/>
                <a:gd name="T94" fmla="*/ 80 w 104"/>
                <a:gd name="T95" fmla="*/ 148 h 381"/>
                <a:gd name="T96" fmla="*/ 79 w 104"/>
                <a:gd name="T97" fmla="*/ 167 h 381"/>
                <a:gd name="T98" fmla="*/ 77 w 104"/>
                <a:gd name="T99" fmla="*/ 185 h 381"/>
                <a:gd name="T100" fmla="*/ 75 w 104"/>
                <a:gd name="T101" fmla="*/ 207 h 381"/>
                <a:gd name="T102" fmla="*/ 74 w 104"/>
                <a:gd name="T103" fmla="*/ 219 h 381"/>
                <a:gd name="T104" fmla="*/ 74 w 104"/>
                <a:gd name="T105" fmla="*/ 232 h 381"/>
                <a:gd name="T106" fmla="*/ 73 w 104"/>
                <a:gd name="T107" fmla="*/ 247 h 381"/>
                <a:gd name="T108" fmla="*/ 71 w 104"/>
                <a:gd name="T109" fmla="*/ 263 h 381"/>
                <a:gd name="T110" fmla="*/ 69 w 104"/>
                <a:gd name="T111" fmla="*/ 278 h 381"/>
                <a:gd name="T112" fmla="*/ 65 w 104"/>
                <a:gd name="T113" fmla="*/ 297 h 381"/>
                <a:gd name="T114" fmla="*/ 57 w 104"/>
                <a:gd name="T115" fmla="*/ 322 h 381"/>
                <a:gd name="T116" fmla="*/ 51 w 104"/>
                <a:gd name="T117" fmla="*/ 340 h 381"/>
                <a:gd name="T118" fmla="*/ 46 w 104"/>
                <a:gd name="T119" fmla="*/ 353 h 381"/>
                <a:gd name="T120" fmla="*/ 42 w 104"/>
                <a:gd name="T121" fmla="*/ 361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
                <a:gd name="T184" fmla="*/ 0 h 381"/>
                <a:gd name="T185" fmla="*/ 104 w 104"/>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 h="381">
                  <a:moveTo>
                    <a:pt x="42" y="361"/>
                  </a:moveTo>
                  <a:lnTo>
                    <a:pt x="41" y="363"/>
                  </a:lnTo>
                  <a:lnTo>
                    <a:pt x="40" y="365"/>
                  </a:lnTo>
                  <a:lnTo>
                    <a:pt x="39" y="367"/>
                  </a:lnTo>
                  <a:lnTo>
                    <a:pt x="38" y="368"/>
                  </a:lnTo>
                  <a:lnTo>
                    <a:pt x="38" y="370"/>
                  </a:lnTo>
                  <a:lnTo>
                    <a:pt x="36" y="372"/>
                  </a:lnTo>
                  <a:lnTo>
                    <a:pt x="36" y="374"/>
                  </a:lnTo>
                  <a:lnTo>
                    <a:pt x="35" y="376"/>
                  </a:lnTo>
                  <a:lnTo>
                    <a:pt x="33" y="378"/>
                  </a:lnTo>
                  <a:lnTo>
                    <a:pt x="32" y="381"/>
                  </a:lnTo>
                  <a:lnTo>
                    <a:pt x="0" y="377"/>
                  </a:lnTo>
                  <a:lnTo>
                    <a:pt x="1" y="377"/>
                  </a:lnTo>
                  <a:lnTo>
                    <a:pt x="1" y="375"/>
                  </a:lnTo>
                  <a:lnTo>
                    <a:pt x="1" y="374"/>
                  </a:lnTo>
                  <a:lnTo>
                    <a:pt x="1" y="373"/>
                  </a:lnTo>
                  <a:lnTo>
                    <a:pt x="2" y="372"/>
                  </a:lnTo>
                  <a:lnTo>
                    <a:pt x="3" y="365"/>
                  </a:lnTo>
                  <a:lnTo>
                    <a:pt x="4" y="360"/>
                  </a:lnTo>
                  <a:lnTo>
                    <a:pt x="5" y="354"/>
                  </a:lnTo>
                  <a:lnTo>
                    <a:pt x="6" y="350"/>
                  </a:lnTo>
                  <a:lnTo>
                    <a:pt x="7" y="345"/>
                  </a:lnTo>
                  <a:lnTo>
                    <a:pt x="8" y="340"/>
                  </a:lnTo>
                  <a:lnTo>
                    <a:pt x="10" y="334"/>
                  </a:lnTo>
                  <a:lnTo>
                    <a:pt x="11" y="326"/>
                  </a:lnTo>
                  <a:lnTo>
                    <a:pt x="13" y="317"/>
                  </a:lnTo>
                  <a:lnTo>
                    <a:pt x="16" y="307"/>
                  </a:lnTo>
                  <a:lnTo>
                    <a:pt x="17" y="301"/>
                  </a:lnTo>
                  <a:lnTo>
                    <a:pt x="19" y="295"/>
                  </a:lnTo>
                  <a:lnTo>
                    <a:pt x="20" y="290"/>
                  </a:lnTo>
                  <a:lnTo>
                    <a:pt x="21" y="286"/>
                  </a:lnTo>
                  <a:lnTo>
                    <a:pt x="22" y="282"/>
                  </a:lnTo>
                  <a:lnTo>
                    <a:pt x="23" y="278"/>
                  </a:lnTo>
                  <a:lnTo>
                    <a:pt x="24" y="275"/>
                  </a:lnTo>
                  <a:lnTo>
                    <a:pt x="25" y="272"/>
                  </a:lnTo>
                  <a:lnTo>
                    <a:pt x="26" y="269"/>
                  </a:lnTo>
                  <a:lnTo>
                    <a:pt x="27" y="266"/>
                  </a:lnTo>
                  <a:lnTo>
                    <a:pt x="27" y="264"/>
                  </a:lnTo>
                  <a:lnTo>
                    <a:pt x="28" y="261"/>
                  </a:lnTo>
                  <a:lnTo>
                    <a:pt x="29" y="259"/>
                  </a:lnTo>
                  <a:lnTo>
                    <a:pt x="30" y="257"/>
                  </a:lnTo>
                  <a:lnTo>
                    <a:pt x="30" y="254"/>
                  </a:lnTo>
                  <a:lnTo>
                    <a:pt x="31" y="251"/>
                  </a:lnTo>
                  <a:lnTo>
                    <a:pt x="32" y="248"/>
                  </a:lnTo>
                  <a:lnTo>
                    <a:pt x="33" y="245"/>
                  </a:lnTo>
                  <a:lnTo>
                    <a:pt x="33" y="242"/>
                  </a:lnTo>
                  <a:lnTo>
                    <a:pt x="35" y="240"/>
                  </a:lnTo>
                  <a:lnTo>
                    <a:pt x="36" y="237"/>
                  </a:lnTo>
                  <a:lnTo>
                    <a:pt x="38" y="233"/>
                  </a:lnTo>
                  <a:lnTo>
                    <a:pt x="39" y="230"/>
                  </a:lnTo>
                  <a:lnTo>
                    <a:pt x="39" y="226"/>
                  </a:lnTo>
                  <a:lnTo>
                    <a:pt x="40" y="222"/>
                  </a:lnTo>
                  <a:lnTo>
                    <a:pt x="42" y="219"/>
                  </a:lnTo>
                  <a:lnTo>
                    <a:pt x="42" y="215"/>
                  </a:lnTo>
                  <a:lnTo>
                    <a:pt x="42" y="212"/>
                  </a:lnTo>
                  <a:lnTo>
                    <a:pt x="43" y="208"/>
                  </a:lnTo>
                  <a:lnTo>
                    <a:pt x="43" y="205"/>
                  </a:lnTo>
                  <a:lnTo>
                    <a:pt x="45" y="184"/>
                  </a:lnTo>
                  <a:lnTo>
                    <a:pt x="46" y="164"/>
                  </a:lnTo>
                  <a:lnTo>
                    <a:pt x="46" y="145"/>
                  </a:lnTo>
                  <a:lnTo>
                    <a:pt x="45" y="129"/>
                  </a:lnTo>
                  <a:lnTo>
                    <a:pt x="44" y="114"/>
                  </a:lnTo>
                  <a:lnTo>
                    <a:pt x="42" y="101"/>
                  </a:lnTo>
                  <a:lnTo>
                    <a:pt x="41" y="91"/>
                  </a:lnTo>
                  <a:lnTo>
                    <a:pt x="39" y="83"/>
                  </a:lnTo>
                  <a:lnTo>
                    <a:pt x="39" y="78"/>
                  </a:lnTo>
                  <a:lnTo>
                    <a:pt x="38" y="76"/>
                  </a:lnTo>
                  <a:lnTo>
                    <a:pt x="30" y="42"/>
                  </a:lnTo>
                  <a:lnTo>
                    <a:pt x="30" y="41"/>
                  </a:lnTo>
                  <a:lnTo>
                    <a:pt x="31" y="39"/>
                  </a:lnTo>
                  <a:lnTo>
                    <a:pt x="32" y="36"/>
                  </a:lnTo>
                  <a:lnTo>
                    <a:pt x="33" y="33"/>
                  </a:lnTo>
                  <a:lnTo>
                    <a:pt x="35" y="29"/>
                  </a:lnTo>
                  <a:lnTo>
                    <a:pt x="36" y="25"/>
                  </a:lnTo>
                  <a:lnTo>
                    <a:pt x="37" y="21"/>
                  </a:lnTo>
                  <a:lnTo>
                    <a:pt x="38" y="18"/>
                  </a:lnTo>
                  <a:lnTo>
                    <a:pt x="39" y="15"/>
                  </a:lnTo>
                  <a:lnTo>
                    <a:pt x="39" y="13"/>
                  </a:lnTo>
                  <a:lnTo>
                    <a:pt x="55" y="13"/>
                  </a:lnTo>
                  <a:lnTo>
                    <a:pt x="100" y="6"/>
                  </a:lnTo>
                  <a:lnTo>
                    <a:pt x="100" y="5"/>
                  </a:lnTo>
                  <a:lnTo>
                    <a:pt x="100" y="4"/>
                  </a:lnTo>
                  <a:lnTo>
                    <a:pt x="101" y="3"/>
                  </a:lnTo>
                  <a:lnTo>
                    <a:pt x="102" y="2"/>
                  </a:lnTo>
                  <a:lnTo>
                    <a:pt x="103" y="1"/>
                  </a:lnTo>
                  <a:lnTo>
                    <a:pt x="103" y="0"/>
                  </a:lnTo>
                  <a:lnTo>
                    <a:pt x="104" y="1"/>
                  </a:lnTo>
                  <a:lnTo>
                    <a:pt x="104" y="2"/>
                  </a:lnTo>
                  <a:lnTo>
                    <a:pt x="103" y="5"/>
                  </a:lnTo>
                  <a:lnTo>
                    <a:pt x="102" y="9"/>
                  </a:lnTo>
                  <a:lnTo>
                    <a:pt x="100" y="16"/>
                  </a:lnTo>
                  <a:lnTo>
                    <a:pt x="98" y="22"/>
                  </a:lnTo>
                  <a:lnTo>
                    <a:pt x="97" y="27"/>
                  </a:lnTo>
                  <a:lnTo>
                    <a:pt x="95" y="31"/>
                  </a:lnTo>
                  <a:lnTo>
                    <a:pt x="93" y="33"/>
                  </a:lnTo>
                  <a:lnTo>
                    <a:pt x="92" y="35"/>
                  </a:lnTo>
                  <a:lnTo>
                    <a:pt x="90" y="36"/>
                  </a:lnTo>
                  <a:lnTo>
                    <a:pt x="89" y="38"/>
                  </a:lnTo>
                  <a:lnTo>
                    <a:pt x="89" y="39"/>
                  </a:lnTo>
                  <a:lnTo>
                    <a:pt x="87" y="39"/>
                  </a:lnTo>
                  <a:lnTo>
                    <a:pt x="88" y="39"/>
                  </a:lnTo>
                  <a:lnTo>
                    <a:pt x="88" y="41"/>
                  </a:lnTo>
                  <a:lnTo>
                    <a:pt x="89" y="42"/>
                  </a:lnTo>
                  <a:lnTo>
                    <a:pt x="90" y="45"/>
                  </a:lnTo>
                  <a:lnTo>
                    <a:pt x="91" y="46"/>
                  </a:lnTo>
                  <a:lnTo>
                    <a:pt x="91" y="48"/>
                  </a:lnTo>
                  <a:lnTo>
                    <a:pt x="92" y="51"/>
                  </a:lnTo>
                  <a:lnTo>
                    <a:pt x="92" y="53"/>
                  </a:lnTo>
                  <a:lnTo>
                    <a:pt x="92" y="55"/>
                  </a:lnTo>
                  <a:lnTo>
                    <a:pt x="92" y="59"/>
                  </a:lnTo>
                  <a:lnTo>
                    <a:pt x="92" y="62"/>
                  </a:lnTo>
                  <a:lnTo>
                    <a:pt x="91" y="65"/>
                  </a:lnTo>
                  <a:lnTo>
                    <a:pt x="91" y="67"/>
                  </a:lnTo>
                  <a:lnTo>
                    <a:pt x="90" y="69"/>
                  </a:lnTo>
                  <a:lnTo>
                    <a:pt x="90" y="72"/>
                  </a:lnTo>
                  <a:lnTo>
                    <a:pt x="89" y="74"/>
                  </a:lnTo>
                  <a:lnTo>
                    <a:pt x="89" y="76"/>
                  </a:lnTo>
                  <a:lnTo>
                    <a:pt x="87" y="78"/>
                  </a:lnTo>
                  <a:lnTo>
                    <a:pt x="87" y="81"/>
                  </a:lnTo>
                  <a:lnTo>
                    <a:pt x="86" y="84"/>
                  </a:lnTo>
                  <a:lnTo>
                    <a:pt x="86" y="86"/>
                  </a:lnTo>
                  <a:lnTo>
                    <a:pt x="85" y="89"/>
                  </a:lnTo>
                  <a:lnTo>
                    <a:pt x="84" y="91"/>
                  </a:lnTo>
                  <a:lnTo>
                    <a:pt x="84" y="92"/>
                  </a:lnTo>
                  <a:lnTo>
                    <a:pt x="83" y="94"/>
                  </a:lnTo>
                  <a:lnTo>
                    <a:pt x="83" y="95"/>
                  </a:lnTo>
                  <a:lnTo>
                    <a:pt x="83" y="97"/>
                  </a:lnTo>
                  <a:lnTo>
                    <a:pt x="83" y="98"/>
                  </a:lnTo>
                  <a:lnTo>
                    <a:pt x="83" y="100"/>
                  </a:lnTo>
                  <a:lnTo>
                    <a:pt x="83" y="104"/>
                  </a:lnTo>
                  <a:lnTo>
                    <a:pt x="82" y="109"/>
                  </a:lnTo>
                  <a:lnTo>
                    <a:pt x="81" y="113"/>
                  </a:lnTo>
                  <a:lnTo>
                    <a:pt x="81" y="118"/>
                  </a:lnTo>
                  <a:lnTo>
                    <a:pt x="80" y="123"/>
                  </a:lnTo>
                  <a:lnTo>
                    <a:pt x="80" y="128"/>
                  </a:lnTo>
                  <a:lnTo>
                    <a:pt x="80" y="132"/>
                  </a:lnTo>
                  <a:lnTo>
                    <a:pt x="80" y="135"/>
                  </a:lnTo>
                  <a:lnTo>
                    <a:pt x="80" y="139"/>
                  </a:lnTo>
                  <a:lnTo>
                    <a:pt x="80" y="141"/>
                  </a:lnTo>
                  <a:lnTo>
                    <a:pt x="80" y="148"/>
                  </a:lnTo>
                  <a:lnTo>
                    <a:pt x="80" y="155"/>
                  </a:lnTo>
                  <a:lnTo>
                    <a:pt x="80" y="161"/>
                  </a:lnTo>
                  <a:lnTo>
                    <a:pt x="79" y="167"/>
                  </a:lnTo>
                  <a:lnTo>
                    <a:pt x="78" y="174"/>
                  </a:lnTo>
                  <a:lnTo>
                    <a:pt x="78" y="179"/>
                  </a:lnTo>
                  <a:lnTo>
                    <a:pt x="77" y="185"/>
                  </a:lnTo>
                  <a:lnTo>
                    <a:pt x="77" y="192"/>
                  </a:lnTo>
                  <a:lnTo>
                    <a:pt x="76" y="198"/>
                  </a:lnTo>
                  <a:lnTo>
                    <a:pt x="75" y="207"/>
                  </a:lnTo>
                  <a:lnTo>
                    <a:pt x="75" y="210"/>
                  </a:lnTo>
                  <a:lnTo>
                    <a:pt x="75" y="214"/>
                  </a:lnTo>
                  <a:lnTo>
                    <a:pt x="74" y="219"/>
                  </a:lnTo>
                  <a:lnTo>
                    <a:pt x="74" y="223"/>
                  </a:lnTo>
                  <a:lnTo>
                    <a:pt x="74" y="228"/>
                  </a:lnTo>
                  <a:lnTo>
                    <a:pt x="74" y="232"/>
                  </a:lnTo>
                  <a:lnTo>
                    <a:pt x="73" y="237"/>
                  </a:lnTo>
                  <a:lnTo>
                    <a:pt x="73" y="242"/>
                  </a:lnTo>
                  <a:lnTo>
                    <a:pt x="73" y="247"/>
                  </a:lnTo>
                  <a:lnTo>
                    <a:pt x="72" y="251"/>
                  </a:lnTo>
                  <a:lnTo>
                    <a:pt x="71" y="257"/>
                  </a:lnTo>
                  <a:lnTo>
                    <a:pt x="71" y="263"/>
                  </a:lnTo>
                  <a:lnTo>
                    <a:pt x="70" y="268"/>
                  </a:lnTo>
                  <a:lnTo>
                    <a:pt x="70" y="273"/>
                  </a:lnTo>
                  <a:lnTo>
                    <a:pt x="69" y="278"/>
                  </a:lnTo>
                  <a:lnTo>
                    <a:pt x="68" y="284"/>
                  </a:lnTo>
                  <a:lnTo>
                    <a:pt x="66" y="290"/>
                  </a:lnTo>
                  <a:lnTo>
                    <a:pt x="65" y="297"/>
                  </a:lnTo>
                  <a:lnTo>
                    <a:pt x="62" y="305"/>
                  </a:lnTo>
                  <a:lnTo>
                    <a:pt x="60" y="314"/>
                  </a:lnTo>
                  <a:lnTo>
                    <a:pt x="57" y="322"/>
                  </a:lnTo>
                  <a:lnTo>
                    <a:pt x="55" y="329"/>
                  </a:lnTo>
                  <a:lnTo>
                    <a:pt x="53" y="335"/>
                  </a:lnTo>
                  <a:lnTo>
                    <a:pt x="51" y="340"/>
                  </a:lnTo>
                  <a:lnTo>
                    <a:pt x="49" y="345"/>
                  </a:lnTo>
                  <a:lnTo>
                    <a:pt x="48" y="349"/>
                  </a:lnTo>
                  <a:lnTo>
                    <a:pt x="46" y="353"/>
                  </a:lnTo>
                  <a:lnTo>
                    <a:pt x="45" y="355"/>
                  </a:lnTo>
                  <a:lnTo>
                    <a:pt x="43" y="358"/>
                  </a:lnTo>
                  <a:lnTo>
                    <a:pt x="42" y="361"/>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30"/>
            <p:cNvSpPr>
              <a:spLocks/>
            </p:cNvSpPr>
            <p:nvPr/>
          </p:nvSpPr>
          <p:spPr bwMode="auto">
            <a:xfrm>
              <a:off x="3093" y="1898"/>
              <a:ext cx="104" cy="381"/>
            </a:xfrm>
            <a:custGeom>
              <a:avLst/>
              <a:gdLst>
                <a:gd name="T0" fmla="*/ 40 w 104"/>
                <a:gd name="T1" fmla="*/ 365 h 381"/>
                <a:gd name="T2" fmla="*/ 38 w 104"/>
                <a:gd name="T3" fmla="*/ 370 h 381"/>
                <a:gd name="T4" fmla="*/ 35 w 104"/>
                <a:gd name="T5" fmla="*/ 376 h 381"/>
                <a:gd name="T6" fmla="*/ 0 w 104"/>
                <a:gd name="T7" fmla="*/ 377 h 381"/>
                <a:gd name="T8" fmla="*/ 1 w 104"/>
                <a:gd name="T9" fmla="*/ 375 h 381"/>
                <a:gd name="T10" fmla="*/ 1 w 104"/>
                <a:gd name="T11" fmla="*/ 373 h 381"/>
                <a:gd name="T12" fmla="*/ 3 w 104"/>
                <a:gd name="T13" fmla="*/ 365 h 381"/>
                <a:gd name="T14" fmla="*/ 6 w 104"/>
                <a:gd name="T15" fmla="*/ 350 h 381"/>
                <a:gd name="T16" fmla="*/ 10 w 104"/>
                <a:gd name="T17" fmla="*/ 334 h 381"/>
                <a:gd name="T18" fmla="*/ 16 w 104"/>
                <a:gd name="T19" fmla="*/ 307 h 381"/>
                <a:gd name="T20" fmla="*/ 20 w 104"/>
                <a:gd name="T21" fmla="*/ 290 h 381"/>
                <a:gd name="T22" fmla="*/ 23 w 104"/>
                <a:gd name="T23" fmla="*/ 278 h 381"/>
                <a:gd name="T24" fmla="*/ 26 w 104"/>
                <a:gd name="T25" fmla="*/ 269 h 381"/>
                <a:gd name="T26" fmla="*/ 28 w 104"/>
                <a:gd name="T27" fmla="*/ 261 h 381"/>
                <a:gd name="T28" fmla="*/ 30 w 104"/>
                <a:gd name="T29" fmla="*/ 254 h 381"/>
                <a:gd name="T30" fmla="*/ 33 w 104"/>
                <a:gd name="T31" fmla="*/ 245 h 381"/>
                <a:gd name="T32" fmla="*/ 36 w 104"/>
                <a:gd name="T33" fmla="*/ 237 h 381"/>
                <a:gd name="T34" fmla="*/ 39 w 104"/>
                <a:gd name="T35" fmla="*/ 226 h 381"/>
                <a:gd name="T36" fmla="*/ 42 w 104"/>
                <a:gd name="T37" fmla="*/ 215 h 381"/>
                <a:gd name="T38" fmla="*/ 43 w 104"/>
                <a:gd name="T39" fmla="*/ 205 h 381"/>
                <a:gd name="T40" fmla="*/ 46 w 104"/>
                <a:gd name="T41" fmla="*/ 145 h 381"/>
                <a:gd name="T42" fmla="*/ 42 w 104"/>
                <a:gd name="T43" fmla="*/ 101 h 381"/>
                <a:gd name="T44" fmla="*/ 39 w 104"/>
                <a:gd name="T45" fmla="*/ 78 h 381"/>
                <a:gd name="T46" fmla="*/ 30 w 104"/>
                <a:gd name="T47" fmla="*/ 41 h 381"/>
                <a:gd name="T48" fmla="*/ 33 w 104"/>
                <a:gd name="T49" fmla="*/ 33 h 381"/>
                <a:gd name="T50" fmla="*/ 37 w 104"/>
                <a:gd name="T51" fmla="*/ 21 h 381"/>
                <a:gd name="T52" fmla="*/ 39 w 104"/>
                <a:gd name="T53" fmla="*/ 13 h 381"/>
                <a:gd name="T54" fmla="*/ 100 w 104"/>
                <a:gd name="T55" fmla="*/ 5 h 381"/>
                <a:gd name="T56" fmla="*/ 102 w 104"/>
                <a:gd name="T57" fmla="*/ 2 h 381"/>
                <a:gd name="T58" fmla="*/ 104 w 104"/>
                <a:gd name="T59" fmla="*/ 1 h 381"/>
                <a:gd name="T60" fmla="*/ 102 w 104"/>
                <a:gd name="T61" fmla="*/ 9 h 381"/>
                <a:gd name="T62" fmla="*/ 97 w 104"/>
                <a:gd name="T63" fmla="*/ 27 h 381"/>
                <a:gd name="T64" fmla="*/ 92 w 104"/>
                <a:gd name="T65" fmla="*/ 35 h 381"/>
                <a:gd name="T66" fmla="*/ 89 w 104"/>
                <a:gd name="T67" fmla="*/ 39 h 381"/>
                <a:gd name="T68" fmla="*/ 88 w 104"/>
                <a:gd name="T69" fmla="*/ 41 h 381"/>
                <a:gd name="T70" fmla="*/ 90 w 104"/>
                <a:gd name="T71" fmla="*/ 45 h 381"/>
                <a:gd name="T72" fmla="*/ 92 w 104"/>
                <a:gd name="T73" fmla="*/ 51 h 381"/>
                <a:gd name="T74" fmla="*/ 92 w 104"/>
                <a:gd name="T75" fmla="*/ 59 h 381"/>
                <a:gd name="T76" fmla="*/ 91 w 104"/>
                <a:gd name="T77" fmla="*/ 67 h 381"/>
                <a:gd name="T78" fmla="*/ 89 w 104"/>
                <a:gd name="T79" fmla="*/ 74 h 381"/>
                <a:gd name="T80" fmla="*/ 87 w 104"/>
                <a:gd name="T81" fmla="*/ 81 h 381"/>
                <a:gd name="T82" fmla="*/ 85 w 104"/>
                <a:gd name="T83" fmla="*/ 89 h 381"/>
                <a:gd name="T84" fmla="*/ 83 w 104"/>
                <a:gd name="T85" fmla="*/ 94 h 381"/>
                <a:gd name="T86" fmla="*/ 83 w 104"/>
                <a:gd name="T87" fmla="*/ 98 h 381"/>
                <a:gd name="T88" fmla="*/ 82 w 104"/>
                <a:gd name="T89" fmla="*/ 109 h 381"/>
                <a:gd name="T90" fmla="*/ 80 w 104"/>
                <a:gd name="T91" fmla="*/ 123 h 381"/>
                <a:gd name="T92" fmla="*/ 80 w 104"/>
                <a:gd name="T93" fmla="*/ 135 h 381"/>
                <a:gd name="T94" fmla="*/ 80 w 104"/>
                <a:gd name="T95" fmla="*/ 148 h 381"/>
                <a:gd name="T96" fmla="*/ 79 w 104"/>
                <a:gd name="T97" fmla="*/ 167 h 381"/>
                <a:gd name="T98" fmla="*/ 77 w 104"/>
                <a:gd name="T99" fmla="*/ 185 h 381"/>
                <a:gd name="T100" fmla="*/ 75 w 104"/>
                <a:gd name="T101" fmla="*/ 207 h 381"/>
                <a:gd name="T102" fmla="*/ 74 w 104"/>
                <a:gd name="T103" fmla="*/ 219 h 381"/>
                <a:gd name="T104" fmla="*/ 74 w 104"/>
                <a:gd name="T105" fmla="*/ 232 h 381"/>
                <a:gd name="T106" fmla="*/ 73 w 104"/>
                <a:gd name="T107" fmla="*/ 247 h 381"/>
                <a:gd name="T108" fmla="*/ 71 w 104"/>
                <a:gd name="T109" fmla="*/ 263 h 381"/>
                <a:gd name="T110" fmla="*/ 69 w 104"/>
                <a:gd name="T111" fmla="*/ 278 h 381"/>
                <a:gd name="T112" fmla="*/ 65 w 104"/>
                <a:gd name="T113" fmla="*/ 297 h 381"/>
                <a:gd name="T114" fmla="*/ 57 w 104"/>
                <a:gd name="T115" fmla="*/ 322 h 381"/>
                <a:gd name="T116" fmla="*/ 51 w 104"/>
                <a:gd name="T117" fmla="*/ 340 h 381"/>
                <a:gd name="T118" fmla="*/ 46 w 104"/>
                <a:gd name="T119" fmla="*/ 353 h 381"/>
                <a:gd name="T120" fmla="*/ 42 w 104"/>
                <a:gd name="T121" fmla="*/ 361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
                <a:gd name="T184" fmla="*/ 0 h 381"/>
                <a:gd name="T185" fmla="*/ 104 w 104"/>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 h="381">
                  <a:moveTo>
                    <a:pt x="42" y="361"/>
                  </a:moveTo>
                  <a:lnTo>
                    <a:pt x="41" y="363"/>
                  </a:lnTo>
                  <a:lnTo>
                    <a:pt x="40" y="365"/>
                  </a:lnTo>
                  <a:lnTo>
                    <a:pt x="39" y="367"/>
                  </a:lnTo>
                  <a:lnTo>
                    <a:pt x="38" y="368"/>
                  </a:lnTo>
                  <a:lnTo>
                    <a:pt x="38" y="370"/>
                  </a:lnTo>
                  <a:lnTo>
                    <a:pt x="36" y="372"/>
                  </a:lnTo>
                  <a:lnTo>
                    <a:pt x="36" y="374"/>
                  </a:lnTo>
                  <a:lnTo>
                    <a:pt x="35" y="376"/>
                  </a:lnTo>
                  <a:lnTo>
                    <a:pt x="33" y="378"/>
                  </a:lnTo>
                  <a:lnTo>
                    <a:pt x="32" y="381"/>
                  </a:lnTo>
                  <a:lnTo>
                    <a:pt x="0" y="377"/>
                  </a:lnTo>
                  <a:lnTo>
                    <a:pt x="1" y="377"/>
                  </a:lnTo>
                  <a:lnTo>
                    <a:pt x="1" y="375"/>
                  </a:lnTo>
                  <a:lnTo>
                    <a:pt x="1" y="374"/>
                  </a:lnTo>
                  <a:lnTo>
                    <a:pt x="1" y="373"/>
                  </a:lnTo>
                  <a:lnTo>
                    <a:pt x="2" y="372"/>
                  </a:lnTo>
                  <a:lnTo>
                    <a:pt x="3" y="365"/>
                  </a:lnTo>
                  <a:lnTo>
                    <a:pt x="4" y="360"/>
                  </a:lnTo>
                  <a:lnTo>
                    <a:pt x="5" y="354"/>
                  </a:lnTo>
                  <a:lnTo>
                    <a:pt x="6" y="350"/>
                  </a:lnTo>
                  <a:lnTo>
                    <a:pt x="7" y="345"/>
                  </a:lnTo>
                  <a:lnTo>
                    <a:pt x="8" y="340"/>
                  </a:lnTo>
                  <a:lnTo>
                    <a:pt x="10" y="334"/>
                  </a:lnTo>
                  <a:lnTo>
                    <a:pt x="11" y="326"/>
                  </a:lnTo>
                  <a:lnTo>
                    <a:pt x="13" y="317"/>
                  </a:lnTo>
                  <a:lnTo>
                    <a:pt x="16" y="307"/>
                  </a:lnTo>
                  <a:lnTo>
                    <a:pt x="17" y="301"/>
                  </a:lnTo>
                  <a:lnTo>
                    <a:pt x="19" y="295"/>
                  </a:lnTo>
                  <a:lnTo>
                    <a:pt x="20" y="290"/>
                  </a:lnTo>
                  <a:lnTo>
                    <a:pt x="21" y="286"/>
                  </a:lnTo>
                  <a:lnTo>
                    <a:pt x="22" y="282"/>
                  </a:lnTo>
                  <a:lnTo>
                    <a:pt x="23" y="278"/>
                  </a:lnTo>
                  <a:lnTo>
                    <a:pt x="24" y="275"/>
                  </a:lnTo>
                  <a:lnTo>
                    <a:pt x="25" y="272"/>
                  </a:lnTo>
                  <a:lnTo>
                    <a:pt x="26" y="269"/>
                  </a:lnTo>
                  <a:lnTo>
                    <a:pt x="27" y="266"/>
                  </a:lnTo>
                  <a:lnTo>
                    <a:pt x="27" y="264"/>
                  </a:lnTo>
                  <a:lnTo>
                    <a:pt x="28" y="261"/>
                  </a:lnTo>
                  <a:lnTo>
                    <a:pt x="29" y="259"/>
                  </a:lnTo>
                  <a:lnTo>
                    <a:pt x="30" y="257"/>
                  </a:lnTo>
                  <a:lnTo>
                    <a:pt x="30" y="254"/>
                  </a:lnTo>
                  <a:lnTo>
                    <a:pt x="31" y="251"/>
                  </a:lnTo>
                  <a:lnTo>
                    <a:pt x="32" y="248"/>
                  </a:lnTo>
                  <a:lnTo>
                    <a:pt x="33" y="245"/>
                  </a:lnTo>
                  <a:lnTo>
                    <a:pt x="33" y="242"/>
                  </a:lnTo>
                  <a:lnTo>
                    <a:pt x="35" y="240"/>
                  </a:lnTo>
                  <a:lnTo>
                    <a:pt x="36" y="237"/>
                  </a:lnTo>
                  <a:lnTo>
                    <a:pt x="38" y="233"/>
                  </a:lnTo>
                  <a:lnTo>
                    <a:pt x="39" y="230"/>
                  </a:lnTo>
                  <a:lnTo>
                    <a:pt x="39" y="226"/>
                  </a:lnTo>
                  <a:lnTo>
                    <a:pt x="40" y="222"/>
                  </a:lnTo>
                  <a:lnTo>
                    <a:pt x="42" y="219"/>
                  </a:lnTo>
                  <a:lnTo>
                    <a:pt x="42" y="215"/>
                  </a:lnTo>
                  <a:lnTo>
                    <a:pt x="42" y="212"/>
                  </a:lnTo>
                  <a:lnTo>
                    <a:pt x="43" y="208"/>
                  </a:lnTo>
                  <a:lnTo>
                    <a:pt x="43" y="205"/>
                  </a:lnTo>
                  <a:lnTo>
                    <a:pt x="45" y="184"/>
                  </a:lnTo>
                  <a:lnTo>
                    <a:pt x="46" y="164"/>
                  </a:lnTo>
                  <a:lnTo>
                    <a:pt x="46" y="145"/>
                  </a:lnTo>
                  <a:lnTo>
                    <a:pt x="45" y="129"/>
                  </a:lnTo>
                  <a:lnTo>
                    <a:pt x="44" y="114"/>
                  </a:lnTo>
                  <a:lnTo>
                    <a:pt x="42" y="101"/>
                  </a:lnTo>
                  <a:lnTo>
                    <a:pt x="41" y="91"/>
                  </a:lnTo>
                  <a:lnTo>
                    <a:pt x="39" y="83"/>
                  </a:lnTo>
                  <a:lnTo>
                    <a:pt x="39" y="78"/>
                  </a:lnTo>
                  <a:lnTo>
                    <a:pt x="38" y="76"/>
                  </a:lnTo>
                  <a:lnTo>
                    <a:pt x="30" y="42"/>
                  </a:lnTo>
                  <a:lnTo>
                    <a:pt x="30" y="41"/>
                  </a:lnTo>
                  <a:lnTo>
                    <a:pt x="31" y="39"/>
                  </a:lnTo>
                  <a:lnTo>
                    <a:pt x="32" y="36"/>
                  </a:lnTo>
                  <a:lnTo>
                    <a:pt x="33" y="33"/>
                  </a:lnTo>
                  <a:lnTo>
                    <a:pt x="35" y="29"/>
                  </a:lnTo>
                  <a:lnTo>
                    <a:pt x="36" y="25"/>
                  </a:lnTo>
                  <a:lnTo>
                    <a:pt x="37" y="21"/>
                  </a:lnTo>
                  <a:lnTo>
                    <a:pt x="38" y="18"/>
                  </a:lnTo>
                  <a:lnTo>
                    <a:pt x="39" y="15"/>
                  </a:lnTo>
                  <a:lnTo>
                    <a:pt x="39" y="13"/>
                  </a:lnTo>
                  <a:lnTo>
                    <a:pt x="55" y="13"/>
                  </a:lnTo>
                  <a:lnTo>
                    <a:pt x="100" y="6"/>
                  </a:lnTo>
                  <a:lnTo>
                    <a:pt x="100" y="5"/>
                  </a:lnTo>
                  <a:lnTo>
                    <a:pt x="100" y="4"/>
                  </a:lnTo>
                  <a:lnTo>
                    <a:pt x="101" y="3"/>
                  </a:lnTo>
                  <a:lnTo>
                    <a:pt x="102" y="2"/>
                  </a:lnTo>
                  <a:lnTo>
                    <a:pt x="103" y="1"/>
                  </a:lnTo>
                  <a:lnTo>
                    <a:pt x="103" y="0"/>
                  </a:lnTo>
                  <a:lnTo>
                    <a:pt x="104" y="1"/>
                  </a:lnTo>
                  <a:lnTo>
                    <a:pt x="104" y="2"/>
                  </a:lnTo>
                  <a:lnTo>
                    <a:pt x="103" y="5"/>
                  </a:lnTo>
                  <a:lnTo>
                    <a:pt x="102" y="9"/>
                  </a:lnTo>
                  <a:lnTo>
                    <a:pt x="100" y="16"/>
                  </a:lnTo>
                  <a:lnTo>
                    <a:pt x="98" y="22"/>
                  </a:lnTo>
                  <a:lnTo>
                    <a:pt x="97" y="27"/>
                  </a:lnTo>
                  <a:lnTo>
                    <a:pt x="95" y="31"/>
                  </a:lnTo>
                  <a:lnTo>
                    <a:pt x="93" y="33"/>
                  </a:lnTo>
                  <a:lnTo>
                    <a:pt x="92" y="35"/>
                  </a:lnTo>
                  <a:lnTo>
                    <a:pt x="90" y="36"/>
                  </a:lnTo>
                  <a:lnTo>
                    <a:pt x="89" y="38"/>
                  </a:lnTo>
                  <a:lnTo>
                    <a:pt x="89" y="39"/>
                  </a:lnTo>
                  <a:lnTo>
                    <a:pt x="87" y="39"/>
                  </a:lnTo>
                  <a:lnTo>
                    <a:pt x="88" y="39"/>
                  </a:lnTo>
                  <a:lnTo>
                    <a:pt x="88" y="41"/>
                  </a:lnTo>
                  <a:lnTo>
                    <a:pt x="89" y="42"/>
                  </a:lnTo>
                  <a:lnTo>
                    <a:pt x="90" y="45"/>
                  </a:lnTo>
                  <a:lnTo>
                    <a:pt x="91" y="46"/>
                  </a:lnTo>
                  <a:lnTo>
                    <a:pt x="91" y="48"/>
                  </a:lnTo>
                  <a:lnTo>
                    <a:pt x="92" y="51"/>
                  </a:lnTo>
                  <a:lnTo>
                    <a:pt x="92" y="53"/>
                  </a:lnTo>
                  <a:lnTo>
                    <a:pt x="92" y="55"/>
                  </a:lnTo>
                  <a:lnTo>
                    <a:pt x="92" y="59"/>
                  </a:lnTo>
                  <a:lnTo>
                    <a:pt x="92" y="62"/>
                  </a:lnTo>
                  <a:lnTo>
                    <a:pt x="91" y="65"/>
                  </a:lnTo>
                  <a:lnTo>
                    <a:pt x="91" y="67"/>
                  </a:lnTo>
                  <a:lnTo>
                    <a:pt x="90" y="69"/>
                  </a:lnTo>
                  <a:lnTo>
                    <a:pt x="90" y="72"/>
                  </a:lnTo>
                  <a:lnTo>
                    <a:pt x="89" y="74"/>
                  </a:lnTo>
                  <a:lnTo>
                    <a:pt x="89" y="76"/>
                  </a:lnTo>
                  <a:lnTo>
                    <a:pt x="87" y="78"/>
                  </a:lnTo>
                  <a:lnTo>
                    <a:pt x="87" y="81"/>
                  </a:lnTo>
                  <a:lnTo>
                    <a:pt x="86" y="84"/>
                  </a:lnTo>
                  <a:lnTo>
                    <a:pt x="86" y="86"/>
                  </a:lnTo>
                  <a:lnTo>
                    <a:pt x="85" y="89"/>
                  </a:lnTo>
                  <a:lnTo>
                    <a:pt x="84" y="91"/>
                  </a:lnTo>
                  <a:lnTo>
                    <a:pt x="84" y="92"/>
                  </a:lnTo>
                  <a:lnTo>
                    <a:pt x="83" y="94"/>
                  </a:lnTo>
                  <a:lnTo>
                    <a:pt x="83" y="95"/>
                  </a:lnTo>
                  <a:lnTo>
                    <a:pt x="83" y="97"/>
                  </a:lnTo>
                  <a:lnTo>
                    <a:pt x="83" y="98"/>
                  </a:lnTo>
                  <a:lnTo>
                    <a:pt x="83" y="100"/>
                  </a:lnTo>
                  <a:lnTo>
                    <a:pt x="83" y="104"/>
                  </a:lnTo>
                  <a:lnTo>
                    <a:pt x="82" y="109"/>
                  </a:lnTo>
                  <a:lnTo>
                    <a:pt x="81" y="113"/>
                  </a:lnTo>
                  <a:lnTo>
                    <a:pt x="81" y="118"/>
                  </a:lnTo>
                  <a:lnTo>
                    <a:pt x="80" y="123"/>
                  </a:lnTo>
                  <a:lnTo>
                    <a:pt x="80" y="128"/>
                  </a:lnTo>
                  <a:lnTo>
                    <a:pt x="80" y="132"/>
                  </a:lnTo>
                  <a:lnTo>
                    <a:pt x="80" y="135"/>
                  </a:lnTo>
                  <a:lnTo>
                    <a:pt x="80" y="139"/>
                  </a:lnTo>
                  <a:lnTo>
                    <a:pt x="80" y="141"/>
                  </a:lnTo>
                  <a:lnTo>
                    <a:pt x="80" y="148"/>
                  </a:lnTo>
                  <a:lnTo>
                    <a:pt x="80" y="155"/>
                  </a:lnTo>
                  <a:lnTo>
                    <a:pt x="80" y="161"/>
                  </a:lnTo>
                  <a:lnTo>
                    <a:pt x="79" y="167"/>
                  </a:lnTo>
                  <a:lnTo>
                    <a:pt x="78" y="174"/>
                  </a:lnTo>
                  <a:lnTo>
                    <a:pt x="78" y="179"/>
                  </a:lnTo>
                  <a:lnTo>
                    <a:pt x="77" y="185"/>
                  </a:lnTo>
                  <a:lnTo>
                    <a:pt x="77" y="192"/>
                  </a:lnTo>
                  <a:lnTo>
                    <a:pt x="76" y="198"/>
                  </a:lnTo>
                  <a:lnTo>
                    <a:pt x="75" y="207"/>
                  </a:lnTo>
                  <a:lnTo>
                    <a:pt x="75" y="210"/>
                  </a:lnTo>
                  <a:lnTo>
                    <a:pt x="75" y="214"/>
                  </a:lnTo>
                  <a:lnTo>
                    <a:pt x="74" y="219"/>
                  </a:lnTo>
                  <a:lnTo>
                    <a:pt x="74" y="223"/>
                  </a:lnTo>
                  <a:lnTo>
                    <a:pt x="74" y="228"/>
                  </a:lnTo>
                  <a:lnTo>
                    <a:pt x="74" y="232"/>
                  </a:lnTo>
                  <a:lnTo>
                    <a:pt x="73" y="237"/>
                  </a:lnTo>
                  <a:lnTo>
                    <a:pt x="73" y="242"/>
                  </a:lnTo>
                  <a:lnTo>
                    <a:pt x="73" y="247"/>
                  </a:lnTo>
                  <a:lnTo>
                    <a:pt x="72" y="251"/>
                  </a:lnTo>
                  <a:lnTo>
                    <a:pt x="71" y="257"/>
                  </a:lnTo>
                  <a:lnTo>
                    <a:pt x="71" y="263"/>
                  </a:lnTo>
                  <a:lnTo>
                    <a:pt x="70" y="268"/>
                  </a:lnTo>
                  <a:lnTo>
                    <a:pt x="70" y="273"/>
                  </a:lnTo>
                  <a:lnTo>
                    <a:pt x="69" y="278"/>
                  </a:lnTo>
                  <a:lnTo>
                    <a:pt x="68" y="284"/>
                  </a:lnTo>
                  <a:lnTo>
                    <a:pt x="66" y="290"/>
                  </a:lnTo>
                  <a:lnTo>
                    <a:pt x="65" y="297"/>
                  </a:lnTo>
                  <a:lnTo>
                    <a:pt x="62" y="305"/>
                  </a:lnTo>
                  <a:lnTo>
                    <a:pt x="60" y="314"/>
                  </a:lnTo>
                  <a:lnTo>
                    <a:pt x="57" y="322"/>
                  </a:lnTo>
                  <a:lnTo>
                    <a:pt x="55" y="329"/>
                  </a:lnTo>
                  <a:lnTo>
                    <a:pt x="53" y="335"/>
                  </a:lnTo>
                  <a:lnTo>
                    <a:pt x="51" y="340"/>
                  </a:lnTo>
                  <a:lnTo>
                    <a:pt x="49" y="345"/>
                  </a:lnTo>
                  <a:lnTo>
                    <a:pt x="48" y="349"/>
                  </a:lnTo>
                  <a:lnTo>
                    <a:pt x="46" y="353"/>
                  </a:lnTo>
                  <a:lnTo>
                    <a:pt x="45" y="355"/>
                  </a:lnTo>
                  <a:lnTo>
                    <a:pt x="43" y="358"/>
                  </a:lnTo>
                  <a:lnTo>
                    <a:pt x="42" y="361"/>
                  </a:lnTo>
                  <a:close/>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231"/>
            <p:cNvSpPr>
              <a:spLocks/>
            </p:cNvSpPr>
            <p:nvPr/>
          </p:nvSpPr>
          <p:spPr bwMode="auto">
            <a:xfrm>
              <a:off x="3093" y="1898"/>
              <a:ext cx="104" cy="381"/>
            </a:xfrm>
            <a:custGeom>
              <a:avLst/>
              <a:gdLst>
                <a:gd name="T0" fmla="*/ 40 w 104"/>
                <a:gd name="T1" fmla="*/ 365 h 381"/>
                <a:gd name="T2" fmla="*/ 38 w 104"/>
                <a:gd name="T3" fmla="*/ 370 h 381"/>
                <a:gd name="T4" fmla="*/ 35 w 104"/>
                <a:gd name="T5" fmla="*/ 376 h 381"/>
                <a:gd name="T6" fmla="*/ 0 w 104"/>
                <a:gd name="T7" fmla="*/ 377 h 381"/>
                <a:gd name="T8" fmla="*/ 1 w 104"/>
                <a:gd name="T9" fmla="*/ 375 h 381"/>
                <a:gd name="T10" fmla="*/ 1 w 104"/>
                <a:gd name="T11" fmla="*/ 373 h 381"/>
                <a:gd name="T12" fmla="*/ 3 w 104"/>
                <a:gd name="T13" fmla="*/ 365 h 381"/>
                <a:gd name="T14" fmla="*/ 6 w 104"/>
                <a:gd name="T15" fmla="*/ 350 h 381"/>
                <a:gd name="T16" fmla="*/ 10 w 104"/>
                <a:gd name="T17" fmla="*/ 334 h 381"/>
                <a:gd name="T18" fmla="*/ 16 w 104"/>
                <a:gd name="T19" fmla="*/ 307 h 381"/>
                <a:gd name="T20" fmla="*/ 20 w 104"/>
                <a:gd name="T21" fmla="*/ 290 h 381"/>
                <a:gd name="T22" fmla="*/ 23 w 104"/>
                <a:gd name="T23" fmla="*/ 278 h 381"/>
                <a:gd name="T24" fmla="*/ 26 w 104"/>
                <a:gd name="T25" fmla="*/ 269 h 381"/>
                <a:gd name="T26" fmla="*/ 28 w 104"/>
                <a:gd name="T27" fmla="*/ 261 h 381"/>
                <a:gd name="T28" fmla="*/ 30 w 104"/>
                <a:gd name="T29" fmla="*/ 254 h 381"/>
                <a:gd name="T30" fmla="*/ 33 w 104"/>
                <a:gd name="T31" fmla="*/ 245 h 381"/>
                <a:gd name="T32" fmla="*/ 36 w 104"/>
                <a:gd name="T33" fmla="*/ 237 h 381"/>
                <a:gd name="T34" fmla="*/ 39 w 104"/>
                <a:gd name="T35" fmla="*/ 226 h 381"/>
                <a:gd name="T36" fmla="*/ 42 w 104"/>
                <a:gd name="T37" fmla="*/ 215 h 381"/>
                <a:gd name="T38" fmla="*/ 43 w 104"/>
                <a:gd name="T39" fmla="*/ 205 h 381"/>
                <a:gd name="T40" fmla="*/ 46 w 104"/>
                <a:gd name="T41" fmla="*/ 145 h 381"/>
                <a:gd name="T42" fmla="*/ 42 w 104"/>
                <a:gd name="T43" fmla="*/ 101 h 381"/>
                <a:gd name="T44" fmla="*/ 39 w 104"/>
                <a:gd name="T45" fmla="*/ 78 h 381"/>
                <a:gd name="T46" fmla="*/ 30 w 104"/>
                <a:gd name="T47" fmla="*/ 41 h 381"/>
                <a:gd name="T48" fmla="*/ 33 w 104"/>
                <a:gd name="T49" fmla="*/ 33 h 381"/>
                <a:gd name="T50" fmla="*/ 37 w 104"/>
                <a:gd name="T51" fmla="*/ 21 h 381"/>
                <a:gd name="T52" fmla="*/ 39 w 104"/>
                <a:gd name="T53" fmla="*/ 13 h 381"/>
                <a:gd name="T54" fmla="*/ 100 w 104"/>
                <a:gd name="T55" fmla="*/ 5 h 381"/>
                <a:gd name="T56" fmla="*/ 102 w 104"/>
                <a:gd name="T57" fmla="*/ 2 h 381"/>
                <a:gd name="T58" fmla="*/ 104 w 104"/>
                <a:gd name="T59" fmla="*/ 1 h 381"/>
                <a:gd name="T60" fmla="*/ 102 w 104"/>
                <a:gd name="T61" fmla="*/ 9 h 381"/>
                <a:gd name="T62" fmla="*/ 97 w 104"/>
                <a:gd name="T63" fmla="*/ 27 h 381"/>
                <a:gd name="T64" fmla="*/ 92 w 104"/>
                <a:gd name="T65" fmla="*/ 35 h 381"/>
                <a:gd name="T66" fmla="*/ 89 w 104"/>
                <a:gd name="T67" fmla="*/ 39 h 381"/>
                <a:gd name="T68" fmla="*/ 88 w 104"/>
                <a:gd name="T69" fmla="*/ 41 h 381"/>
                <a:gd name="T70" fmla="*/ 90 w 104"/>
                <a:gd name="T71" fmla="*/ 45 h 381"/>
                <a:gd name="T72" fmla="*/ 92 w 104"/>
                <a:gd name="T73" fmla="*/ 51 h 381"/>
                <a:gd name="T74" fmla="*/ 92 w 104"/>
                <a:gd name="T75" fmla="*/ 59 h 381"/>
                <a:gd name="T76" fmla="*/ 91 w 104"/>
                <a:gd name="T77" fmla="*/ 67 h 381"/>
                <a:gd name="T78" fmla="*/ 89 w 104"/>
                <a:gd name="T79" fmla="*/ 74 h 381"/>
                <a:gd name="T80" fmla="*/ 87 w 104"/>
                <a:gd name="T81" fmla="*/ 81 h 381"/>
                <a:gd name="T82" fmla="*/ 85 w 104"/>
                <a:gd name="T83" fmla="*/ 89 h 381"/>
                <a:gd name="T84" fmla="*/ 83 w 104"/>
                <a:gd name="T85" fmla="*/ 94 h 381"/>
                <a:gd name="T86" fmla="*/ 83 w 104"/>
                <a:gd name="T87" fmla="*/ 98 h 381"/>
                <a:gd name="T88" fmla="*/ 82 w 104"/>
                <a:gd name="T89" fmla="*/ 109 h 381"/>
                <a:gd name="T90" fmla="*/ 80 w 104"/>
                <a:gd name="T91" fmla="*/ 123 h 381"/>
                <a:gd name="T92" fmla="*/ 80 w 104"/>
                <a:gd name="T93" fmla="*/ 135 h 381"/>
                <a:gd name="T94" fmla="*/ 80 w 104"/>
                <a:gd name="T95" fmla="*/ 148 h 381"/>
                <a:gd name="T96" fmla="*/ 79 w 104"/>
                <a:gd name="T97" fmla="*/ 167 h 381"/>
                <a:gd name="T98" fmla="*/ 77 w 104"/>
                <a:gd name="T99" fmla="*/ 185 h 381"/>
                <a:gd name="T100" fmla="*/ 75 w 104"/>
                <a:gd name="T101" fmla="*/ 207 h 381"/>
                <a:gd name="T102" fmla="*/ 74 w 104"/>
                <a:gd name="T103" fmla="*/ 219 h 381"/>
                <a:gd name="T104" fmla="*/ 74 w 104"/>
                <a:gd name="T105" fmla="*/ 232 h 381"/>
                <a:gd name="T106" fmla="*/ 73 w 104"/>
                <a:gd name="T107" fmla="*/ 247 h 381"/>
                <a:gd name="T108" fmla="*/ 71 w 104"/>
                <a:gd name="T109" fmla="*/ 263 h 381"/>
                <a:gd name="T110" fmla="*/ 69 w 104"/>
                <a:gd name="T111" fmla="*/ 278 h 381"/>
                <a:gd name="T112" fmla="*/ 65 w 104"/>
                <a:gd name="T113" fmla="*/ 297 h 381"/>
                <a:gd name="T114" fmla="*/ 57 w 104"/>
                <a:gd name="T115" fmla="*/ 322 h 381"/>
                <a:gd name="T116" fmla="*/ 51 w 104"/>
                <a:gd name="T117" fmla="*/ 340 h 381"/>
                <a:gd name="T118" fmla="*/ 46 w 104"/>
                <a:gd name="T119" fmla="*/ 353 h 381"/>
                <a:gd name="T120" fmla="*/ 42 w 104"/>
                <a:gd name="T121" fmla="*/ 361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
                <a:gd name="T184" fmla="*/ 0 h 381"/>
                <a:gd name="T185" fmla="*/ 104 w 104"/>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 h="381">
                  <a:moveTo>
                    <a:pt x="42" y="361"/>
                  </a:moveTo>
                  <a:lnTo>
                    <a:pt x="41" y="363"/>
                  </a:lnTo>
                  <a:lnTo>
                    <a:pt x="40" y="365"/>
                  </a:lnTo>
                  <a:lnTo>
                    <a:pt x="39" y="367"/>
                  </a:lnTo>
                  <a:lnTo>
                    <a:pt x="38" y="368"/>
                  </a:lnTo>
                  <a:lnTo>
                    <a:pt x="38" y="370"/>
                  </a:lnTo>
                  <a:lnTo>
                    <a:pt x="36" y="372"/>
                  </a:lnTo>
                  <a:lnTo>
                    <a:pt x="36" y="374"/>
                  </a:lnTo>
                  <a:lnTo>
                    <a:pt x="35" y="376"/>
                  </a:lnTo>
                  <a:lnTo>
                    <a:pt x="33" y="378"/>
                  </a:lnTo>
                  <a:lnTo>
                    <a:pt x="32" y="381"/>
                  </a:lnTo>
                  <a:lnTo>
                    <a:pt x="0" y="377"/>
                  </a:lnTo>
                  <a:lnTo>
                    <a:pt x="1" y="377"/>
                  </a:lnTo>
                  <a:lnTo>
                    <a:pt x="1" y="375"/>
                  </a:lnTo>
                  <a:lnTo>
                    <a:pt x="1" y="374"/>
                  </a:lnTo>
                  <a:lnTo>
                    <a:pt x="1" y="373"/>
                  </a:lnTo>
                  <a:lnTo>
                    <a:pt x="2" y="372"/>
                  </a:lnTo>
                  <a:lnTo>
                    <a:pt x="3" y="365"/>
                  </a:lnTo>
                  <a:lnTo>
                    <a:pt x="4" y="360"/>
                  </a:lnTo>
                  <a:lnTo>
                    <a:pt x="5" y="354"/>
                  </a:lnTo>
                  <a:lnTo>
                    <a:pt x="6" y="350"/>
                  </a:lnTo>
                  <a:lnTo>
                    <a:pt x="7" y="345"/>
                  </a:lnTo>
                  <a:lnTo>
                    <a:pt x="8" y="340"/>
                  </a:lnTo>
                  <a:lnTo>
                    <a:pt x="10" y="334"/>
                  </a:lnTo>
                  <a:lnTo>
                    <a:pt x="11" y="326"/>
                  </a:lnTo>
                  <a:lnTo>
                    <a:pt x="13" y="317"/>
                  </a:lnTo>
                  <a:lnTo>
                    <a:pt x="16" y="307"/>
                  </a:lnTo>
                  <a:lnTo>
                    <a:pt x="17" y="301"/>
                  </a:lnTo>
                  <a:lnTo>
                    <a:pt x="19" y="295"/>
                  </a:lnTo>
                  <a:lnTo>
                    <a:pt x="20" y="290"/>
                  </a:lnTo>
                  <a:lnTo>
                    <a:pt x="21" y="286"/>
                  </a:lnTo>
                  <a:lnTo>
                    <a:pt x="22" y="282"/>
                  </a:lnTo>
                  <a:lnTo>
                    <a:pt x="23" y="278"/>
                  </a:lnTo>
                  <a:lnTo>
                    <a:pt x="24" y="275"/>
                  </a:lnTo>
                  <a:lnTo>
                    <a:pt x="25" y="272"/>
                  </a:lnTo>
                  <a:lnTo>
                    <a:pt x="26" y="269"/>
                  </a:lnTo>
                  <a:lnTo>
                    <a:pt x="27" y="266"/>
                  </a:lnTo>
                  <a:lnTo>
                    <a:pt x="27" y="264"/>
                  </a:lnTo>
                  <a:lnTo>
                    <a:pt x="28" y="261"/>
                  </a:lnTo>
                  <a:lnTo>
                    <a:pt x="29" y="259"/>
                  </a:lnTo>
                  <a:lnTo>
                    <a:pt x="30" y="257"/>
                  </a:lnTo>
                  <a:lnTo>
                    <a:pt x="30" y="254"/>
                  </a:lnTo>
                  <a:lnTo>
                    <a:pt x="31" y="251"/>
                  </a:lnTo>
                  <a:lnTo>
                    <a:pt x="32" y="248"/>
                  </a:lnTo>
                  <a:lnTo>
                    <a:pt x="33" y="245"/>
                  </a:lnTo>
                  <a:lnTo>
                    <a:pt x="33" y="242"/>
                  </a:lnTo>
                  <a:lnTo>
                    <a:pt x="35" y="240"/>
                  </a:lnTo>
                  <a:lnTo>
                    <a:pt x="36" y="237"/>
                  </a:lnTo>
                  <a:lnTo>
                    <a:pt x="38" y="233"/>
                  </a:lnTo>
                  <a:lnTo>
                    <a:pt x="39" y="230"/>
                  </a:lnTo>
                  <a:lnTo>
                    <a:pt x="39" y="226"/>
                  </a:lnTo>
                  <a:lnTo>
                    <a:pt x="40" y="222"/>
                  </a:lnTo>
                  <a:lnTo>
                    <a:pt x="42" y="219"/>
                  </a:lnTo>
                  <a:lnTo>
                    <a:pt x="42" y="215"/>
                  </a:lnTo>
                  <a:lnTo>
                    <a:pt x="42" y="212"/>
                  </a:lnTo>
                  <a:lnTo>
                    <a:pt x="43" y="208"/>
                  </a:lnTo>
                  <a:lnTo>
                    <a:pt x="43" y="205"/>
                  </a:lnTo>
                  <a:lnTo>
                    <a:pt x="45" y="184"/>
                  </a:lnTo>
                  <a:lnTo>
                    <a:pt x="46" y="164"/>
                  </a:lnTo>
                  <a:lnTo>
                    <a:pt x="46" y="145"/>
                  </a:lnTo>
                  <a:lnTo>
                    <a:pt x="45" y="129"/>
                  </a:lnTo>
                  <a:lnTo>
                    <a:pt x="44" y="114"/>
                  </a:lnTo>
                  <a:lnTo>
                    <a:pt x="42" y="101"/>
                  </a:lnTo>
                  <a:lnTo>
                    <a:pt x="41" y="91"/>
                  </a:lnTo>
                  <a:lnTo>
                    <a:pt x="39" y="83"/>
                  </a:lnTo>
                  <a:lnTo>
                    <a:pt x="39" y="78"/>
                  </a:lnTo>
                  <a:lnTo>
                    <a:pt x="38" y="76"/>
                  </a:lnTo>
                  <a:lnTo>
                    <a:pt x="30" y="42"/>
                  </a:lnTo>
                  <a:lnTo>
                    <a:pt x="30" y="41"/>
                  </a:lnTo>
                  <a:lnTo>
                    <a:pt x="31" y="39"/>
                  </a:lnTo>
                  <a:lnTo>
                    <a:pt x="32" y="36"/>
                  </a:lnTo>
                  <a:lnTo>
                    <a:pt x="33" y="33"/>
                  </a:lnTo>
                  <a:lnTo>
                    <a:pt x="35" y="29"/>
                  </a:lnTo>
                  <a:lnTo>
                    <a:pt x="36" y="25"/>
                  </a:lnTo>
                  <a:lnTo>
                    <a:pt x="37" y="21"/>
                  </a:lnTo>
                  <a:lnTo>
                    <a:pt x="38" y="18"/>
                  </a:lnTo>
                  <a:lnTo>
                    <a:pt x="39" y="15"/>
                  </a:lnTo>
                  <a:lnTo>
                    <a:pt x="39" y="13"/>
                  </a:lnTo>
                  <a:lnTo>
                    <a:pt x="55" y="13"/>
                  </a:lnTo>
                  <a:lnTo>
                    <a:pt x="100" y="6"/>
                  </a:lnTo>
                  <a:lnTo>
                    <a:pt x="100" y="5"/>
                  </a:lnTo>
                  <a:lnTo>
                    <a:pt x="100" y="4"/>
                  </a:lnTo>
                  <a:lnTo>
                    <a:pt x="101" y="3"/>
                  </a:lnTo>
                  <a:lnTo>
                    <a:pt x="102" y="2"/>
                  </a:lnTo>
                  <a:lnTo>
                    <a:pt x="103" y="1"/>
                  </a:lnTo>
                  <a:lnTo>
                    <a:pt x="103" y="0"/>
                  </a:lnTo>
                  <a:lnTo>
                    <a:pt x="104" y="1"/>
                  </a:lnTo>
                  <a:lnTo>
                    <a:pt x="104" y="2"/>
                  </a:lnTo>
                  <a:lnTo>
                    <a:pt x="103" y="5"/>
                  </a:lnTo>
                  <a:lnTo>
                    <a:pt x="102" y="9"/>
                  </a:lnTo>
                  <a:lnTo>
                    <a:pt x="100" y="16"/>
                  </a:lnTo>
                  <a:lnTo>
                    <a:pt x="98" y="22"/>
                  </a:lnTo>
                  <a:lnTo>
                    <a:pt x="97" y="27"/>
                  </a:lnTo>
                  <a:lnTo>
                    <a:pt x="95" y="31"/>
                  </a:lnTo>
                  <a:lnTo>
                    <a:pt x="93" y="33"/>
                  </a:lnTo>
                  <a:lnTo>
                    <a:pt x="92" y="35"/>
                  </a:lnTo>
                  <a:lnTo>
                    <a:pt x="90" y="36"/>
                  </a:lnTo>
                  <a:lnTo>
                    <a:pt x="89" y="38"/>
                  </a:lnTo>
                  <a:lnTo>
                    <a:pt x="89" y="39"/>
                  </a:lnTo>
                  <a:lnTo>
                    <a:pt x="87" y="39"/>
                  </a:lnTo>
                  <a:lnTo>
                    <a:pt x="88" y="39"/>
                  </a:lnTo>
                  <a:lnTo>
                    <a:pt x="88" y="41"/>
                  </a:lnTo>
                  <a:lnTo>
                    <a:pt x="89" y="42"/>
                  </a:lnTo>
                  <a:lnTo>
                    <a:pt x="90" y="45"/>
                  </a:lnTo>
                  <a:lnTo>
                    <a:pt x="91" y="46"/>
                  </a:lnTo>
                  <a:lnTo>
                    <a:pt x="91" y="48"/>
                  </a:lnTo>
                  <a:lnTo>
                    <a:pt x="92" y="51"/>
                  </a:lnTo>
                  <a:lnTo>
                    <a:pt x="92" y="53"/>
                  </a:lnTo>
                  <a:lnTo>
                    <a:pt x="92" y="55"/>
                  </a:lnTo>
                  <a:lnTo>
                    <a:pt x="92" y="59"/>
                  </a:lnTo>
                  <a:lnTo>
                    <a:pt x="92" y="62"/>
                  </a:lnTo>
                  <a:lnTo>
                    <a:pt x="91" y="65"/>
                  </a:lnTo>
                  <a:lnTo>
                    <a:pt x="91" y="67"/>
                  </a:lnTo>
                  <a:lnTo>
                    <a:pt x="90" y="69"/>
                  </a:lnTo>
                  <a:lnTo>
                    <a:pt x="90" y="72"/>
                  </a:lnTo>
                  <a:lnTo>
                    <a:pt x="89" y="74"/>
                  </a:lnTo>
                  <a:lnTo>
                    <a:pt x="89" y="76"/>
                  </a:lnTo>
                  <a:lnTo>
                    <a:pt x="87" y="78"/>
                  </a:lnTo>
                  <a:lnTo>
                    <a:pt x="87" y="81"/>
                  </a:lnTo>
                  <a:lnTo>
                    <a:pt x="86" y="84"/>
                  </a:lnTo>
                  <a:lnTo>
                    <a:pt x="86" y="86"/>
                  </a:lnTo>
                  <a:lnTo>
                    <a:pt x="85" y="89"/>
                  </a:lnTo>
                  <a:lnTo>
                    <a:pt x="84" y="91"/>
                  </a:lnTo>
                  <a:lnTo>
                    <a:pt x="84" y="92"/>
                  </a:lnTo>
                  <a:lnTo>
                    <a:pt x="83" y="94"/>
                  </a:lnTo>
                  <a:lnTo>
                    <a:pt x="83" y="95"/>
                  </a:lnTo>
                  <a:lnTo>
                    <a:pt x="83" y="97"/>
                  </a:lnTo>
                  <a:lnTo>
                    <a:pt x="83" y="98"/>
                  </a:lnTo>
                  <a:lnTo>
                    <a:pt x="83" y="100"/>
                  </a:lnTo>
                  <a:lnTo>
                    <a:pt x="83" y="104"/>
                  </a:lnTo>
                  <a:lnTo>
                    <a:pt x="82" y="109"/>
                  </a:lnTo>
                  <a:lnTo>
                    <a:pt x="81" y="113"/>
                  </a:lnTo>
                  <a:lnTo>
                    <a:pt x="81" y="118"/>
                  </a:lnTo>
                  <a:lnTo>
                    <a:pt x="80" y="123"/>
                  </a:lnTo>
                  <a:lnTo>
                    <a:pt x="80" y="128"/>
                  </a:lnTo>
                  <a:lnTo>
                    <a:pt x="80" y="132"/>
                  </a:lnTo>
                  <a:lnTo>
                    <a:pt x="80" y="135"/>
                  </a:lnTo>
                  <a:lnTo>
                    <a:pt x="80" y="139"/>
                  </a:lnTo>
                  <a:lnTo>
                    <a:pt x="80" y="141"/>
                  </a:lnTo>
                  <a:lnTo>
                    <a:pt x="80" y="148"/>
                  </a:lnTo>
                  <a:lnTo>
                    <a:pt x="80" y="155"/>
                  </a:lnTo>
                  <a:lnTo>
                    <a:pt x="80" y="161"/>
                  </a:lnTo>
                  <a:lnTo>
                    <a:pt x="79" y="167"/>
                  </a:lnTo>
                  <a:lnTo>
                    <a:pt x="78" y="174"/>
                  </a:lnTo>
                  <a:lnTo>
                    <a:pt x="78" y="179"/>
                  </a:lnTo>
                  <a:lnTo>
                    <a:pt x="77" y="185"/>
                  </a:lnTo>
                  <a:lnTo>
                    <a:pt x="77" y="192"/>
                  </a:lnTo>
                  <a:lnTo>
                    <a:pt x="76" y="198"/>
                  </a:lnTo>
                  <a:lnTo>
                    <a:pt x="75" y="207"/>
                  </a:lnTo>
                  <a:lnTo>
                    <a:pt x="75" y="210"/>
                  </a:lnTo>
                  <a:lnTo>
                    <a:pt x="75" y="214"/>
                  </a:lnTo>
                  <a:lnTo>
                    <a:pt x="74" y="219"/>
                  </a:lnTo>
                  <a:lnTo>
                    <a:pt x="74" y="223"/>
                  </a:lnTo>
                  <a:lnTo>
                    <a:pt x="74" y="228"/>
                  </a:lnTo>
                  <a:lnTo>
                    <a:pt x="74" y="232"/>
                  </a:lnTo>
                  <a:lnTo>
                    <a:pt x="73" y="237"/>
                  </a:lnTo>
                  <a:lnTo>
                    <a:pt x="73" y="242"/>
                  </a:lnTo>
                  <a:lnTo>
                    <a:pt x="73" y="247"/>
                  </a:lnTo>
                  <a:lnTo>
                    <a:pt x="72" y="251"/>
                  </a:lnTo>
                  <a:lnTo>
                    <a:pt x="71" y="257"/>
                  </a:lnTo>
                  <a:lnTo>
                    <a:pt x="71" y="263"/>
                  </a:lnTo>
                  <a:lnTo>
                    <a:pt x="70" y="268"/>
                  </a:lnTo>
                  <a:lnTo>
                    <a:pt x="70" y="273"/>
                  </a:lnTo>
                  <a:lnTo>
                    <a:pt x="69" y="278"/>
                  </a:lnTo>
                  <a:lnTo>
                    <a:pt x="68" y="284"/>
                  </a:lnTo>
                  <a:lnTo>
                    <a:pt x="66" y="290"/>
                  </a:lnTo>
                  <a:lnTo>
                    <a:pt x="65" y="297"/>
                  </a:lnTo>
                  <a:lnTo>
                    <a:pt x="62" y="305"/>
                  </a:lnTo>
                  <a:lnTo>
                    <a:pt x="60" y="314"/>
                  </a:lnTo>
                  <a:lnTo>
                    <a:pt x="57" y="322"/>
                  </a:lnTo>
                  <a:lnTo>
                    <a:pt x="55" y="329"/>
                  </a:lnTo>
                  <a:lnTo>
                    <a:pt x="53" y="335"/>
                  </a:lnTo>
                  <a:lnTo>
                    <a:pt x="51" y="340"/>
                  </a:lnTo>
                  <a:lnTo>
                    <a:pt x="49" y="345"/>
                  </a:lnTo>
                  <a:lnTo>
                    <a:pt x="48" y="349"/>
                  </a:lnTo>
                  <a:lnTo>
                    <a:pt x="46" y="353"/>
                  </a:lnTo>
                  <a:lnTo>
                    <a:pt x="45" y="355"/>
                  </a:lnTo>
                  <a:lnTo>
                    <a:pt x="43" y="358"/>
                  </a:lnTo>
                  <a:lnTo>
                    <a:pt x="42" y="361"/>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232"/>
            <p:cNvSpPr>
              <a:spLocks/>
            </p:cNvSpPr>
            <p:nvPr/>
          </p:nvSpPr>
          <p:spPr bwMode="auto">
            <a:xfrm>
              <a:off x="2960" y="1904"/>
              <a:ext cx="69" cy="18"/>
            </a:xfrm>
            <a:custGeom>
              <a:avLst/>
              <a:gdLst>
                <a:gd name="T0" fmla="*/ 0 w 70"/>
                <a:gd name="T1" fmla="*/ 0 h 18"/>
                <a:gd name="T2" fmla="*/ 0 w 70"/>
                <a:gd name="T3" fmla="*/ 2 h 18"/>
                <a:gd name="T4" fmla="*/ 1 w 70"/>
                <a:gd name="T5" fmla="*/ 3 h 18"/>
                <a:gd name="T6" fmla="*/ 1 w 70"/>
                <a:gd name="T7" fmla="*/ 4 h 18"/>
                <a:gd name="T8" fmla="*/ 2 w 70"/>
                <a:gd name="T9" fmla="*/ 4 h 18"/>
                <a:gd name="T10" fmla="*/ 2 w 70"/>
                <a:gd name="T11" fmla="*/ 5 h 18"/>
                <a:gd name="T12" fmla="*/ 3 w 70"/>
                <a:gd name="T13" fmla="*/ 6 h 18"/>
                <a:gd name="T14" fmla="*/ 4 w 70"/>
                <a:gd name="T15" fmla="*/ 6 h 18"/>
                <a:gd name="T16" fmla="*/ 5 w 70"/>
                <a:gd name="T17" fmla="*/ 7 h 18"/>
                <a:gd name="T18" fmla="*/ 6 w 70"/>
                <a:gd name="T19" fmla="*/ 7 h 18"/>
                <a:gd name="T20" fmla="*/ 7 w 70"/>
                <a:gd name="T21" fmla="*/ 9 h 18"/>
                <a:gd name="T22" fmla="*/ 9 w 70"/>
                <a:gd name="T23" fmla="*/ 10 h 18"/>
                <a:gd name="T24" fmla="*/ 11 w 70"/>
                <a:gd name="T25" fmla="*/ 10 h 18"/>
                <a:gd name="T26" fmla="*/ 13 w 70"/>
                <a:gd name="T27" fmla="*/ 11 h 18"/>
                <a:gd name="T28" fmla="*/ 15 w 70"/>
                <a:gd name="T29" fmla="*/ 12 h 18"/>
                <a:gd name="T30" fmla="*/ 17 w 70"/>
                <a:gd name="T31" fmla="*/ 13 h 18"/>
                <a:gd name="T32" fmla="*/ 20 w 70"/>
                <a:gd name="T33" fmla="*/ 14 h 18"/>
                <a:gd name="T34" fmla="*/ 23 w 70"/>
                <a:gd name="T35" fmla="*/ 15 h 18"/>
                <a:gd name="T36" fmla="*/ 25 w 70"/>
                <a:gd name="T37" fmla="*/ 16 h 18"/>
                <a:gd name="T38" fmla="*/ 28 w 70"/>
                <a:gd name="T39" fmla="*/ 16 h 18"/>
                <a:gd name="T40" fmla="*/ 29 w 70"/>
                <a:gd name="T41" fmla="*/ 16 h 18"/>
                <a:gd name="T42" fmla="*/ 31 w 70"/>
                <a:gd name="T43" fmla="*/ 17 h 18"/>
                <a:gd name="T44" fmla="*/ 33 w 70"/>
                <a:gd name="T45" fmla="*/ 17 h 18"/>
                <a:gd name="T46" fmla="*/ 35 w 70"/>
                <a:gd name="T47" fmla="*/ 17 h 18"/>
                <a:gd name="T48" fmla="*/ 35 w 70"/>
                <a:gd name="T49" fmla="*/ 17 h 18"/>
                <a:gd name="T50" fmla="*/ 35 w 70"/>
                <a:gd name="T51" fmla="*/ 18 h 18"/>
                <a:gd name="T52" fmla="*/ 35 w 70"/>
                <a:gd name="T53" fmla="*/ 18 h 18"/>
                <a:gd name="T54" fmla="*/ 35 w 70"/>
                <a:gd name="T55" fmla="*/ 18 h 18"/>
                <a:gd name="T56" fmla="*/ 35 w 70"/>
                <a:gd name="T57" fmla="*/ 18 h 18"/>
                <a:gd name="T58" fmla="*/ 35 w 70"/>
                <a:gd name="T59" fmla="*/ 18 h 18"/>
                <a:gd name="T60" fmla="*/ 35 w 70"/>
                <a:gd name="T61" fmla="*/ 18 h 18"/>
                <a:gd name="T62" fmla="*/ 35 w 70"/>
                <a:gd name="T63" fmla="*/ 18 h 18"/>
                <a:gd name="T64" fmla="*/ 35 w 70"/>
                <a:gd name="T65" fmla="*/ 17 h 18"/>
                <a:gd name="T66" fmla="*/ 35 w 70"/>
                <a:gd name="T67" fmla="*/ 17 h 18"/>
                <a:gd name="T68" fmla="*/ 35 w 70"/>
                <a:gd name="T69" fmla="*/ 16 h 18"/>
                <a:gd name="T70" fmla="*/ 35 w 70"/>
                <a:gd name="T71" fmla="*/ 16 h 18"/>
                <a:gd name="T72" fmla="*/ 35 w 70"/>
                <a:gd name="T73" fmla="*/ 16 h 18"/>
                <a:gd name="T74" fmla="*/ 35 w 70"/>
                <a:gd name="T75" fmla="*/ 15 h 18"/>
                <a:gd name="T76" fmla="*/ 38 w 70"/>
                <a:gd name="T77" fmla="*/ 15 h 18"/>
                <a:gd name="T78" fmla="*/ 40 w 70"/>
                <a:gd name="T79" fmla="*/ 15 h 18"/>
                <a:gd name="T80" fmla="*/ 42 w 70"/>
                <a:gd name="T81" fmla="*/ 16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18"/>
                <a:gd name="T125" fmla="*/ 70 w 70"/>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18">
                  <a:moveTo>
                    <a:pt x="0" y="0"/>
                  </a:moveTo>
                  <a:lnTo>
                    <a:pt x="0" y="2"/>
                  </a:lnTo>
                  <a:lnTo>
                    <a:pt x="1" y="3"/>
                  </a:lnTo>
                  <a:lnTo>
                    <a:pt x="1" y="4"/>
                  </a:lnTo>
                  <a:lnTo>
                    <a:pt x="2" y="4"/>
                  </a:lnTo>
                  <a:lnTo>
                    <a:pt x="2" y="5"/>
                  </a:lnTo>
                  <a:lnTo>
                    <a:pt x="3" y="6"/>
                  </a:lnTo>
                  <a:lnTo>
                    <a:pt x="4" y="6"/>
                  </a:lnTo>
                  <a:lnTo>
                    <a:pt x="5" y="7"/>
                  </a:lnTo>
                  <a:lnTo>
                    <a:pt x="6" y="7"/>
                  </a:lnTo>
                  <a:lnTo>
                    <a:pt x="7" y="9"/>
                  </a:lnTo>
                  <a:lnTo>
                    <a:pt x="9" y="10"/>
                  </a:lnTo>
                  <a:lnTo>
                    <a:pt x="11" y="10"/>
                  </a:lnTo>
                  <a:lnTo>
                    <a:pt x="13" y="11"/>
                  </a:lnTo>
                  <a:lnTo>
                    <a:pt x="15" y="12"/>
                  </a:lnTo>
                  <a:lnTo>
                    <a:pt x="17" y="13"/>
                  </a:lnTo>
                  <a:lnTo>
                    <a:pt x="20" y="14"/>
                  </a:lnTo>
                  <a:lnTo>
                    <a:pt x="23" y="15"/>
                  </a:lnTo>
                  <a:lnTo>
                    <a:pt x="25" y="16"/>
                  </a:lnTo>
                  <a:lnTo>
                    <a:pt x="28" y="16"/>
                  </a:lnTo>
                  <a:lnTo>
                    <a:pt x="29" y="16"/>
                  </a:lnTo>
                  <a:lnTo>
                    <a:pt x="31" y="17"/>
                  </a:lnTo>
                  <a:lnTo>
                    <a:pt x="33" y="17"/>
                  </a:lnTo>
                  <a:lnTo>
                    <a:pt x="35" y="17"/>
                  </a:lnTo>
                  <a:lnTo>
                    <a:pt x="37" y="17"/>
                  </a:lnTo>
                  <a:lnTo>
                    <a:pt x="39" y="18"/>
                  </a:lnTo>
                  <a:lnTo>
                    <a:pt x="41" y="18"/>
                  </a:lnTo>
                  <a:lnTo>
                    <a:pt x="43" y="18"/>
                  </a:lnTo>
                  <a:lnTo>
                    <a:pt x="45" y="18"/>
                  </a:lnTo>
                  <a:lnTo>
                    <a:pt x="46" y="18"/>
                  </a:lnTo>
                  <a:lnTo>
                    <a:pt x="48" y="18"/>
                  </a:lnTo>
                  <a:lnTo>
                    <a:pt x="49" y="18"/>
                  </a:lnTo>
                  <a:lnTo>
                    <a:pt x="51" y="17"/>
                  </a:lnTo>
                  <a:lnTo>
                    <a:pt x="53" y="17"/>
                  </a:lnTo>
                  <a:lnTo>
                    <a:pt x="55" y="16"/>
                  </a:lnTo>
                  <a:lnTo>
                    <a:pt x="58" y="16"/>
                  </a:lnTo>
                  <a:lnTo>
                    <a:pt x="60" y="16"/>
                  </a:lnTo>
                  <a:lnTo>
                    <a:pt x="63" y="15"/>
                  </a:lnTo>
                  <a:lnTo>
                    <a:pt x="66" y="15"/>
                  </a:lnTo>
                  <a:lnTo>
                    <a:pt x="68" y="15"/>
                  </a:lnTo>
                  <a:lnTo>
                    <a:pt x="70" y="1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233"/>
            <p:cNvSpPr>
              <a:spLocks/>
            </p:cNvSpPr>
            <p:nvPr/>
          </p:nvSpPr>
          <p:spPr bwMode="auto">
            <a:xfrm>
              <a:off x="2957" y="1880"/>
              <a:ext cx="188" cy="97"/>
            </a:xfrm>
            <a:custGeom>
              <a:avLst/>
              <a:gdLst>
                <a:gd name="T0" fmla="*/ 183 w 188"/>
                <a:gd name="T1" fmla="*/ 31 h 97"/>
                <a:gd name="T2" fmla="*/ 187 w 188"/>
                <a:gd name="T3" fmla="*/ 39 h 97"/>
                <a:gd name="T4" fmla="*/ 184 w 188"/>
                <a:gd name="T5" fmla="*/ 44 h 97"/>
                <a:gd name="T6" fmla="*/ 184 w 188"/>
                <a:gd name="T7" fmla="*/ 50 h 97"/>
                <a:gd name="T8" fmla="*/ 182 w 188"/>
                <a:gd name="T9" fmla="*/ 54 h 97"/>
                <a:gd name="T10" fmla="*/ 181 w 188"/>
                <a:gd name="T11" fmla="*/ 60 h 97"/>
                <a:gd name="T12" fmla="*/ 181 w 188"/>
                <a:gd name="T13" fmla="*/ 66 h 97"/>
                <a:gd name="T14" fmla="*/ 178 w 188"/>
                <a:gd name="T15" fmla="*/ 70 h 97"/>
                <a:gd name="T16" fmla="*/ 175 w 188"/>
                <a:gd name="T17" fmla="*/ 75 h 97"/>
                <a:gd name="T18" fmla="*/ 169 w 188"/>
                <a:gd name="T19" fmla="*/ 80 h 97"/>
                <a:gd name="T20" fmla="*/ 164 w 188"/>
                <a:gd name="T21" fmla="*/ 85 h 97"/>
                <a:gd name="T22" fmla="*/ 159 w 188"/>
                <a:gd name="T23" fmla="*/ 90 h 97"/>
                <a:gd name="T24" fmla="*/ 155 w 188"/>
                <a:gd name="T25" fmla="*/ 93 h 97"/>
                <a:gd name="T26" fmla="*/ 150 w 188"/>
                <a:gd name="T27" fmla="*/ 94 h 97"/>
                <a:gd name="T28" fmla="*/ 144 w 188"/>
                <a:gd name="T29" fmla="*/ 94 h 97"/>
                <a:gd name="T30" fmla="*/ 138 w 188"/>
                <a:gd name="T31" fmla="*/ 97 h 97"/>
                <a:gd name="T32" fmla="*/ 133 w 188"/>
                <a:gd name="T33" fmla="*/ 95 h 97"/>
                <a:gd name="T34" fmla="*/ 128 w 188"/>
                <a:gd name="T35" fmla="*/ 97 h 97"/>
                <a:gd name="T36" fmla="*/ 122 w 188"/>
                <a:gd name="T37" fmla="*/ 96 h 97"/>
                <a:gd name="T38" fmla="*/ 119 w 188"/>
                <a:gd name="T39" fmla="*/ 96 h 97"/>
                <a:gd name="T40" fmla="*/ 114 w 188"/>
                <a:gd name="T41" fmla="*/ 96 h 97"/>
                <a:gd name="T42" fmla="*/ 108 w 188"/>
                <a:gd name="T43" fmla="*/ 96 h 97"/>
                <a:gd name="T44" fmla="*/ 102 w 188"/>
                <a:gd name="T45" fmla="*/ 97 h 97"/>
                <a:gd name="T46" fmla="*/ 96 w 188"/>
                <a:gd name="T47" fmla="*/ 96 h 97"/>
                <a:gd name="T48" fmla="*/ 90 w 188"/>
                <a:gd name="T49" fmla="*/ 97 h 97"/>
                <a:gd name="T50" fmla="*/ 86 w 188"/>
                <a:gd name="T51" fmla="*/ 96 h 97"/>
                <a:gd name="T52" fmla="*/ 78 w 188"/>
                <a:gd name="T53" fmla="*/ 95 h 97"/>
                <a:gd name="T54" fmla="*/ 73 w 188"/>
                <a:gd name="T55" fmla="*/ 94 h 97"/>
                <a:gd name="T56" fmla="*/ 67 w 188"/>
                <a:gd name="T57" fmla="*/ 94 h 97"/>
                <a:gd name="T58" fmla="*/ 63 w 188"/>
                <a:gd name="T59" fmla="*/ 93 h 97"/>
                <a:gd name="T60" fmla="*/ 59 w 188"/>
                <a:gd name="T61" fmla="*/ 92 h 97"/>
                <a:gd name="T62" fmla="*/ 55 w 188"/>
                <a:gd name="T63" fmla="*/ 90 h 97"/>
                <a:gd name="T64" fmla="*/ 51 w 188"/>
                <a:gd name="T65" fmla="*/ 88 h 97"/>
                <a:gd name="T66" fmla="*/ 47 w 188"/>
                <a:gd name="T67" fmla="*/ 87 h 97"/>
                <a:gd name="T68" fmla="*/ 41 w 188"/>
                <a:gd name="T69" fmla="*/ 86 h 97"/>
                <a:gd name="T70" fmla="*/ 37 w 188"/>
                <a:gd name="T71" fmla="*/ 83 h 97"/>
                <a:gd name="T72" fmla="*/ 32 w 188"/>
                <a:gd name="T73" fmla="*/ 83 h 97"/>
                <a:gd name="T74" fmla="*/ 29 w 188"/>
                <a:gd name="T75" fmla="*/ 81 h 97"/>
                <a:gd name="T76" fmla="*/ 24 w 188"/>
                <a:gd name="T77" fmla="*/ 80 h 97"/>
                <a:gd name="T78" fmla="*/ 20 w 188"/>
                <a:gd name="T79" fmla="*/ 77 h 97"/>
                <a:gd name="T80" fmla="*/ 17 w 188"/>
                <a:gd name="T81" fmla="*/ 74 h 97"/>
                <a:gd name="T82" fmla="*/ 15 w 188"/>
                <a:gd name="T83" fmla="*/ 70 h 97"/>
                <a:gd name="T84" fmla="*/ 13 w 188"/>
                <a:gd name="T85" fmla="*/ 66 h 97"/>
                <a:gd name="T86" fmla="*/ 10 w 188"/>
                <a:gd name="T87" fmla="*/ 63 h 97"/>
                <a:gd name="T88" fmla="*/ 8 w 188"/>
                <a:gd name="T89" fmla="*/ 60 h 97"/>
                <a:gd name="T90" fmla="*/ 6 w 188"/>
                <a:gd name="T91" fmla="*/ 56 h 97"/>
                <a:gd name="T92" fmla="*/ 6 w 188"/>
                <a:gd name="T93" fmla="*/ 52 h 97"/>
                <a:gd name="T94" fmla="*/ 4 w 188"/>
                <a:gd name="T95" fmla="*/ 48 h 97"/>
                <a:gd name="T96" fmla="*/ 3 w 188"/>
                <a:gd name="T97" fmla="*/ 44 h 97"/>
                <a:gd name="T98" fmla="*/ 2 w 188"/>
                <a:gd name="T99" fmla="*/ 39 h 97"/>
                <a:gd name="T100" fmla="*/ 1 w 188"/>
                <a:gd name="T101" fmla="*/ 35 h 97"/>
                <a:gd name="T102" fmla="*/ 0 w 188"/>
                <a:gd name="T103" fmla="*/ 30 h 97"/>
                <a:gd name="T104" fmla="*/ 1 w 188"/>
                <a:gd name="T105" fmla="*/ 26 h 97"/>
                <a:gd name="T106" fmla="*/ 2 w 188"/>
                <a:gd name="T107" fmla="*/ 21 h 97"/>
                <a:gd name="T108" fmla="*/ 3 w 188"/>
                <a:gd name="T109" fmla="*/ 17 h 97"/>
                <a:gd name="T110" fmla="*/ 4 w 188"/>
                <a:gd name="T111" fmla="*/ 14 h 97"/>
                <a:gd name="T112" fmla="*/ 7 w 188"/>
                <a:gd name="T113" fmla="*/ 10 h 97"/>
                <a:gd name="T114" fmla="*/ 9 w 188"/>
                <a:gd name="T115" fmla="*/ 7 h 97"/>
                <a:gd name="T116" fmla="*/ 12 w 188"/>
                <a:gd name="T117" fmla="*/ 4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97"/>
                <a:gd name="T179" fmla="*/ 188 w 188"/>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97">
                  <a:moveTo>
                    <a:pt x="13" y="0"/>
                  </a:moveTo>
                  <a:lnTo>
                    <a:pt x="77" y="4"/>
                  </a:lnTo>
                  <a:lnTo>
                    <a:pt x="101" y="19"/>
                  </a:lnTo>
                  <a:lnTo>
                    <a:pt x="153" y="16"/>
                  </a:lnTo>
                  <a:lnTo>
                    <a:pt x="181" y="30"/>
                  </a:lnTo>
                  <a:lnTo>
                    <a:pt x="182" y="30"/>
                  </a:lnTo>
                  <a:lnTo>
                    <a:pt x="183" y="31"/>
                  </a:lnTo>
                  <a:lnTo>
                    <a:pt x="184" y="31"/>
                  </a:lnTo>
                  <a:lnTo>
                    <a:pt x="185" y="31"/>
                  </a:lnTo>
                  <a:lnTo>
                    <a:pt x="187" y="33"/>
                  </a:lnTo>
                  <a:lnTo>
                    <a:pt x="187" y="34"/>
                  </a:lnTo>
                  <a:lnTo>
                    <a:pt x="188" y="35"/>
                  </a:lnTo>
                  <a:lnTo>
                    <a:pt x="188" y="37"/>
                  </a:lnTo>
                  <a:lnTo>
                    <a:pt x="187" y="38"/>
                  </a:lnTo>
                  <a:lnTo>
                    <a:pt x="187" y="39"/>
                  </a:lnTo>
                  <a:lnTo>
                    <a:pt x="187" y="40"/>
                  </a:lnTo>
                  <a:lnTo>
                    <a:pt x="186" y="41"/>
                  </a:lnTo>
                  <a:lnTo>
                    <a:pt x="185" y="42"/>
                  </a:lnTo>
                  <a:lnTo>
                    <a:pt x="184" y="43"/>
                  </a:lnTo>
                  <a:lnTo>
                    <a:pt x="183" y="43"/>
                  </a:lnTo>
                  <a:lnTo>
                    <a:pt x="183" y="44"/>
                  </a:lnTo>
                  <a:lnTo>
                    <a:pt x="184" y="44"/>
                  </a:lnTo>
                  <a:lnTo>
                    <a:pt x="184" y="45"/>
                  </a:lnTo>
                  <a:lnTo>
                    <a:pt x="184" y="46"/>
                  </a:lnTo>
                  <a:lnTo>
                    <a:pt x="184" y="47"/>
                  </a:lnTo>
                  <a:lnTo>
                    <a:pt x="184" y="49"/>
                  </a:lnTo>
                  <a:lnTo>
                    <a:pt x="184" y="50"/>
                  </a:lnTo>
                  <a:lnTo>
                    <a:pt x="183" y="50"/>
                  </a:lnTo>
                  <a:lnTo>
                    <a:pt x="182" y="51"/>
                  </a:lnTo>
                  <a:lnTo>
                    <a:pt x="182" y="52"/>
                  </a:lnTo>
                  <a:lnTo>
                    <a:pt x="182" y="53"/>
                  </a:lnTo>
                  <a:lnTo>
                    <a:pt x="182" y="54"/>
                  </a:lnTo>
                  <a:lnTo>
                    <a:pt x="182" y="56"/>
                  </a:lnTo>
                  <a:lnTo>
                    <a:pt x="182" y="57"/>
                  </a:lnTo>
                  <a:lnTo>
                    <a:pt x="182" y="58"/>
                  </a:lnTo>
                  <a:lnTo>
                    <a:pt x="181" y="59"/>
                  </a:lnTo>
                  <a:lnTo>
                    <a:pt x="181" y="60"/>
                  </a:lnTo>
                  <a:lnTo>
                    <a:pt x="181" y="61"/>
                  </a:lnTo>
                  <a:lnTo>
                    <a:pt x="181" y="62"/>
                  </a:lnTo>
                  <a:lnTo>
                    <a:pt x="181" y="63"/>
                  </a:lnTo>
                  <a:lnTo>
                    <a:pt x="181" y="64"/>
                  </a:lnTo>
                  <a:lnTo>
                    <a:pt x="181" y="65"/>
                  </a:lnTo>
                  <a:lnTo>
                    <a:pt x="181" y="66"/>
                  </a:lnTo>
                  <a:lnTo>
                    <a:pt x="180" y="67"/>
                  </a:lnTo>
                  <a:lnTo>
                    <a:pt x="180" y="68"/>
                  </a:lnTo>
                  <a:lnTo>
                    <a:pt x="180" y="69"/>
                  </a:lnTo>
                  <a:lnTo>
                    <a:pt x="179" y="69"/>
                  </a:lnTo>
                  <a:lnTo>
                    <a:pt x="179" y="70"/>
                  </a:lnTo>
                  <a:lnTo>
                    <a:pt x="178" y="70"/>
                  </a:lnTo>
                  <a:lnTo>
                    <a:pt x="178" y="71"/>
                  </a:lnTo>
                  <a:lnTo>
                    <a:pt x="178" y="72"/>
                  </a:lnTo>
                  <a:lnTo>
                    <a:pt x="177" y="73"/>
                  </a:lnTo>
                  <a:lnTo>
                    <a:pt x="176" y="74"/>
                  </a:lnTo>
                  <a:lnTo>
                    <a:pt x="175" y="75"/>
                  </a:lnTo>
                  <a:lnTo>
                    <a:pt x="174" y="76"/>
                  </a:lnTo>
                  <a:lnTo>
                    <a:pt x="174" y="77"/>
                  </a:lnTo>
                  <a:lnTo>
                    <a:pt x="173" y="77"/>
                  </a:lnTo>
                  <a:lnTo>
                    <a:pt x="172" y="78"/>
                  </a:lnTo>
                  <a:lnTo>
                    <a:pt x="171" y="79"/>
                  </a:lnTo>
                  <a:lnTo>
                    <a:pt x="170" y="80"/>
                  </a:lnTo>
                  <a:lnTo>
                    <a:pt x="169" y="80"/>
                  </a:lnTo>
                  <a:lnTo>
                    <a:pt x="168" y="81"/>
                  </a:lnTo>
                  <a:lnTo>
                    <a:pt x="167" y="81"/>
                  </a:lnTo>
                  <a:lnTo>
                    <a:pt x="166" y="82"/>
                  </a:lnTo>
                  <a:lnTo>
                    <a:pt x="166" y="83"/>
                  </a:lnTo>
                  <a:lnTo>
                    <a:pt x="165" y="84"/>
                  </a:lnTo>
                  <a:lnTo>
                    <a:pt x="164" y="85"/>
                  </a:lnTo>
                  <a:lnTo>
                    <a:pt x="163" y="86"/>
                  </a:lnTo>
                  <a:lnTo>
                    <a:pt x="162" y="87"/>
                  </a:lnTo>
                  <a:lnTo>
                    <a:pt x="161" y="87"/>
                  </a:lnTo>
                  <a:lnTo>
                    <a:pt x="160" y="89"/>
                  </a:lnTo>
                  <a:lnTo>
                    <a:pt x="160" y="90"/>
                  </a:lnTo>
                  <a:lnTo>
                    <a:pt x="159" y="90"/>
                  </a:lnTo>
                  <a:lnTo>
                    <a:pt x="158" y="90"/>
                  </a:lnTo>
                  <a:lnTo>
                    <a:pt x="157" y="91"/>
                  </a:lnTo>
                  <a:lnTo>
                    <a:pt x="157" y="92"/>
                  </a:lnTo>
                  <a:lnTo>
                    <a:pt x="156" y="92"/>
                  </a:lnTo>
                  <a:lnTo>
                    <a:pt x="156" y="93"/>
                  </a:lnTo>
                  <a:lnTo>
                    <a:pt x="155" y="93"/>
                  </a:lnTo>
                  <a:lnTo>
                    <a:pt x="154" y="93"/>
                  </a:lnTo>
                  <a:lnTo>
                    <a:pt x="153" y="93"/>
                  </a:lnTo>
                  <a:lnTo>
                    <a:pt x="153" y="94"/>
                  </a:lnTo>
                  <a:lnTo>
                    <a:pt x="152" y="94"/>
                  </a:lnTo>
                  <a:lnTo>
                    <a:pt x="150" y="94"/>
                  </a:lnTo>
                  <a:lnTo>
                    <a:pt x="149" y="94"/>
                  </a:lnTo>
                  <a:lnTo>
                    <a:pt x="148" y="94"/>
                  </a:lnTo>
                  <a:lnTo>
                    <a:pt x="147" y="94"/>
                  </a:lnTo>
                  <a:lnTo>
                    <a:pt x="146" y="94"/>
                  </a:lnTo>
                  <a:lnTo>
                    <a:pt x="145" y="94"/>
                  </a:lnTo>
                  <a:lnTo>
                    <a:pt x="144" y="94"/>
                  </a:lnTo>
                  <a:lnTo>
                    <a:pt x="143" y="94"/>
                  </a:lnTo>
                  <a:lnTo>
                    <a:pt x="142" y="95"/>
                  </a:lnTo>
                  <a:lnTo>
                    <a:pt x="141" y="96"/>
                  </a:lnTo>
                  <a:lnTo>
                    <a:pt x="140" y="96"/>
                  </a:lnTo>
                  <a:lnTo>
                    <a:pt x="139" y="97"/>
                  </a:lnTo>
                  <a:lnTo>
                    <a:pt x="138" y="97"/>
                  </a:lnTo>
                  <a:lnTo>
                    <a:pt x="137" y="96"/>
                  </a:lnTo>
                  <a:lnTo>
                    <a:pt x="136" y="96"/>
                  </a:lnTo>
                  <a:lnTo>
                    <a:pt x="135" y="96"/>
                  </a:lnTo>
                  <a:lnTo>
                    <a:pt x="134" y="96"/>
                  </a:lnTo>
                  <a:lnTo>
                    <a:pt x="133" y="96"/>
                  </a:lnTo>
                  <a:lnTo>
                    <a:pt x="133" y="95"/>
                  </a:lnTo>
                  <a:lnTo>
                    <a:pt x="131" y="95"/>
                  </a:lnTo>
                  <a:lnTo>
                    <a:pt x="131" y="96"/>
                  </a:lnTo>
                  <a:lnTo>
                    <a:pt x="130" y="96"/>
                  </a:lnTo>
                  <a:lnTo>
                    <a:pt x="128" y="96"/>
                  </a:lnTo>
                  <a:lnTo>
                    <a:pt x="128" y="97"/>
                  </a:lnTo>
                  <a:lnTo>
                    <a:pt x="127" y="97"/>
                  </a:lnTo>
                  <a:lnTo>
                    <a:pt x="126" y="97"/>
                  </a:lnTo>
                  <a:lnTo>
                    <a:pt x="125" y="97"/>
                  </a:lnTo>
                  <a:lnTo>
                    <a:pt x="124" y="97"/>
                  </a:lnTo>
                  <a:lnTo>
                    <a:pt x="123" y="96"/>
                  </a:lnTo>
                  <a:lnTo>
                    <a:pt x="122" y="96"/>
                  </a:lnTo>
                  <a:lnTo>
                    <a:pt x="121" y="96"/>
                  </a:lnTo>
                  <a:lnTo>
                    <a:pt x="120" y="96"/>
                  </a:lnTo>
                  <a:lnTo>
                    <a:pt x="119" y="96"/>
                  </a:lnTo>
                  <a:lnTo>
                    <a:pt x="118" y="97"/>
                  </a:lnTo>
                  <a:lnTo>
                    <a:pt x="117" y="97"/>
                  </a:lnTo>
                  <a:lnTo>
                    <a:pt x="116" y="97"/>
                  </a:lnTo>
                  <a:lnTo>
                    <a:pt x="115" y="97"/>
                  </a:lnTo>
                  <a:lnTo>
                    <a:pt x="114" y="97"/>
                  </a:lnTo>
                  <a:lnTo>
                    <a:pt x="114" y="96"/>
                  </a:lnTo>
                  <a:lnTo>
                    <a:pt x="113" y="96"/>
                  </a:lnTo>
                  <a:lnTo>
                    <a:pt x="112" y="96"/>
                  </a:lnTo>
                  <a:lnTo>
                    <a:pt x="111" y="96"/>
                  </a:lnTo>
                  <a:lnTo>
                    <a:pt x="110" y="96"/>
                  </a:lnTo>
                  <a:lnTo>
                    <a:pt x="109" y="96"/>
                  </a:lnTo>
                  <a:lnTo>
                    <a:pt x="108" y="96"/>
                  </a:lnTo>
                  <a:lnTo>
                    <a:pt x="106" y="97"/>
                  </a:lnTo>
                  <a:lnTo>
                    <a:pt x="105" y="97"/>
                  </a:lnTo>
                  <a:lnTo>
                    <a:pt x="104" y="97"/>
                  </a:lnTo>
                  <a:lnTo>
                    <a:pt x="102" y="97"/>
                  </a:lnTo>
                  <a:lnTo>
                    <a:pt x="101" y="97"/>
                  </a:lnTo>
                  <a:lnTo>
                    <a:pt x="100" y="97"/>
                  </a:lnTo>
                  <a:lnTo>
                    <a:pt x="99" y="97"/>
                  </a:lnTo>
                  <a:lnTo>
                    <a:pt x="99" y="96"/>
                  </a:lnTo>
                  <a:lnTo>
                    <a:pt x="98" y="96"/>
                  </a:lnTo>
                  <a:lnTo>
                    <a:pt x="97" y="96"/>
                  </a:lnTo>
                  <a:lnTo>
                    <a:pt x="96" y="96"/>
                  </a:lnTo>
                  <a:lnTo>
                    <a:pt x="95" y="96"/>
                  </a:lnTo>
                  <a:lnTo>
                    <a:pt x="94" y="96"/>
                  </a:lnTo>
                  <a:lnTo>
                    <a:pt x="93" y="96"/>
                  </a:lnTo>
                  <a:lnTo>
                    <a:pt x="92" y="97"/>
                  </a:lnTo>
                  <a:lnTo>
                    <a:pt x="91" y="97"/>
                  </a:lnTo>
                  <a:lnTo>
                    <a:pt x="90" y="97"/>
                  </a:lnTo>
                  <a:lnTo>
                    <a:pt x="89" y="97"/>
                  </a:lnTo>
                  <a:lnTo>
                    <a:pt x="89" y="96"/>
                  </a:lnTo>
                  <a:lnTo>
                    <a:pt x="88" y="96"/>
                  </a:lnTo>
                  <a:lnTo>
                    <a:pt x="87" y="96"/>
                  </a:lnTo>
                  <a:lnTo>
                    <a:pt x="86" y="96"/>
                  </a:lnTo>
                  <a:lnTo>
                    <a:pt x="85" y="96"/>
                  </a:lnTo>
                  <a:lnTo>
                    <a:pt x="84" y="96"/>
                  </a:lnTo>
                  <a:lnTo>
                    <a:pt x="83" y="96"/>
                  </a:lnTo>
                  <a:lnTo>
                    <a:pt x="82" y="96"/>
                  </a:lnTo>
                  <a:lnTo>
                    <a:pt x="80" y="96"/>
                  </a:lnTo>
                  <a:lnTo>
                    <a:pt x="80" y="95"/>
                  </a:lnTo>
                  <a:lnTo>
                    <a:pt x="79" y="95"/>
                  </a:lnTo>
                  <a:lnTo>
                    <a:pt x="78" y="95"/>
                  </a:lnTo>
                  <a:lnTo>
                    <a:pt x="77" y="95"/>
                  </a:lnTo>
                  <a:lnTo>
                    <a:pt x="76" y="94"/>
                  </a:lnTo>
                  <a:lnTo>
                    <a:pt x="75" y="94"/>
                  </a:lnTo>
                  <a:lnTo>
                    <a:pt x="74" y="94"/>
                  </a:lnTo>
                  <a:lnTo>
                    <a:pt x="73" y="94"/>
                  </a:lnTo>
                  <a:lnTo>
                    <a:pt x="72" y="94"/>
                  </a:lnTo>
                  <a:lnTo>
                    <a:pt x="71" y="94"/>
                  </a:lnTo>
                  <a:lnTo>
                    <a:pt x="70" y="94"/>
                  </a:lnTo>
                  <a:lnTo>
                    <a:pt x="69" y="94"/>
                  </a:lnTo>
                  <a:lnTo>
                    <a:pt x="68" y="94"/>
                  </a:lnTo>
                  <a:lnTo>
                    <a:pt x="67" y="94"/>
                  </a:lnTo>
                  <a:lnTo>
                    <a:pt x="66" y="94"/>
                  </a:lnTo>
                  <a:lnTo>
                    <a:pt x="65" y="93"/>
                  </a:lnTo>
                  <a:lnTo>
                    <a:pt x="64" y="93"/>
                  </a:lnTo>
                  <a:lnTo>
                    <a:pt x="63" y="93"/>
                  </a:lnTo>
                  <a:lnTo>
                    <a:pt x="63" y="92"/>
                  </a:lnTo>
                  <a:lnTo>
                    <a:pt x="62" y="92"/>
                  </a:lnTo>
                  <a:lnTo>
                    <a:pt x="61" y="92"/>
                  </a:lnTo>
                  <a:lnTo>
                    <a:pt x="60" y="92"/>
                  </a:lnTo>
                  <a:lnTo>
                    <a:pt x="59" y="92"/>
                  </a:lnTo>
                  <a:lnTo>
                    <a:pt x="58" y="92"/>
                  </a:lnTo>
                  <a:lnTo>
                    <a:pt x="57" y="92"/>
                  </a:lnTo>
                  <a:lnTo>
                    <a:pt x="56" y="91"/>
                  </a:lnTo>
                  <a:lnTo>
                    <a:pt x="55" y="91"/>
                  </a:lnTo>
                  <a:lnTo>
                    <a:pt x="55" y="90"/>
                  </a:lnTo>
                  <a:lnTo>
                    <a:pt x="54" y="90"/>
                  </a:lnTo>
                  <a:lnTo>
                    <a:pt x="53" y="90"/>
                  </a:lnTo>
                  <a:lnTo>
                    <a:pt x="52" y="89"/>
                  </a:lnTo>
                  <a:lnTo>
                    <a:pt x="51" y="88"/>
                  </a:lnTo>
                  <a:lnTo>
                    <a:pt x="51" y="87"/>
                  </a:lnTo>
                  <a:lnTo>
                    <a:pt x="50" y="87"/>
                  </a:lnTo>
                  <a:lnTo>
                    <a:pt x="49" y="87"/>
                  </a:lnTo>
                  <a:lnTo>
                    <a:pt x="48" y="87"/>
                  </a:lnTo>
                  <a:lnTo>
                    <a:pt x="47" y="87"/>
                  </a:lnTo>
                  <a:lnTo>
                    <a:pt x="46" y="87"/>
                  </a:lnTo>
                  <a:lnTo>
                    <a:pt x="45" y="87"/>
                  </a:lnTo>
                  <a:lnTo>
                    <a:pt x="44" y="87"/>
                  </a:lnTo>
                  <a:lnTo>
                    <a:pt x="43" y="87"/>
                  </a:lnTo>
                  <a:lnTo>
                    <a:pt x="42" y="87"/>
                  </a:lnTo>
                  <a:lnTo>
                    <a:pt x="42" y="86"/>
                  </a:lnTo>
                  <a:lnTo>
                    <a:pt x="41" y="86"/>
                  </a:lnTo>
                  <a:lnTo>
                    <a:pt x="40" y="86"/>
                  </a:lnTo>
                  <a:lnTo>
                    <a:pt x="40" y="85"/>
                  </a:lnTo>
                  <a:lnTo>
                    <a:pt x="39" y="84"/>
                  </a:lnTo>
                  <a:lnTo>
                    <a:pt x="38" y="84"/>
                  </a:lnTo>
                  <a:lnTo>
                    <a:pt x="37" y="83"/>
                  </a:lnTo>
                  <a:lnTo>
                    <a:pt x="36" y="83"/>
                  </a:lnTo>
                  <a:lnTo>
                    <a:pt x="35" y="83"/>
                  </a:lnTo>
                  <a:lnTo>
                    <a:pt x="34" y="83"/>
                  </a:lnTo>
                  <a:lnTo>
                    <a:pt x="33" y="83"/>
                  </a:lnTo>
                  <a:lnTo>
                    <a:pt x="32" y="83"/>
                  </a:lnTo>
                  <a:lnTo>
                    <a:pt x="31" y="83"/>
                  </a:lnTo>
                  <a:lnTo>
                    <a:pt x="31" y="82"/>
                  </a:lnTo>
                  <a:lnTo>
                    <a:pt x="30" y="82"/>
                  </a:lnTo>
                  <a:lnTo>
                    <a:pt x="30" y="81"/>
                  </a:lnTo>
                  <a:lnTo>
                    <a:pt x="29" y="81"/>
                  </a:lnTo>
                  <a:lnTo>
                    <a:pt x="28" y="81"/>
                  </a:lnTo>
                  <a:lnTo>
                    <a:pt x="27" y="81"/>
                  </a:lnTo>
                  <a:lnTo>
                    <a:pt x="26" y="81"/>
                  </a:lnTo>
                  <a:lnTo>
                    <a:pt x="25" y="81"/>
                  </a:lnTo>
                  <a:lnTo>
                    <a:pt x="25" y="80"/>
                  </a:lnTo>
                  <a:lnTo>
                    <a:pt x="24" y="80"/>
                  </a:lnTo>
                  <a:lnTo>
                    <a:pt x="23" y="79"/>
                  </a:lnTo>
                  <a:lnTo>
                    <a:pt x="23" y="78"/>
                  </a:lnTo>
                  <a:lnTo>
                    <a:pt x="22" y="78"/>
                  </a:lnTo>
                  <a:lnTo>
                    <a:pt x="22" y="77"/>
                  </a:lnTo>
                  <a:lnTo>
                    <a:pt x="21" y="77"/>
                  </a:lnTo>
                  <a:lnTo>
                    <a:pt x="20" y="77"/>
                  </a:lnTo>
                  <a:lnTo>
                    <a:pt x="20" y="76"/>
                  </a:lnTo>
                  <a:lnTo>
                    <a:pt x="19" y="76"/>
                  </a:lnTo>
                  <a:lnTo>
                    <a:pt x="18" y="75"/>
                  </a:lnTo>
                  <a:lnTo>
                    <a:pt x="17" y="75"/>
                  </a:lnTo>
                  <a:lnTo>
                    <a:pt x="17" y="74"/>
                  </a:lnTo>
                  <a:lnTo>
                    <a:pt x="16" y="74"/>
                  </a:lnTo>
                  <a:lnTo>
                    <a:pt x="16" y="73"/>
                  </a:lnTo>
                  <a:lnTo>
                    <a:pt x="15" y="72"/>
                  </a:lnTo>
                  <a:lnTo>
                    <a:pt x="15" y="71"/>
                  </a:lnTo>
                  <a:lnTo>
                    <a:pt x="15" y="70"/>
                  </a:lnTo>
                  <a:lnTo>
                    <a:pt x="14" y="69"/>
                  </a:lnTo>
                  <a:lnTo>
                    <a:pt x="14" y="68"/>
                  </a:lnTo>
                  <a:lnTo>
                    <a:pt x="14" y="67"/>
                  </a:lnTo>
                  <a:lnTo>
                    <a:pt x="14" y="66"/>
                  </a:lnTo>
                  <a:lnTo>
                    <a:pt x="13" y="66"/>
                  </a:lnTo>
                  <a:lnTo>
                    <a:pt x="12" y="66"/>
                  </a:lnTo>
                  <a:lnTo>
                    <a:pt x="12" y="65"/>
                  </a:lnTo>
                  <a:lnTo>
                    <a:pt x="11" y="64"/>
                  </a:lnTo>
                  <a:lnTo>
                    <a:pt x="11" y="63"/>
                  </a:lnTo>
                  <a:lnTo>
                    <a:pt x="10" y="63"/>
                  </a:lnTo>
                  <a:lnTo>
                    <a:pt x="10" y="62"/>
                  </a:lnTo>
                  <a:lnTo>
                    <a:pt x="10" y="61"/>
                  </a:lnTo>
                  <a:lnTo>
                    <a:pt x="9" y="61"/>
                  </a:lnTo>
                  <a:lnTo>
                    <a:pt x="9" y="60"/>
                  </a:lnTo>
                  <a:lnTo>
                    <a:pt x="8" y="60"/>
                  </a:lnTo>
                  <a:lnTo>
                    <a:pt x="8" y="59"/>
                  </a:lnTo>
                  <a:lnTo>
                    <a:pt x="7" y="59"/>
                  </a:lnTo>
                  <a:lnTo>
                    <a:pt x="7" y="58"/>
                  </a:lnTo>
                  <a:lnTo>
                    <a:pt x="7" y="57"/>
                  </a:lnTo>
                  <a:lnTo>
                    <a:pt x="6" y="57"/>
                  </a:lnTo>
                  <a:lnTo>
                    <a:pt x="6" y="56"/>
                  </a:lnTo>
                  <a:lnTo>
                    <a:pt x="6" y="55"/>
                  </a:lnTo>
                  <a:lnTo>
                    <a:pt x="6" y="54"/>
                  </a:lnTo>
                  <a:lnTo>
                    <a:pt x="6" y="53"/>
                  </a:lnTo>
                  <a:lnTo>
                    <a:pt x="6" y="52"/>
                  </a:lnTo>
                  <a:lnTo>
                    <a:pt x="6" y="51"/>
                  </a:lnTo>
                  <a:lnTo>
                    <a:pt x="5" y="51"/>
                  </a:lnTo>
                  <a:lnTo>
                    <a:pt x="4" y="50"/>
                  </a:lnTo>
                  <a:lnTo>
                    <a:pt x="4" y="49"/>
                  </a:lnTo>
                  <a:lnTo>
                    <a:pt x="4" y="48"/>
                  </a:lnTo>
                  <a:lnTo>
                    <a:pt x="4" y="47"/>
                  </a:lnTo>
                  <a:lnTo>
                    <a:pt x="4" y="46"/>
                  </a:lnTo>
                  <a:lnTo>
                    <a:pt x="3" y="46"/>
                  </a:lnTo>
                  <a:lnTo>
                    <a:pt x="3" y="45"/>
                  </a:lnTo>
                  <a:lnTo>
                    <a:pt x="3" y="44"/>
                  </a:lnTo>
                  <a:lnTo>
                    <a:pt x="2" y="44"/>
                  </a:lnTo>
                  <a:lnTo>
                    <a:pt x="2" y="43"/>
                  </a:lnTo>
                  <a:lnTo>
                    <a:pt x="2" y="41"/>
                  </a:lnTo>
                  <a:lnTo>
                    <a:pt x="2" y="40"/>
                  </a:lnTo>
                  <a:lnTo>
                    <a:pt x="2" y="39"/>
                  </a:lnTo>
                  <a:lnTo>
                    <a:pt x="2" y="38"/>
                  </a:lnTo>
                  <a:lnTo>
                    <a:pt x="2" y="37"/>
                  </a:lnTo>
                  <a:lnTo>
                    <a:pt x="2" y="36"/>
                  </a:lnTo>
                  <a:lnTo>
                    <a:pt x="1" y="36"/>
                  </a:lnTo>
                  <a:lnTo>
                    <a:pt x="1" y="35"/>
                  </a:lnTo>
                  <a:lnTo>
                    <a:pt x="1" y="34"/>
                  </a:lnTo>
                  <a:lnTo>
                    <a:pt x="0" y="34"/>
                  </a:lnTo>
                  <a:lnTo>
                    <a:pt x="0" y="33"/>
                  </a:lnTo>
                  <a:lnTo>
                    <a:pt x="0" y="31"/>
                  </a:lnTo>
                  <a:lnTo>
                    <a:pt x="0" y="30"/>
                  </a:lnTo>
                  <a:lnTo>
                    <a:pt x="1" y="30"/>
                  </a:lnTo>
                  <a:lnTo>
                    <a:pt x="1" y="29"/>
                  </a:lnTo>
                  <a:lnTo>
                    <a:pt x="1" y="28"/>
                  </a:lnTo>
                  <a:lnTo>
                    <a:pt x="1" y="27"/>
                  </a:lnTo>
                  <a:lnTo>
                    <a:pt x="1" y="26"/>
                  </a:lnTo>
                  <a:lnTo>
                    <a:pt x="1" y="25"/>
                  </a:lnTo>
                  <a:lnTo>
                    <a:pt x="2" y="25"/>
                  </a:lnTo>
                  <a:lnTo>
                    <a:pt x="2" y="24"/>
                  </a:lnTo>
                  <a:lnTo>
                    <a:pt x="2" y="23"/>
                  </a:lnTo>
                  <a:lnTo>
                    <a:pt x="2" y="22"/>
                  </a:lnTo>
                  <a:lnTo>
                    <a:pt x="2" y="21"/>
                  </a:lnTo>
                  <a:lnTo>
                    <a:pt x="2" y="20"/>
                  </a:lnTo>
                  <a:lnTo>
                    <a:pt x="2" y="19"/>
                  </a:lnTo>
                  <a:lnTo>
                    <a:pt x="3" y="19"/>
                  </a:lnTo>
                  <a:lnTo>
                    <a:pt x="3" y="18"/>
                  </a:lnTo>
                  <a:lnTo>
                    <a:pt x="3" y="17"/>
                  </a:lnTo>
                  <a:lnTo>
                    <a:pt x="3" y="16"/>
                  </a:lnTo>
                  <a:lnTo>
                    <a:pt x="4" y="16"/>
                  </a:lnTo>
                  <a:lnTo>
                    <a:pt x="4" y="15"/>
                  </a:lnTo>
                  <a:lnTo>
                    <a:pt x="4" y="14"/>
                  </a:lnTo>
                  <a:lnTo>
                    <a:pt x="4" y="13"/>
                  </a:lnTo>
                  <a:lnTo>
                    <a:pt x="5" y="13"/>
                  </a:lnTo>
                  <a:lnTo>
                    <a:pt x="5" y="12"/>
                  </a:lnTo>
                  <a:lnTo>
                    <a:pt x="5" y="11"/>
                  </a:lnTo>
                  <a:lnTo>
                    <a:pt x="6" y="11"/>
                  </a:lnTo>
                  <a:lnTo>
                    <a:pt x="6" y="10"/>
                  </a:lnTo>
                  <a:lnTo>
                    <a:pt x="7" y="10"/>
                  </a:lnTo>
                  <a:lnTo>
                    <a:pt x="7" y="9"/>
                  </a:lnTo>
                  <a:lnTo>
                    <a:pt x="8" y="8"/>
                  </a:lnTo>
                  <a:lnTo>
                    <a:pt x="8" y="7"/>
                  </a:lnTo>
                  <a:lnTo>
                    <a:pt x="9" y="7"/>
                  </a:lnTo>
                  <a:lnTo>
                    <a:pt x="9" y="6"/>
                  </a:lnTo>
                  <a:lnTo>
                    <a:pt x="10" y="6"/>
                  </a:lnTo>
                  <a:lnTo>
                    <a:pt x="11" y="6"/>
                  </a:lnTo>
                  <a:lnTo>
                    <a:pt x="11" y="5"/>
                  </a:lnTo>
                  <a:lnTo>
                    <a:pt x="12" y="4"/>
                  </a:lnTo>
                  <a:lnTo>
                    <a:pt x="12" y="3"/>
                  </a:lnTo>
                  <a:lnTo>
                    <a:pt x="13" y="2"/>
                  </a:lnTo>
                  <a:lnTo>
                    <a:pt x="13" y="1"/>
                  </a:lnTo>
                  <a:lnTo>
                    <a:pt x="13" y="0"/>
                  </a:lnTo>
                  <a:close/>
                </a:path>
              </a:pathLst>
            </a:custGeom>
            <a:solidFill>
              <a:srgbClr val="FFC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5" name="Freeform 234"/>
            <p:cNvSpPr>
              <a:spLocks/>
            </p:cNvSpPr>
            <p:nvPr/>
          </p:nvSpPr>
          <p:spPr bwMode="auto">
            <a:xfrm>
              <a:off x="2957" y="1880"/>
              <a:ext cx="188" cy="97"/>
            </a:xfrm>
            <a:custGeom>
              <a:avLst/>
              <a:gdLst>
                <a:gd name="T0" fmla="*/ 183 w 188"/>
                <a:gd name="T1" fmla="*/ 31 h 97"/>
                <a:gd name="T2" fmla="*/ 187 w 188"/>
                <a:gd name="T3" fmla="*/ 39 h 97"/>
                <a:gd name="T4" fmla="*/ 184 w 188"/>
                <a:gd name="T5" fmla="*/ 44 h 97"/>
                <a:gd name="T6" fmla="*/ 184 w 188"/>
                <a:gd name="T7" fmla="*/ 50 h 97"/>
                <a:gd name="T8" fmla="*/ 182 w 188"/>
                <a:gd name="T9" fmla="*/ 54 h 97"/>
                <a:gd name="T10" fmla="*/ 181 w 188"/>
                <a:gd name="T11" fmla="*/ 60 h 97"/>
                <a:gd name="T12" fmla="*/ 181 w 188"/>
                <a:gd name="T13" fmla="*/ 66 h 97"/>
                <a:gd name="T14" fmla="*/ 178 w 188"/>
                <a:gd name="T15" fmla="*/ 70 h 97"/>
                <a:gd name="T16" fmla="*/ 175 w 188"/>
                <a:gd name="T17" fmla="*/ 75 h 97"/>
                <a:gd name="T18" fmla="*/ 169 w 188"/>
                <a:gd name="T19" fmla="*/ 80 h 97"/>
                <a:gd name="T20" fmla="*/ 164 w 188"/>
                <a:gd name="T21" fmla="*/ 85 h 97"/>
                <a:gd name="T22" fmla="*/ 159 w 188"/>
                <a:gd name="T23" fmla="*/ 90 h 97"/>
                <a:gd name="T24" fmla="*/ 155 w 188"/>
                <a:gd name="T25" fmla="*/ 93 h 97"/>
                <a:gd name="T26" fmla="*/ 150 w 188"/>
                <a:gd name="T27" fmla="*/ 94 h 97"/>
                <a:gd name="T28" fmla="*/ 144 w 188"/>
                <a:gd name="T29" fmla="*/ 94 h 97"/>
                <a:gd name="T30" fmla="*/ 138 w 188"/>
                <a:gd name="T31" fmla="*/ 97 h 97"/>
                <a:gd name="T32" fmla="*/ 133 w 188"/>
                <a:gd name="T33" fmla="*/ 95 h 97"/>
                <a:gd name="T34" fmla="*/ 128 w 188"/>
                <a:gd name="T35" fmla="*/ 97 h 97"/>
                <a:gd name="T36" fmla="*/ 122 w 188"/>
                <a:gd name="T37" fmla="*/ 96 h 97"/>
                <a:gd name="T38" fmla="*/ 119 w 188"/>
                <a:gd name="T39" fmla="*/ 96 h 97"/>
                <a:gd name="T40" fmla="*/ 114 w 188"/>
                <a:gd name="T41" fmla="*/ 96 h 97"/>
                <a:gd name="T42" fmla="*/ 108 w 188"/>
                <a:gd name="T43" fmla="*/ 96 h 97"/>
                <a:gd name="T44" fmla="*/ 102 w 188"/>
                <a:gd name="T45" fmla="*/ 97 h 97"/>
                <a:gd name="T46" fmla="*/ 96 w 188"/>
                <a:gd name="T47" fmla="*/ 96 h 97"/>
                <a:gd name="T48" fmla="*/ 90 w 188"/>
                <a:gd name="T49" fmla="*/ 97 h 97"/>
                <a:gd name="T50" fmla="*/ 86 w 188"/>
                <a:gd name="T51" fmla="*/ 96 h 97"/>
                <a:gd name="T52" fmla="*/ 78 w 188"/>
                <a:gd name="T53" fmla="*/ 95 h 97"/>
                <a:gd name="T54" fmla="*/ 73 w 188"/>
                <a:gd name="T55" fmla="*/ 94 h 97"/>
                <a:gd name="T56" fmla="*/ 67 w 188"/>
                <a:gd name="T57" fmla="*/ 94 h 97"/>
                <a:gd name="T58" fmla="*/ 63 w 188"/>
                <a:gd name="T59" fmla="*/ 93 h 97"/>
                <a:gd name="T60" fmla="*/ 59 w 188"/>
                <a:gd name="T61" fmla="*/ 92 h 97"/>
                <a:gd name="T62" fmla="*/ 55 w 188"/>
                <a:gd name="T63" fmla="*/ 90 h 97"/>
                <a:gd name="T64" fmla="*/ 51 w 188"/>
                <a:gd name="T65" fmla="*/ 88 h 97"/>
                <a:gd name="T66" fmla="*/ 47 w 188"/>
                <a:gd name="T67" fmla="*/ 87 h 97"/>
                <a:gd name="T68" fmla="*/ 41 w 188"/>
                <a:gd name="T69" fmla="*/ 86 h 97"/>
                <a:gd name="T70" fmla="*/ 37 w 188"/>
                <a:gd name="T71" fmla="*/ 83 h 97"/>
                <a:gd name="T72" fmla="*/ 32 w 188"/>
                <a:gd name="T73" fmla="*/ 83 h 97"/>
                <a:gd name="T74" fmla="*/ 29 w 188"/>
                <a:gd name="T75" fmla="*/ 81 h 97"/>
                <a:gd name="T76" fmla="*/ 24 w 188"/>
                <a:gd name="T77" fmla="*/ 80 h 97"/>
                <a:gd name="T78" fmla="*/ 20 w 188"/>
                <a:gd name="T79" fmla="*/ 77 h 97"/>
                <a:gd name="T80" fmla="*/ 17 w 188"/>
                <a:gd name="T81" fmla="*/ 74 h 97"/>
                <a:gd name="T82" fmla="*/ 15 w 188"/>
                <a:gd name="T83" fmla="*/ 70 h 97"/>
                <a:gd name="T84" fmla="*/ 13 w 188"/>
                <a:gd name="T85" fmla="*/ 66 h 97"/>
                <a:gd name="T86" fmla="*/ 10 w 188"/>
                <a:gd name="T87" fmla="*/ 63 h 97"/>
                <a:gd name="T88" fmla="*/ 8 w 188"/>
                <a:gd name="T89" fmla="*/ 60 h 97"/>
                <a:gd name="T90" fmla="*/ 6 w 188"/>
                <a:gd name="T91" fmla="*/ 56 h 97"/>
                <a:gd name="T92" fmla="*/ 6 w 188"/>
                <a:gd name="T93" fmla="*/ 52 h 97"/>
                <a:gd name="T94" fmla="*/ 4 w 188"/>
                <a:gd name="T95" fmla="*/ 48 h 97"/>
                <a:gd name="T96" fmla="*/ 3 w 188"/>
                <a:gd name="T97" fmla="*/ 44 h 97"/>
                <a:gd name="T98" fmla="*/ 2 w 188"/>
                <a:gd name="T99" fmla="*/ 39 h 97"/>
                <a:gd name="T100" fmla="*/ 1 w 188"/>
                <a:gd name="T101" fmla="*/ 35 h 97"/>
                <a:gd name="T102" fmla="*/ 0 w 188"/>
                <a:gd name="T103" fmla="*/ 30 h 97"/>
                <a:gd name="T104" fmla="*/ 1 w 188"/>
                <a:gd name="T105" fmla="*/ 26 h 97"/>
                <a:gd name="T106" fmla="*/ 2 w 188"/>
                <a:gd name="T107" fmla="*/ 21 h 97"/>
                <a:gd name="T108" fmla="*/ 3 w 188"/>
                <a:gd name="T109" fmla="*/ 17 h 97"/>
                <a:gd name="T110" fmla="*/ 4 w 188"/>
                <a:gd name="T111" fmla="*/ 14 h 97"/>
                <a:gd name="T112" fmla="*/ 7 w 188"/>
                <a:gd name="T113" fmla="*/ 10 h 97"/>
                <a:gd name="T114" fmla="*/ 9 w 188"/>
                <a:gd name="T115" fmla="*/ 7 h 97"/>
                <a:gd name="T116" fmla="*/ 12 w 188"/>
                <a:gd name="T117" fmla="*/ 4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97"/>
                <a:gd name="T179" fmla="*/ 188 w 188"/>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97">
                  <a:moveTo>
                    <a:pt x="13" y="0"/>
                  </a:moveTo>
                  <a:lnTo>
                    <a:pt x="77" y="4"/>
                  </a:lnTo>
                  <a:lnTo>
                    <a:pt x="101" y="19"/>
                  </a:lnTo>
                  <a:lnTo>
                    <a:pt x="153" y="16"/>
                  </a:lnTo>
                  <a:lnTo>
                    <a:pt x="181" y="30"/>
                  </a:lnTo>
                  <a:lnTo>
                    <a:pt x="182" y="30"/>
                  </a:lnTo>
                  <a:lnTo>
                    <a:pt x="183" y="31"/>
                  </a:lnTo>
                  <a:lnTo>
                    <a:pt x="184" y="31"/>
                  </a:lnTo>
                  <a:lnTo>
                    <a:pt x="185" y="31"/>
                  </a:lnTo>
                  <a:lnTo>
                    <a:pt x="187" y="33"/>
                  </a:lnTo>
                  <a:lnTo>
                    <a:pt x="187" y="34"/>
                  </a:lnTo>
                  <a:lnTo>
                    <a:pt x="188" y="35"/>
                  </a:lnTo>
                  <a:lnTo>
                    <a:pt x="188" y="37"/>
                  </a:lnTo>
                  <a:lnTo>
                    <a:pt x="187" y="38"/>
                  </a:lnTo>
                  <a:lnTo>
                    <a:pt x="187" y="39"/>
                  </a:lnTo>
                  <a:lnTo>
                    <a:pt x="187" y="40"/>
                  </a:lnTo>
                  <a:lnTo>
                    <a:pt x="186" y="41"/>
                  </a:lnTo>
                  <a:lnTo>
                    <a:pt x="185" y="42"/>
                  </a:lnTo>
                  <a:lnTo>
                    <a:pt x="184" y="43"/>
                  </a:lnTo>
                  <a:lnTo>
                    <a:pt x="183" y="43"/>
                  </a:lnTo>
                  <a:lnTo>
                    <a:pt x="183" y="44"/>
                  </a:lnTo>
                  <a:lnTo>
                    <a:pt x="184" y="44"/>
                  </a:lnTo>
                  <a:lnTo>
                    <a:pt x="184" y="45"/>
                  </a:lnTo>
                  <a:lnTo>
                    <a:pt x="184" y="46"/>
                  </a:lnTo>
                  <a:lnTo>
                    <a:pt x="184" y="47"/>
                  </a:lnTo>
                  <a:lnTo>
                    <a:pt x="184" y="49"/>
                  </a:lnTo>
                  <a:lnTo>
                    <a:pt x="184" y="50"/>
                  </a:lnTo>
                  <a:lnTo>
                    <a:pt x="183" y="50"/>
                  </a:lnTo>
                  <a:lnTo>
                    <a:pt x="182" y="51"/>
                  </a:lnTo>
                  <a:lnTo>
                    <a:pt x="182" y="52"/>
                  </a:lnTo>
                  <a:lnTo>
                    <a:pt x="182" y="53"/>
                  </a:lnTo>
                  <a:lnTo>
                    <a:pt x="182" y="54"/>
                  </a:lnTo>
                  <a:lnTo>
                    <a:pt x="182" y="56"/>
                  </a:lnTo>
                  <a:lnTo>
                    <a:pt x="182" y="57"/>
                  </a:lnTo>
                  <a:lnTo>
                    <a:pt x="182" y="58"/>
                  </a:lnTo>
                  <a:lnTo>
                    <a:pt x="181" y="59"/>
                  </a:lnTo>
                  <a:lnTo>
                    <a:pt x="181" y="60"/>
                  </a:lnTo>
                  <a:lnTo>
                    <a:pt x="181" y="61"/>
                  </a:lnTo>
                  <a:lnTo>
                    <a:pt x="181" y="62"/>
                  </a:lnTo>
                  <a:lnTo>
                    <a:pt x="181" y="63"/>
                  </a:lnTo>
                  <a:lnTo>
                    <a:pt x="181" y="64"/>
                  </a:lnTo>
                  <a:lnTo>
                    <a:pt x="181" y="65"/>
                  </a:lnTo>
                  <a:lnTo>
                    <a:pt x="181" y="66"/>
                  </a:lnTo>
                  <a:lnTo>
                    <a:pt x="180" y="67"/>
                  </a:lnTo>
                  <a:lnTo>
                    <a:pt x="180" y="68"/>
                  </a:lnTo>
                  <a:lnTo>
                    <a:pt x="180" y="69"/>
                  </a:lnTo>
                  <a:lnTo>
                    <a:pt x="179" y="69"/>
                  </a:lnTo>
                  <a:lnTo>
                    <a:pt x="179" y="70"/>
                  </a:lnTo>
                  <a:lnTo>
                    <a:pt x="178" y="70"/>
                  </a:lnTo>
                  <a:lnTo>
                    <a:pt x="178" y="71"/>
                  </a:lnTo>
                  <a:lnTo>
                    <a:pt x="178" y="72"/>
                  </a:lnTo>
                  <a:lnTo>
                    <a:pt x="177" y="73"/>
                  </a:lnTo>
                  <a:lnTo>
                    <a:pt x="176" y="74"/>
                  </a:lnTo>
                  <a:lnTo>
                    <a:pt x="175" y="75"/>
                  </a:lnTo>
                  <a:lnTo>
                    <a:pt x="174" y="76"/>
                  </a:lnTo>
                  <a:lnTo>
                    <a:pt x="174" y="77"/>
                  </a:lnTo>
                  <a:lnTo>
                    <a:pt x="173" y="77"/>
                  </a:lnTo>
                  <a:lnTo>
                    <a:pt x="172" y="78"/>
                  </a:lnTo>
                  <a:lnTo>
                    <a:pt x="171" y="79"/>
                  </a:lnTo>
                  <a:lnTo>
                    <a:pt x="170" y="80"/>
                  </a:lnTo>
                  <a:lnTo>
                    <a:pt x="169" y="80"/>
                  </a:lnTo>
                  <a:lnTo>
                    <a:pt x="168" y="81"/>
                  </a:lnTo>
                  <a:lnTo>
                    <a:pt x="167" y="81"/>
                  </a:lnTo>
                  <a:lnTo>
                    <a:pt x="166" y="82"/>
                  </a:lnTo>
                  <a:lnTo>
                    <a:pt x="166" y="83"/>
                  </a:lnTo>
                  <a:lnTo>
                    <a:pt x="165" y="84"/>
                  </a:lnTo>
                  <a:lnTo>
                    <a:pt x="164" y="85"/>
                  </a:lnTo>
                  <a:lnTo>
                    <a:pt x="163" y="86"/>
                  </a:lnTo>
                  <a:lnTo>
                    <a:pt x="162" y="87"/>
                  </a:lnTo>
                  <a:lnTo>
                    <a:pt x="161" y="87"/>
                  </a:lnTo>
                  <a:lnTo>
                    <a:pt x="160" y="89"/>
                  </a:lnTo>
                  <a:lnTo>
                    <a:pt x="160" y="90"/>
                  </a:lnTo>
                  <a:lnTo>
                    <a:pt x="159" y="90"/>
                  </a:lnTo>
                  <a:lnTo>
                    <a:pt x="158" y="90"/>
                  </a:lnTo>
                  <a:lnTo>
                    <a:pt x="157" y="91"/>
                  </a:lnTo>
                  <a:lnTo>
                    <a:pt x="157" y="92"/>
                  </a:lnTo>
                  <a:lnTo>
                    <a:pt x="156" y="92"/>
                  </a:lnTo>
                  <a:lnTo>
                    <a:pt x="156" y="93"/>
                  </a:lnTo>
                  <a:lnTo>
                    <a:pt x="155" y="93"/>
                  </a:lnTo>
                  <a:lnTo>
                    <a:pt x="154" y="93"/>
                  </a:lnTo>
                  <a:lnTo>
                    <a:pt x="153" y="93"/>
                  </a:lnTo>
                  <a:lnTo>
                    <a:pt x="153" y="94"/>
                  </a:lnTo>
                  <a:lnTo>
                    <a:pt x="152" y="94"/>
                  </a:lnTo>
                  <a:lnTo>
                    <a:pt x="150" y="94"/>
                  </a:lnTo>
                  <a:lnTo>
                    <a:pt x="149" y="94"/>
                  </a:lnTo>
                  <a:lnTo>
                    <a:pt x="148" y="94"/>
                  </a:lnTo>
                  <a:lnTo>
                    <a:pt x="147" y="94"/>
                  </a:lnTo>
                  <a:lnTo>
                    <a:pt x="146" y="94"/>
                  </a:lnTo>
                  <a:lnTo>
                    <a:pt x="145" y="94"/>
                  </a:lnTo>
                  <a:lnTo>
                    <a:pt x="144" y="94"/>
                  </a:lnTo>
                  <a:lnTo>
                    <a:pt x="143" y="94"/>
                  </a:lnTo>
                  <a:lnTo>
                    <a:pt x="142" y="95"/>
                  </a:lnTo>
                  <a:lnTo>
                    <a:pt x="141" y="96"/>
                  </a:lnTo>
                  <a:lnTo>
                    <a:pt x="140" y="96"/>
                  </a:lnTo>
                  <a:lnTo>
                    <a:pt x="139" y="97"/>
                  </a:lnTo>
                  <a:lnTo>
                    <a:pt x="138" y="97"/>
                  </a:lnTo>
                  <a:lnTo>
                    <a:pt x="137" y="96"/>
                  </a:lnTo>
                  <a:lnTo>
                    <a:pt x="136" y="96"/>
                  </a:lnTo>
                  <a:lnTo>
                    <a:pt x="135" y="96"/>
                  </a:lnTo>
                  <a:lnTo>
                    <a:pt x="134" y="96"/>
                  </a:lnTo>
                  <a:lnTo>
                    <a:pt x="133" y="96"/>
                  </a:lnTo>
                  <a:lnTo>
                    <a:pt x="133" y="95"/>
                  </a:lnTo>
                  <a:lnTo>
                    <a:pt x="131" y="95"/>
                  </a:lnTo>
                  <a:lnTo>
                    <a:pt x="131" y="96"/>
                  </a:lnTo>
                  <a:lnTo>
                    <a:pt x="130" y="96"/>
                  </a:lnTo>
                  <a:lnTo>
                    <a:pt x="128" y="96"/>
                  </a:lnTo>
                  <a:lnTo>
                    <a:pt x="128" y="97"/>
                  </a:lnTo>
                  <a:lnTo>
                    <a:pt x="127" y="97"/>
                  </a:lnTo>
                  <a:lnTo>
                    <a:pt x="126" y="97"/>
                  </a:lnTo>
                  <a:lnTo>
                    <a:pt x="125" y="97"/>
                  </a:lnTo>
                  <a:lnTo>
                    <a:pt x="124" y="97"/>
                  </a:lnTo>
                  <a:lnTo>
                    <a:pt x="123" y="96"/>
                  </a:lnTo>
                  <a:lnTo>
                    <a:pt x="122" y="96"/>
                  </a:lnTo>
                  <a:lnTo>
                    <a:pt x="121" y="96"/>
                  </a:lnTo>
                  <a:lnTo>
                    <a:pt x="120" y="96"/>
                  </a:lnTo>
                  <a:lnTo>
                    <a:pt x="119" y="96"/>
                  </a:lnTo>
                  <a:lnTo>
                    <a:pt x="118" y="97"/>
                  </a:lnTo>
                  <a:lnTo>
                    <a:pt x="117" y="97"/>
                  </a:lnTo>
                  <a:lnTo>
                    <a:pt x="116" y="97"/>
                  </a:lnTo>
                  <a:lnTo>
                    <a:pt x="115" y="97"/>
                  </a:lnTo>
                  <a:lnTo>
                    <a:pt x="114" y="97"/>
                  </a:lnTo>
                  <a:lnTo>
                    <a:pt x="114" y="96"/>
                  </a:lnTo>
                  <a:lnTo>
                    <a:pt x="113" y="96"/>
                  </a:lnTo>
                  <a:lnTo>
                    <a:pt x="112" y="96"/>
                  </a:lnTo>
                  <a:lnTo>
                    <a:pt x="111" y="96"/>
                  </a:lnTo>
                  <a:lnTo>
                    <a:pt x="110" y="96"/>
                  </a:lnTo>
                  <a:lnTo>
                    <a:pt x="109" y="96"/>
                  </a:lnTo>
                  <a:lnTo>
                    <a:pt x="108" y="96"/>
                  </a:lnTo>
                  <a:lnTo>
                    <a:pt x="106" y="97"/>
                  </a:lnTo>
                  <a:lnTo>
                    <a:pt x="105" y="97"/>
                  </a:lnTo>
                  <a:lnTo>
                    <a:pt x="104" y="97"/>
                  </a:lnTo>
                  <a:lnTo>
                    <a:pt x="102" y="97"/>
                  </a:lnTo>
                  <a:lnTo>
                    <a:pt x="101" y="97"/>
                  </a:lnTo>
                  <a:lnTo>
                    <a:pt x="100" y="97"/>
                  </a:lnTo>
                  <a:lnTo>
                    <a:pt x="99" y="97"/>
                  </a:lnTo>
                  <a:lnTo>
                    <a:pt x="99" y="96"/>
                  </a:lnTo>
                  <a:lnTo>
                    <a:pt x="98" y="96"/>
                  </a:lnTo>
                  <a:lnTo>
                    <a:pt x="97" y="96"/>
                  </a:lnTo>
                  <a:lnTo>
                    <a:pt x="96" y="96"/>
                  </a:lnTo>
                  <a:lnTo>
                    <a:pt x="95" y="96"/>
                  </a:lnTo>
                  <a:lnTo>
                    <a:pt x="94" y="96"/>
                  </a:lnTo>
                  <a:lnTo>
                    <a:pt x="93" y="96"/>
                  </a:lnTo>
                  <a:lnTo>
                    <a:pt x="92" y="97"/>
                  </a:lnTo>
                  <a:lnTo>
                    <a:pt x="91" y="97"/>
                  </a:lnTo>
                  <a:lnTo>
                    <a:pt x="90" y="97"/>
                  </a:lnTo>
                  <a:lnTo>
                    <a:pt x="89" y="97"/>
                  </a:lnTo>
                  <a:lnTo>
                    <a:pt x="89" y="96"/>
                  </a:lnTo>
                  <a:lnTo>
                    <a:pt x="88" y="96"/>
                  </a:lnTo>
                  <a:lnTo>
                    <a:pt x="87" y="96"/>
                  </a:lnTo>
                  <a:lnTo>
                    <a:pt x="86" y="96"/>
                  </a:lnTo>
                  <a:lnTo>
                    <a:pt x="85" y="96"/>
                  </a:lnTo>
                  <a:lnTo>
                    <a:pt x="84" y="96"/>
                  </a:lnTo>
                  <a:lnTo>
                    <a:pt x="83" y="96"/>
                  </a:lnTo>
                  <a:lnTo>
                    <a:pt x="82" y="96"/>
                  </a:lnTo>
                  <a:lnTo>
                    <a:pt x="80" y="96"/>
                  </a:lnTo>
                  <a:lnTo>
                    <a:pt x="80" y="95"/>
                  </a:lnTo>
                  <a:lnTo>
                    <a:pt x="79" y="95"/>
                  </a:lnTo>
                  <a:lnTo>
                    <a:pt x="78" y="95"/>
                  </a:lnTo>
                  <a:lnTo>
                    <a:pt x="77" y="95"/>
                  </a:lnTo>
                  <a:lnTo>
                    <a:pt x="76" y="94"/>
                  </a:lnTo>
                  <a:lnTo>
                    <a:pt x="75" y="94"/>
                  </a:lnTo>
                  <a:lnTo>
                    <a:pt x="74" y="94"/>
                  </a:lnTo>
                  <a:lnTo>
                    <a:pt x="73" y="94"/>
                  </a:lnTo>
                  <a:lnTo>
                    <a:pt x="72" y="94"/>
                  </a:lnTo>
                  <a:lnTo>
                    <a:pt x="71" y="94"/>
                  </a:lnTo>
                  <a:lnTo>
                    <a:pt x="70" y="94"/>
                  </a:lnTo>
                  <a:lnTo>
                    <a:pt x="69" y="94"/>
                  </a:lnTo>
                  <a:lnTo>
                    <a:pt x="68" y="94"/>
                  </a:lnTo>
                  <a:lnTo>
                    <a:pt x="67" y="94"/>
                  </a:lnTo>
                  <a:lnTo>
                    <a:pt x="66" y="94"/>
                  </a:lnTo>
                  <a:lnTo>
                    <a:pt x="65" y="93"/>
                  </a:lnTo>
                  <a:lnTo>
                    <a:pt x="64" y="93"/>
                  </a:lnTo>
                  <a:lnTo>
                    <a:pt x="63" y="93"/>
                  </a:lnTo>
                  <a:lnTo>
                    <a:pt x="63" y="92"/>
                  </a:lnTo>
                  <a:lnTo>
                    <a:pt x="62" y="92"/>
                  </a:lnTo>
                  <a:lnTo>
                    <a:pt x="61" y="92"/>
                  </a:lnTo>
                  <a:lnTo>
                    <a:pt x="60" y="92"/>
                  </a:lnTo>
                  <a:lnTo>
                    <a:pt x="59" y="92"/>
                  </a:lnTo>
                  <a:lnTo>
                    <a:pt x="58" y="92"/>
                  </a:lnTo>
                  <a:lnTo>
                    <a:pt x="57" y="92"/>
                  </a:lnTo>
                  <a:lnTo>
                    <a:pt x="56" y="91"/>
                  </a:lnTo>
                  <a:lnTo>
                    <a:pt x="55" y="91"/>
                  </a:lnTo>
                  <a:lnTo>
                    <a:pt x="55" y="90"/>
                  </a:lnTo>
                  <a:lnTo>
                    <a:pt x="54" y="90"/>
                  </a:lnTo>
                  <a:lnTo>
                    <a:pt x="53" y="90"/>
                  </a:lnTo>
                  <a:lnTo>
                    <a:pt x="52" y="89"/>
                  </a:lnTo>
                  <a:lnTo>
                    <a:pt x="51" y="88"/>
                  </a:lnTo>
                  <a:lnTo>
                    <a:pt x="51" y="87"/>
                  </a:lnTo>
                  <a:lnTo>
                    <a:pt x="50" y="87"/>
                  </a:lnTo>
                  <a:lnTo>
                    <a:pt x="49" y="87"/>
                  </a:lnTo>
                  <a:lnTo>
                    <a:pt x="48" y="87"/>
                  </a:lnTo>
                  <a:lnTo>
                    <a:pt x="47" y="87"/>
                  </a:lnTo>
                  <a:lnTo>
                    <a:pt x="46" y="87"/>
                  </a:lnTo>
                  <a:lnTo>
                    <a:pt x="45" y="87"/>
                  </a:lnTo>
                  <a:lnTo>
                    <a:pt x="44" y="87"/>
                  </a:lnTo>
                  <a:lnTo>
                    <a:pt x="43" y="87"/>
                  </a:lnTo>
                  <a:lnTo>
                    <a:pt x="42" y="87"/>
                  </a:lnTo>
                  <a:lnTo>
                    <a:pt x="42" y="86"/>
                  </a:lnTo>
                  <a:lnTo>
                    <a:pt x="41" y="86"/>
                  </a:lnTo>
                  <a:lnTo>
                    <a:pt x="40" y="86"/>
                  </a:lnTo>
                  <a:lnTo>
                    <a:pt x="40" y="85"/>
                  </a:lnTo>
                  <a:lnTo>
                    <a:pt x="39" y="84"/>
                  </a:lnTo>
                  <a:lnTo>
                    <a:pt x="38" y="84"/>
                  </a:lnTo>
                  <a:lnTo>
                    <a:pt x="37" y="83"/>
                  </a:lnTo>
                  <a:lnTo>
                    <a:pt x="36" y="83"/>
                  </a:lnTo>
                  <a:lnTo>
                    <a:pt x="35" y="83"/>
                  </a:lnTo>
                  <a:lnTo>
                    <a:pt x="34" y="83"/>
                  </a:lnTo>
                  <a:lnTo>
                    <a:pt x="33" y="83"/>
                  </a:lnTo>
                  <a:lnTo>
                    <a:pt x="32" y="83"/>
                  </a:lnTo>
                  <a:lnTo>
                    <a:pt x="31" y="83"/>
                  </a:lnTo>
                  <a:lnTo>
                    <a:pt x="31" y="82"/>
                  </a:lnTo>
                  <a:lnTo>
                    <a:pt x="30" y="82"/>
                  </a:lnTo>
                  <a:lnTo>
                    <a:pt x="30" y="81"/>
                  </a:lnTo>
                  <a:lnTo>
                    <a:pt x="29" y="81"/>
                  </a:lnTo>
                  <a:lnTo>
                    <a:pt x="28" y="81"/>
                  </a:lnTo>
                  <a:lnTo>
                    <a:pt x="27" y="81"/>
                  </a:lnTo>
                  <a:lnTo>
                    <a:pt x="26" y="81"/>
                  </a:lnTo>
                  <a:lnTo>
                    <a:pt x="25" y="81"/>
                  </a:lnTo>
                  <a:lnTo>
                    <a:pt x="25" y="80"/>
                  </a:lnTo>
                  <a:lnTo>
                    <a:pt x="24" y="80"/>
                  </a:lnTo>
                  <a:lnTo>
                    <a:pt x="23" y="79"/>
                  </a:lnTo>
                  <a:lnTo>
                    <a:pt x="23" y="78"/>
                  </a:lnTo>
                  <a:lnTo>
                    <a:pt x="22" y="78"/>
                  </a:lnTo>
                  <a:lnTo>
                    <a:pt x="22" y="77"/>
                  </a:lnTo>
                  <a:lnTo>
                    <a:pt x="21" y="77"/>
                  </a:lnTo>
                  <a:lnTo>
                    <a:pt x="20" y="77"/>
                  </a:lnTo>
                  <a:lnTo>
                    <a:pt x="20" y="76"/>
                  </a:lnTo>
                  <a:lnTo>
                    <a:pt x="19" y="76"/>
                  </a:lnTo>
                  <a:lnTo>
                    <a:pt x="18" y="75"/>
                  </a:lnTo>
                  <a:lnTo>
                    <a:pt x="17" y="75"/>
                  </a:lnTo>
                  <a:lnTo>
                    <a:pt x="17" y="74"/>
                  </a:lnTo>
                  <a:lnTo>
                    <a:pt x="16" y="74"/>
                  </a:lnTo>
                  <a:lnTo>
                    <a:pt x="16" y="73"/>
                  </a:lnTo>
                  <a:lnTo>
                    <a:pt x="15" y="72"/>
                  </a:lnTo>
                  <a:lnTo>
                    <a:pt x="15" y="71"/>
                  </a:lnTo>
                  <a:lnTo>
                    <a:pt x="15" y="70"/>
                  </a:lnTo>
                  <a:lnTo>
                    <a:pt x="14" y="69"/>
                  </a:lnTo>
                  <a:lnTo>
                    <a:pt x="14" y="68"/>
                  </a:lnTo>
                  <a:lnTo>
                    <a:pt x="14" y="67"/>
                  </a:lnTo>
                  <a:lnTo>
                    <a:pt x="14" y="66"/>
                  </a:lnTo>
                  <a:lnTo>
                    <a:pt x="13" y="66"/>
                  </a:lnTo>
                  <a:lnTo>
                    <a:pt x="12" y="66"/>
                  </a:lnTo>
                  <a:lnTo>
                    <a:pt x="12" y="65"/>
                  </a:lnTo>
                  <a:lnTo>
                    <a:pt x="11" y="64"/>
                  </a:lnTo>
                  <a:lnTo>
                    <a:pt x="11" y="63"/>
                  </a:lnTo>
                  <a:lnTo>
                    <a:pt x="10" y="63"/>
                  </a:lnTo>
                  <a:lnTo>
                    <a:pt x="10" y="62"/>
                  </a:lnTo>
                  <a:lnTo>
                    <a:pt x="10" y="61"/>
                  </a:lnTo>
                  <a:lnTo>
                    <a:pt x="9" y="61"/>
                  </a:lnTo>
                  <a:lnTo>
                    <a:pt x="9" y="60"/>
                  </a:lnTo>
                  <a:lnTo>
                    <a:pt x="8" y="60"/>
                  </a:lnTo>
                  <a:lnTo>
                    <a:pt x="8" y="59"/>
                  </a:lnTo>
                  <a:lnTo>
                    <a:pt x="7" y="59"/>
                  </a:lnTo>
                  <a:lnTo>
                    <a:pt x="7" y="58"/>
                  </a:lnTo>
                  <a:lnTo>
                    <a:pt x="7" y="57"/>
                  </a:lnTo>
                  <a:lnTo>
                    <a:pt x="6" y="57"/>
                  </a:lnTo>
                  <a:lnTo>
                    <a:pt x="6" y="56"/>
                  </a:lnTo>
                  <a:lnTo>
                    <a:pt x="6" y="55"/>
                  </a:lnTo>
                  <a:lnTo>
                    <a:pt x="6" y="54"/>
                  </a:lnTo>
                  <a:lnTo>
                    <a:pt x="6" y="53"/>
                  </a:lnTo>
                  <a:lnTo>
                    <a:pt x="6" y="52"/>
                  </a:lnTo>
                  <a:lnTo>
                    <a:pt x="6" y="51"/>
                  </a:lnTo>
                  <a:lnTo>
                    <a:pt x="5" y="51"/>
                  </a:lnTo>
                  <a:lnTo>
                    <a:pt x="4" y="50"/>
                  </a:lnTo>
                  <a:lnTo>
                    <a:pt x="4" y="49"/>
                  </a:lnTo>
                  <a:lnTo>
                    <a:pt x="4" y="48"/>
                  </a:lnTo>
                  <a:lnTo>
                    <a:pt x="4" y="47"/>
                  </a:lnTo>
                  <a:lnTo>
                    <a:pt x="4" y="46"/>
                  </a:lnTo>
                  <a:lnTo>
                    <a:pt x="3" y="46"/>
                  </a:lnTo>
                  <a:lnTo>
                    <a:pt x="3" y="45"/>
                  </a:lnTo>
                  <a:lnTo>
                    <a:pt x="3" y="44"/>
                  </a:lnTo>
                  <a:lnTo>
                    <a:pt x="2" y="44"/>
                  </a:lnTo>
                  <a:lnTo>
                    <a:pt x="2" y="43"/>
                  </a:lnTo>
                  <a:lnTo>
                    <a:pt x="2" y="41"/>
                  </a:lnTo>
                  <a:lnTo>
                    <a:pt x="2" y="40"/>
                  </a:lnTo>
                  <a:lnTo>
                    <a:pt x="2" y="39"/>
                  </a:lnTo>
                  <a:lnTo>
                    <a:pt x="2" y="38"/>
                  </a:lnTo>
                  <a:lnTo>
                    <a:pt x="2" y="37"/>
                  </a:lnTo>
                  <a:lnTo>
                    <a:pt x="2" y="36"/>
                  </a:lnTo>
                  <a:lnTo>
                    <a:pt x="1" y="36"/>
                  </a:lnTo>
                  <a:lnTo>
                    <a:pt x="1" y="35"/>
                  </a:lnTo>
                  <a:lnTo>
                    <a:pt x="1" y="34"/>
                  </a:lnTo>
                  <a:lnTo>
                    <a:pt x="0" y="34"/>
                  </a:lnTo>
                  <a:lnTo>
                    <a:pt x="0" y="33"/>
                  </a:lnTo>
                  <a:lnTo>
                    <a:pt x="0" y="31"/>
                  </a:lnTo>
                  <a:lnTo>
                    <a:pt x="0" y="30"/>
                  </a:lnTo>
                  <a:lnTo>
                    <a:pt x="1" y="30"/>
                  </a:lnTo>
                  <a:lnTo>
                    <a:pt x="1" y="29"/>
                  </a:lnTo>
                  <a:lnTo>
                    <a:pt x="1" y="28"/>
                  </a:lnTo>
                  <a:lnTo>
                    <a:pt x="1" y="27"/>
                  </a:lnTo>
                  <a:lnTo>
                    <a:pt x="1" y="26"/>
                  </a:lnTo>
                  <a:lnTo>
                    <a:pt x="1" y="25"/>
                  </a:lnTo>
                  <a:lnTo>
                    <a:pt x="2" y="25"/>
                  </a:lnTo>
                  <a:lnTo>
                    <a:pt x="2" y="24"/>
                  </a:lnTo>
                  <a:lnTo>
                    <a:pt x="2" y="23"/>
                  </a:lnTo>
                  <a:lnTo>
                    <a:pt x="2" y="22"/>
                  </a:lnTo>
                  <a:lnTo>
                    <a:pt x="2" y="21"/>
                  </a:lnTo>
                  <a:lnTo>
                    <a:pt x="2" y="20"/>
                  </a:lnTo>
                  <a:lnTo>
                    <a:pt x="2" y="19"/>
                  </a:lnTo>
                  <a:lnTo>
                    <a:pt x="3" y="19"/>
                  </a:lnTo>
                  <a:lnTo>
                    <a:pt x="3" y="18"/>
                  </a:lnTo>
                  <a:lnTo>
                    <a:pt x="3" y="17"/>
                  </a:lnTo>
                  <a:lnTo>
                    <a:pt x="3" y="16"/>
                  </a:lnTo>
                  <a:lnTo>
                    <a:pt x="4" y="16"/>
                  </a:lnTo>
                  <a:lnTo>
                    <a:pt x="4" y="15"/>
                  </a:lnTo>
                  <a:lnTo>
                    <a:pt x="4" y="14"/>
                  </a:lnTo>
                  <a:lnTo>
                    <a:pt x="4" y="13"/>
                  </a:lnTo>
                  <a:lnTo>
                    <a:pt x="5" y="13"/>
                  </a:lnTo>
                  <a:lnTo>
                    <a:pt x="5" y="12"/>
                  </a:lnTo>
                  <a:lnTo>
                    <a:pt x="5" y="11"/>
                  </a:lnTo>
                  <a:lnTo>
                    <a:pt x="6" y="11"/>
                  </a:lnTo>
                  <a:lnTo>
                    <a:pt x="6" y="10"/>
                  </a:lnTo>
                  <a:lnTo>
                    <a:pt x="7" y="10"/>
                  </a:lnTo>
                  <a:lnTo>
                    <a:pt x="7" y="9"/>
                  </a:lnTo>
                  <a:lnTo>
                    <a:pt x="8" y="8"/>
                  </a:lnTo>
                  <a:lnTo>
                    <a:pt x="8" y="7"/>
                  </a:lnTo>
                  <a:lnTo>
                    <a:pt x="9" y="7"/>
                  </a:lnTo>
                  <a:lnTo>
                    <a:pt x="9" y="6"/>
                  </a:lnTo>
                  <a:lnTo>
                    <a:pt x="10" y="6"/>
                  </a:lnTo>
                  <a:lnTo>
                    <a:pt x="11" y="6"/>
                  </a:lnTo>
                  <a:lnTo>
                    <a:pt x="11" y="5"/>
                  </a:lnTo>
                  <a:lnTo>
                    <a:pt x="12" y="4"/>
                  </a:lnTo>
                  <a:lnTo>
                    <a:pt x="12" y="3"/>
                  </a:lnTo>
                  <a:lnTo>
                    <a:pt x="13" y="2"/>
                  </a:lnTo>
                  <a:lnTo>
                    <a:pt x="13" y="1"/>
                  </a:lnTo>
                  <a:lnTo>
                    <a:pt x="13" y="0"/>
                  </a:lnTo>
                  <a:close/>
                </a:path>
              </a:pathLst>
            </a:custGeom>
            <a:noFill/>
            <a:ln w="1">
              <a:solidFill>
                <a:srgbClr val="FFCBB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235"/>
            <p:cNvSpPr>
              <a:spLocks/>
            </p:cNvSpPr>
            <p:nvPr/>
          </p:nvSpPr>
          <p:spPr bwMode="auto">
            <a:xfrm>
              <a:off x="2957" y="1880"/>
              <a:ext cx="188" cy="56"/>
            </a:xfrm>
            <a:custGeom>
              <a:avLst/>
              <a:gdLst>
                <a:gd name="T0" fmla="*/ 12 w 188"/>
                <a:gd name="T1" fmla="*/ 3 h 56"/>
                <a:gd name="T2" fmla="*/ 11 w 188"/>
                <a:gd name="T3" fmla="*/ 5 h 56"/>
                <a:gd name="T4" fmla="*/ 9 w 188"/>
                <a:gd name="T5" fmla="*/ 6 h 56"/>
                <a:gd name="T6" fmla="*/ 8 w 188"/>
                <a:gd name="T7" fmla="*/ 7 h 56"/>
                <a:gd name="T8" fmla="*/ 7 w 188"/>
                <a:gd name="T9" fmla="*/ 10 h 56"/>
                <a:gd name="T10" fmla="*/ 6 w 188"/>
                <a:gd name="T11" fmla="*/ 11 h 56"/>
                <a:gd name="T12" fmla="*/ 4 w 188"/>
                <a:gd name="T13" fmla="*/ 13 h 56"/>
                <a:gd name="T14" fmla="*/ 4 w 188"/>
                <a:gd name="T15" fmla="*/ 15 h 56"/>
                <a:gd name="T16" fmla="*/ 3 w 188"/>
                <a:gd name="T17" fmla="*/ 17 h 56"/>
                <a:gd name="T18" fmla="*/ 3 w 188"/>
                <a:gd name="T19" fmla="*/ 19 h 56"/>
                <a:gd name="T20" fmla="*/ 2 w 188"/>
                <a:gd name="T21" fmla="*/ 20 h 56"/>
                <a:gd name="T22" fmla="*/ 2 w 188"/>
                <a:gd name="T23" fmla="*/ 23 h 56"/>
                <a:gd name="T24" fmla="*/ 1 w 188"/>
                <a:gd name="T25" fmla="*/ 25 h 56"/>
                <a:gd name="T26" fmla="*/ 1 w 188"/>
                <a:gd name="T27" fmla="*/ 27 h 56"/>
                <a:gd name="T28" fmla="*/ 1 w 188"/>
                <a:gd name="T29" fmla="*/ 30 h 56"/>
                <a:gd name="T30" fmla="*/ 0 w 188"/>
                <a:gd name="T31" fmla="*/ 31 h 56"/>
                <a:gd name="T32" fmla="*/ 1 w 188"/>
                <a:gd name="T33" fmla="*/ 33 h 56"/>
                <a:gd name="T34" fmla="*/ 3 w 188"/>
                <a:gd name="T35" fmla="*/ 30 h 56"/>
                <a:gd name="T36" fmla="*/ 5 w 188"/>
                <a:gd name="T37" fmla="*/ 28 h 56"/>
                <a:gd name="T38" fmla="*/ 6 w 188"/>
                <a:gd name="T39" fmla="*/ 26 h 56"/>
                <a:gd name="T40" fmla="*/ 8 w 188"/>
                <a:gd name="T41" fmla="*/ 24 h 56"/>
                <a:gd name="T42" fmla="*/ 11 w 188"/>
                <a:gd name="T43" fmla="*/ 22 h 56"/>
                <a:gd name="T44" fmla="*/ 13 w 188"/>
                <a:gd name="T45" fmla="*/ 21 h 56"/>
                <a:gd name="T46" fmla="*/ 17 w 188"/>
                <a:gd name="T47" fmla="*/ 19 h 56"/>
                <a:gd name="T48" fmla="*/ 24 w 188"/>
                <a:gd name="T49" fmla="*/ 19 h 56"/>
                <a:gd name="T50" fmla="*/ 30 w 188"/>
                <a:gd name="T51" fmla="*/ 19 h 56"/>
                <a:gd name="T52" fmla="*/ 35 w 188"/>
                <a:gd name="T53" fmla="*/ 19 h 56"/>
                <a:gd name="T54" fmla="*/ 39 w 188"/>
                <a:gd name="T55" fmla="*/ 20 h 56"/>
                <a:gd name="T56" fmla="*/ 45 w 188"/>
                <a:gd name="T57" fmla="*/ 22 h 56"/>
                <a:gd name="T58" fmla="*/ 51 w 188"/>
                <a:gd name="T59" fmla="*/ 24 h 56"/>
                <a:gd name="T60" fmla="*/ 55 w 188"/>
                <a:gd name="T61" fmla="*/ 24 h 56"/>
                <a:gd name="T62" fmla="*/ 57 w 188"/>
                <a:gd name="T63" fmla="*/ 25 h 56"/>
                <a:gd name="T64" fmla="*/ 60 w 188"/>
                <a:gd name="T65" fmla="*/ 26 h 56"/>
                <a:gd name="T66" fmla="*/ 66 w 188"/>
                <a:gd name="T67" fmla="*/ 26 h 56"/>
                <a:gd name="T68" fmla="*/ 71 w 188"/>
                <a:gd name="T69" fmla="*/ 27 h 56"/>
                <a:gd name="T70" fmla="*/ 79 w 188"/>
                <a:gd name="T71" fmla="*/ 29 h 56"/>
                <a:gd name="T72" fmla="*/ 88 w 188"/>
                <a:gd name="T73" fmla="*/ 31 h 56"/>
                <a:gd name="T74" fmla="*/ 96 w 188"/>
                <a:gd name="T75" fmla="*/ 34 h 56"/>
                <a:gd name="T76" fmla="*/ 102 w 188"/>
                <a:gd name="T77" fmla="*/ 36 h 56"/>
                <a:gd name="T78" fmla="*/ 109 w 188"/>
                <a:gd name="T79" fmla="*/ 37 h 56"/>
                <a:gd name="T80" fmla="*/ 115 w 188"/>
                <a:gd name="T81" fmla="*/ 39 h 56"/>
                <a:gd name="T82" fmla="*/ 121 w 188"/>
                <a:gd name="T83" fmla="*/ 41 h 56"/>
                <a:gd name="T84" fmla="*/ 128 w 188"/>
                <a:gd name="T85" fmla="*/ 43 h 56"/>
                <a:gd name="T86" fmla="*/ 143 w 188"/>
                <a:gd name="T87" fmla="*/ 41 h 56"/>
                <a:gd name="T88" fmla="*/ 157 w 188"/>
                <a:gd name="T89" fmla="*/ 40 h 56"/>
                <a:gd name="T90" fmla="*/ 168 w 188"/>
                <a:gd name="T91" fmla="*/ 44 h 56"/>
                <a:gd name="T92" fmla="*/ 178 w 188"/>
                <a:gd name="T93" fmla="*/ 50 h 56"/>
                <a:gd name="T94" fmla="*/ 182 w 188"/>
                <a:gd name="T95" fmla="*/ 55 h 56"/>
                <a:gd name="T96" fmla="*/ 182 w 188"/>
                <a:gd name="T97" fmla="*/ 52 h 56"/>
                <a:gd name="T98" fmla="*/ 183 w 188"/>
                <a:gd name="T99" fmla="*/ 50 h 56"/>
                <a:gd name="T100" fmla="*/ 184 w 188"/>
                <a:gd name="T101" fmla="*/ 47 h 56"/>
                <a:gd name="T102" fmla="*/ 184 w 188"/>
                <a:gd name="T103" fmla="*/ 44 h 56"/>
                <a:gd name="T104" fmla="*/ 184 w 188"/>
                <a:gd name="T105" fmla="*/ 43 h 56"/>
                <a:gd name="T106" fmla="*/ 187 w 188"/>
                <a:gd name="T107" fmla="*/ 40 h 56"/>
                <a:gd name="T108" fmla="*/ 188 w 188"/>
                <a:gd name="T109" fmla="*/ 35 h 56"/>
                <a:gd name="T110" fmla="*/ 184 w 188"/>
                <a:gd name="T111" fmla="*/ 31 h 56"/>
                <a:gd name="T112" fmla="*/ 181 w 188"/>
                <a:gd name="T113" fmla="*/ 30 h 56"/>
                <a:gd name="T114" fmla="*/ 13 w 188"/>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
                <a:gd name="T175" fmla="*/ 0 h 56"/>
                <a:gd name="T176" fmla="*/ 188 w 188"/>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 h="56">
                  <a:moveTo>
                    <a:pt x="13" y="1"/>
                  </a:moveTo>
                  <a:lnTo>
                    <a:pt x="13" y="1"/>
                  </a:lnTo>
                  <a:lnTo>
                    <a:pt x="13" y="2"/>
                  </a:lnTo>
                  <a:lnTo>
                    <a:pt x="12" y="3"/>
                  </a:lnTo>
                  <a:lnTo>
                    <a:pt x="12" y="4"/>
                  </a:lnTo>
                  <a:lnTo>
                    <a:pt x="11" y="5"/>
                  </a:lnTo>
                  <a:lnTo>
                    <a:pt x="11" y="6"/>
                  </a:lnTo>
                  <a:lnTo>
                    <a:pt x="10" y="6"/>
                  </a:lnTo>
                  <a:lnTo>
                    <a:pt x="9" y="6"/>
                  </a:lnTo>
                  <a:lnTo>
                    <a:pt x="9" y="7"/>
                  </a:lnTo>
                  <a:lnTo>
                    <a:pt x="8" y="7"/>
                  </a:lnTo>
                  <a:lnTo>
                    <a:pt x="8" y="8"/>
                  </a:lnTo>
                  <a:lnTo>
                    <a:pt x="7" y="9"/>
                  </a:lnTo>
                  <a:lnTo>
                    <a:pt x="7" y="10"/>
                  </a:lnTo>
                  <a:lnTo>
                    <a:pt x="6" y="10"/>
                  </a:lnTo>
                  <a:lnTo>
                    <a:pt x="6" y="11"/>
                  </a:lnTo>
                  <a:lnTo>
                    <a:pt x="5" y="11"/>
                  </a:lnTo>
                  <a:lnTo>
                    <a:pt x="5" y="12"/>
                  </a:lnTo>
                  <a:lnTo>
                    <a:pt x="5" y="13"/>
                  </a:lnTo>
                  <a:lnTo>
                    <a:pt x="4" y="13"/>
                  </a:lnTo>
                  <a:lnTo>
                    <a:pt x="4" y="14"/>
                  </a:lnTo>
                  <a:lnTo>
                    <a:pt x="4" y="15"/>
                  </a:lnTo>
                  <a:lnTo>
                    <a:pt x="4" y="16"/>
                  </a:lnTo>
                  <a:lnTo>
                    <a:pt x="3" y="16"/>
                  </a:lnTo>
                  <a:lnTo>
                    <a:pt x="3" y="17"/>
                  </a:lnTo>
                  <a:lnTo>
                    <a:pt x="3" y="18"/>
                  </a:lnTo>
                  <a:lnTo>
                    <a:pt x="3" y="19"/>
                  </a:lnTo>
                  <a:lnTo>
                    <a:pt x="2" y="19"/>
                  </a:lnTo>
                  <a:lnTo>
                    <a:pt x="2" y="20"/>
                  </a:lnTo>
                  <a:lnTo>
                    <a:pt x="2" y="21"/>
                  </a:lnTo>
                  <a:lnTo>
                    <a:pt x="2" y="22"/>
                  </a:lnTo>
                  <a:lnTo>
                    <a:pt x="2" y="23"/>
                  </a:lnTo>
                  <a:lnTo>
                    <a:pt x="2" y="24"/>
                  </a:lnTo>
                  <a:lnTo>
                    <a:pt x="2" y="25"/>
                  </a:lnTo>
                  <a:lnTo>
                    <a:pt x="1" y="25"/>
                  </a:lnTo>
                  <a:lnTo>
                    <a:pt x="1" y="26"/>
                  </a:lnTo>
                  <a:lnTo>
                    <a:pt x="1" y="27"/>
                  </a:lnTo>
                  <a:lnTo>
                    <a:pt x="1" y="28"/>
                  </a:lnTo>
                  <a:lnTo>
                    <a:pt x="1" y="29"/>
                  </a:lnTo>
                  <a:lnTo>
                    <a:pt x="1" y="30"/>
                  </a:lnTo>
                  <a:lnTo>
                    <a:pt x="0" y="30"/>
                  </a:lnTo>
                  <a:lnTo>
                    <a:pt x="0" y="31"/>
                  </a:lnTo>
                  <a:lnTo>
                    <a:pt x="0" y="33"/>
                  </a:lnTo>
                  <a:lnTo>
                    <a:pt x="0" y="34"/>
                  </a:lnTo>
                  <a:lnTo>
                    <a:pt x="1" y="33"/>
                  </a:lnTo>
                  <a:lnTo>
                    <a:pt x="1" y="31"/>
                  </a:lnTo>
                  <a:lnTo>
                    <a:pt x="2" y="31"/>
                  </a:lnTo>
                  <a:lnTo>
                    <a:pt x="3" y="30"/>
                  </a:lnTo>
                  <a:lnTo>
                    <a:pt x="4" y="29"/>
                  </a:lnTo>
                  <a:lnTo>
                    <a:pt x="5" y="29"/>
                  </a:lnTo>
                  <a:lnTo>
                    <a:pt x="5" y="28"/>
                  </a:lnTo>
                  <a:lnTo>
                    <a:pt x="6" y="28"/>
                  </a:lnTo>
                  <a:lnTo>
                    <a:pt x="6" y="27"/>
                  </a:lnTo>
                  <a:lnTo>
                    <a:pt x="6" y="26"/>
                  </a:lnTo>
                  <a:lnTo>
                    <a:pt x="7" y="25"/>
                  </a:lnTo>
                  <a:lnTo>
                    <a:pt x="7" y="24"/>
                  </a:lnTo>
                  <a:lnTo>
                    <a:pt x="8" y="24"/>
                  </a:lnTo>
                  <a:lnTo>
                    <a:pt x="9" y="24"/>
                  </a:lnTo>
                  <a:lnTo>
                    <a:pt x="9" y="23"/>
                  </a:lnTo>
                  <a:lnTo>
                    <a:pt x="10" y="23"/>
                  </a:lnTo>
                  <a:lnTo>
                    <a:pt x="11" y="22"/>
                  </a:lnTo>
                  <a:lnTo>
                    <a:pt x="12" y="22"/>
                  </a:lnTo>
                  <a:lnTo>
                    <a:pt x="13" y="22"/>
                  </a:lnTo>
                  <a:lnTo>
                    <a:pt x="13" y="21"/>
                  </a:lnTo>
                  <a:lnTo>
                    <a:pt x="14" y="20"/>
                  </a:lnTo>
                  <a:lnTo>
                    <a:pt x="15" y="20"/>
                  </a:lnTo>
                  <a:lnTo>
                    <a:pt x="16" y="19"/>
                  </a:lnTo>
                  <a:lnTo>
                    <a:pt x="17" y="19"/>
                  </a:lnTo>
                  <a:lnTo>
                    <a:pt x="19" y="19"/>
                  </a:lnTo>
                  <a:lnTo>
                    <a:pt x="20" y="19"/>
                  </a:lnTo>
                  <a:lnTo>
                    <a:pt x="22" y="19"/>
                  </a:lnTo>
                  <a:lnTo>
                    <a:pt x="24" y="19"/>
                  </a:lnTo>
                  <a:lnTo>
                    <a:pt x="26" y="19"/>
                  </a:lnTo>
                  <a:lnTo>
                    <a:pt x="27" y="19"/>
                  </a:lnTo>
                  <a:lnTo>
                    <a:pt x="28" y="19"/>
                  </a:lnTo>
                  <a:lnTo>
                    <a:pt x="30" y="19"/>
                  </a:lnTo>
                  <a:lnTo>
                    <a:pt x="31" y="19"/>
                  </a:lnTo>
                  <a:lnTo>
                    <a:pt x="33" y="19"/>
                  </a:lnTo>
                  <a:lnTo>
                    <a:pt x="34" y="19"/>
                  </a:lnTo>
                  <a:lnTo>
                    <a:pt x="35" y="19"/>
                  </a:lnTo>
                  <a:lnTo>
                    <a:pt x="36" y="19"/>
                  </a:lnTo>
                  <a:lnTo>
                    <a:pt x="37" y="19"/>
                  </a:lnTo>
                  <a:lnTo>
                    <a:pt x="38" y="19"/>
                  </a:lnTo>
                  <a:lnTo>
                    <a:pt x="39" y="20"/>
                  </a:lnTo>
                  <a:lnTo>
                    <a:pt x="41" y="20"/>
                  </a:lnTo>
                  <a:lnTo>
                    <a:pt x="42" y="21"/>
                  </a:lnTo>
                  <a:lnTo>
                    <a:pt x="44" y="21"/>
                  </a:lnTo>
                  <a:lnTo>
                    <a:pt x="45" y="22"/>
                  </a:lnTo>
                  <a:lnTo>
                    <a:pt x="47" y="23"/>
                  </a:lnTo>
                  <a:lnTo>
                    <a:pt x="48" y="23"/>
                  </a:lnTo>
                  <a:lnTo>
                    <a:pt x="50" y="23"/>
                  </a:lnTo>
                  <a:lnTo>
                    <a:pt x="51" y="24"/>
                  </a:lnTo>
                  <a:lnTo>
                    <a:pt x="53" y="23"/>
                  </a:lnTo>
                  <a:lnTo>
                    <a:pt x="54" y="23"/>
                  </a:lnTo>
                  <a:lnTo>
                    <a:pt x="54" y="24"/>
                  </a:lnTo>
                  <a:lnTo>
                    <a:pt x="55" y="24"/>
                  </a:lnTo>
                  <a:lnTo>
                    <a:pt x="55" y="25"/>
                  </a:lnTo>
                  <a:lnTo>
                    <a:pt x="57" y="25"/>
                  </a:lnTo>
                  <a:lnTo>
                    <a:pt x="58" y="26"/>
                  </a:lnTo>
                  <a:lnTo>
                    <a:pt x="59" y="26"/>
                  </a:lnTo>
                  <a:lnTo>
                    <a:pt x="60" y="26"/>
                  </a:lnTo>
                  <a:lnTo>
                    <a:pt x="61" y="26"/>
                  </a:lnTo>
                  <a:lnTo>
                    <a:pt x="63" y="26"/>
                  </a:lnTo>
                  <a:lnTo>
                    <a:pt x="64" y="26"/>
                  </a:lnTo>
                  <a:lnTo>
                    <a:pt x="66" y="26"/>
                  </a:lnTo>
                  <a:lnTo>
                    <a:pt x="67" y="26"/>
                  </a:lnTo>
                  <a:lnTo>
                    <a:pt x="69" y="26"/>
                  </a:lnTo>
                  <a:lnTo>
                    <a:pt x="70" y="26"/>
                  </a:lnTo>
                  <a:lnTo>
                    <a:pt x="71" y="27"/>
                  </a:lnTo>
                  <a:lnTo>
                    <a:pt x="73" y="27"/>
                  </a:lnTo>
                  <a:lnTo>
                    <a:pt x="74" y="28"/>
                  </a:lnTo>
                  <a:lnTo>
                    <a:pt x="77" y="28"/>
                  </a:lnTo>
                  <a:lnTo>
                    <a:pt x="79" y="29"/>
                  </a:lnTo>
                  <a:lnTo>
                    <a:pt x="82" y="29"/>
                  </a:lnTo>
                  <a:lnTo>
                    <a:pt x="83" y="30"/>
                  </a:lnTo>
                  <a:lnTo>
                    <a:pt x="86" y="30"/>
                  </a:lnTo>
                  <a:lnTo>
                    <a:pt x="88" y="31"/>
                  </a:lnTo>
                  <a:lnTo>
                    <a:pt x="90" y="31"/>
                  </a:lnTo>
                  <a:lnTo>
                    <a:pt x="92" y="31"/>
                  </a:lnTo>
                  <a:lnTo>
                    <a:pt x="94" y="33"/>
                  </a:lnTo>
                  <a:lnTo>
                    <a:pt x="96" y="34"/>
                  </a:lnTo>
                  <a:lnTo>
                    <a:pt x="98" y="34"/>
                  </a:lnTo>
                  <a:lnTo>
                    <a:pt x="99" y="34"/>
                  </a:lnTo>
                  <a:lnTo>
                    <a:pt x="101" y="36"/>
                  </a:lnTo>
                  <a:lnTo>
                    <a:pt x="102" y="36"/>
                  </a:lnTo>
                  <a:lnTo>
                    <a:pt x="104" y="37"/>
                  </a:lnTo>
                  <a:lnTo>
                    <a:pt x="106" y="37"/>
                  </a:lnTo>
                  <a:lnTo>
                    <a:pt x="108" y="37"/>
                  </a:lnTo>
                  <a:lnTo>
                    <a:pt x="109" y="37"/>
                  </a:lnTo>
                  <a:lnTo>
                    <a:pt x="111" y="37"/>
                  </a:lnTo>
                  <a:lnTo>
                    <a:pt x="112" y="37"/>
                  </a:lnTo>
                  <a:lnTo>
                    <a:pt x="114" y="38"/>
                  </a:lnTo>
                  <a:lnTo>
                    <a:pt x="115" y="39"/>
                  </a:lnTo>
                  <a:lnTo>
                    <a:pt x="117" y="40"/>
                  </a:lnTo>
                  <a:lnTo>
                    <a:pt x="118" y="40"/>
                  </a:lnTo>
                  <a:lnTo>
                    <a:pt x="120" y="40"/>
                  </a:lnTo>
                  <a:lnTo>
                    <a:pt x="121" y="41"/>
                  </a:lnTo>
                  <a:lnTo>
                    <a:pt x="122" y="42"/>
                  </a:lnTo>
                  <a:lnTo>
                    <a:pt x="123" y="43"/>
                  </a:lnTo>
                  <a:lnTo>
                    <a:pt x="125" y="43"/>
                  </a:lnTo>
                  <a:lnTo>
                    <a:pt x="128" y="43"/>
                  </a:lnTo>
                  <a:lnTo>
                    <a:pt x="133" y="43"/>
                  </a:lnTo>
                  <a:lnTo>
                    <a:pt x="136" y="43"/>
                  </a:lnTo>
                  <a:lnTo>
                    <a:pt x="140" y="42"/>
                  </a:lnTo>
                  <a:lnTo>
                    <a:pt x="143" y="41"/>
                  </a:lnTo>
                  <a:lnTo>
                    <a:pt x="147" y="40"/>
                  </a:lnTo>
                  <a:lnTo>
                    <a:pt x="150" y="40"/>
                  </a:lnTo>
                  <a:lnTo>
                    <a:pt x="154" y="40"/>
                  </a:lnTo>
                  <a:lnTo>
                    <a:pt x="157" y="40"/>
                  </a:lnTo>
                  <a:lnTo>
                    <a:pt x="160" y="41"/>
                  </a:lnTo>
                  <a:lnTo>
                    <a:pt x="163" y="42"/>
                  </a:lnTo>
                  <a:lnTo>
                    <a:pt x="166" y="43"/>
                  </a:lnTo>
                  <a:lnTo>
                    <a:pt x="168" y="44"/>
                  </a:lnTo>
                  <a:lnTo>
                    <a:pt x="171" y="46"/>
                  </a:lnTo>
                  <a:lnTo>
                    <a:pt x="173" y="46"/>
                  </a:lnTo>
                  <a:lnTo>
                    <a:pt x="175" y="48"/>
                  </a:lnTo>
                  <a:lnTo>
                    <a:pt x="178" y="50"/>
                  </a:lnTo>
                  <a:lnTo>
                    <a:pt x="179" y="51"/>
                  </a:lnTo>
                  <a:lnTo>
                    <a:pt x="181" y="54"/>
                  </a:lnTo>
                  <a:lnTo>
                    <a:pt x="182" y="56"/>
                  </a:lnTo>
                  <a:lnTo>
                    <a:pt x="182" y="55"/>
                  </a:lnTo>
                  <a:lnTo>
                    <a:pt x="182" y="54"/>
                  </a:lnTo>
                  <a:lnTo>
                    <a:pt x="182" y="53"/>
                  </a:lnTo>
                  <a:lnTo>
                    <a:pt x="182" y="52"/>
                  </a:lnTo>
                  <a:lnTo>
                    <a:pt x="182" y="51"/>
                  </a:lnTo>
                  <a:lnTo>
                    <a:pt x="183" y="50"/>
                  </a:lnTo>
                  <a:lnTo>
                    <a:pt x="184" y="50"/>
                  </a:lnTo>
                  <a:lnTo>
                    <a:pt x="184" y="49"/>
                  </a:lnTo>
                  <a:lnTo>
                    <a:pt x="184" y="47"/>
                  </a:lnTo>
                  <a:lnTo>
                    <a:pt x="184" y="46"/>
                  </a:lnTo>
                  <a:lnTo>
                    <a:pt x="184" y="45"/>
                  </a:lnTo>
                  <a:lnTo>
                    <a:pt x="184" y="44"/>
                  </a:lnTo>
                  <a:lnTo>
                    <a:pt x="183" y="44"/>
                  </a:lnTo>
                  <a:lnTo>
                    <a:pt x="183" y="43"/>
                  </a:lnTo>
                  <a:lnTo>
                    <a:pt x="184" y="43"/>
                  </a:lnTo>
                  <a:lnTo>
                    <a:pt x="185" y="42"/>
                  </a:lnTo>
                  <a:lnTo>
                    <a:pt x="186" y="41"/>
                  </a:lnTo>
                  <a:lnTo>
                    <a:pt x="187" y="40"/>
                  </a:lnTo>
                  <a:lnTo>
                    <a:pt x="187" y="39"/>
                  </a:lnTo>
                  <a:lnTo>
                    <a:pt x="187" y="38"/>
                  </a:lnTo>
                  <a:lnTo>
                    <a:pt x="188" y="37"/>
                  </a:lnTo>
                  <a:lnTo>
                    <a:pt x="188" y="35"/>
                  </a:lnTo>
                  <a:lnTo>
                    <a:pt x="187" y="34"/>
                  </a:lnTo>
                  <a:lnTo>
                    <a:pt x="187" y="33"/>
                  </a:lnTo>
                  <a:lnTo>
                    <a:pt x="185" y="31"/>
                  </a:lnTo>
                  <a:lnTo>
                    <a:pt x="184" y="31"/>
                  </a:lnTo>
                  <a:lnTo>
                    <a:pt x="183" y="31"/>
                  </a:lnTo>
                  <a:lnTo>
                    <a:pt x="182" y="30"/>
                  </a:lnTo>
                  <a:lnTo>
                    <a:pt x="181" y="30"/>
                  </a:lnTo>
                  <a:lnTo>
                    <a:pt x="153" y="16"/>
                  </a:lnTo>
                  <a:lnTo>
                    <a:pt x="101" y="19"/>
                  </a:lnTo>
                  <a:lnTo>
                    <a:pt x="77" y="4"/>
                  </a:lnTo>
                  <a:lnTo>
                    <a:pt x="13" y="0"/>
                  </a:lnTo>
                  <a:lnTo>
                    <a:pt x="13" y="1"/>
                  </a:lnTo>
                  <a:close/>
                </a:path>
              </a:pathLst>
            </a:custGeom>
            <a:solidFill>
              <a:srgbClr val="FF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7" name="Freeform 236"/>
            <p:cNvSpPr>
              <a:spLocks/>
            </p:cNvSpPr>
            <p:nvPr/>
          </p:nvSpPr>
          <p:spPr bwMode="auto">
            <a:xfrm>
              <a:off x="2957" y="1880"/>
              <a:ext cx="188" cy="56"/>
            </a:xfrm>
            <a:custGeom>
              <a:avLst/>
              <a:gdLst>
                <a:gd name="T0" fmla="*/ 12 w 188"/>
                <a:gd name="T1" fmla="*/ 3 h 56"/>
                <a:gd name="T2" fmla="*/ 11 w 188"/>
                <a:gd name="T3" fmla="*/ 5 h 56"/>
                <a:gd name="T4" fmla="*/ 9 w 188"/>
                <a:gd name="T5" fmla="*/ 6 h 56"/>
                <a:gd name="T6" fmla="*/ 8 w 188"/>
                <a:gd name="T7" fmla="*/ 7 h 56"/>
                <a:gd name="T8" fmla="*/ 7 w 188"/>
                <a:gd name="T9" fmla="*/ 10 h 56"/>
                <a:gd name="T10" fmla="*/ 6 w 188"/>
                <a:gd name="T11" fmla="*/ 11 h 56"/>
                <a:gd name="T12" fmla="*/ 4 w 188"/>
                <a:gd name="T13" fmla="*/ 13 h 56"/>
                <a:gd name="T14" fmla="*/ 4 w 188"/>
                <a:gd name="T15" fmla="*/ 15 h 56"/>
                <a:gd name="T16" fmla="*/ 3 w 188"/>
                <a:gd name="T17" fmla="*/ 17 h 56"/>
                <a:gd name="T18" fmla="*/ 3 w 188"/>
                <a:gd name="T19" fmla="*/ 19 h 56"/>
                <a:gd name="T20" fmla="*/ 2 w 188"/>
                <a:gd name="T21" fmla="*/ 20 h 56"/>
                <a:gd name="T22" fmla="*/ 2 w 188"/>
                <a:gd name="T23" fmla="*/ 23 h 56"/>
                <a:gd name="T24" fmla="*/ 1 w 188"/>
                <a:gd name="T25" fmla="*/ 25 h 56"/>
                <a:gd name="T26" fmla="*/ 1 w 188"/>
                <a:gd name="T27" fmla="*/ 27 h 56"/>
                <a:gd name="T28" fmla="*/ 1 w 188"/>
                <a:gd name="T29" fmla="*/ 30 h 56"/>
                <a:gd name="T30" fmla="*/ 0 w 188"/>
                <a:gd name="T31" fmla="*/ 31 h 56"/>
                <a:gd name="T32" fmla="*/ 1 w 188"/>
                <a:gd name="T33" fmla="*/ 33 h 56"/>
                <a:gd name="T34" fmla="*/ 3 w 188"/>
                <a:gd name="T35" fmla="*/ 30 h 56"/>
                <a:gd name="T36" fmla="*/ 5 w 188"/>
                <a:gd name="T37" fmla="*/ 28 h 56"/>
                <a:gd name="T38" fmla="*/ 6 w 188"/>
                <a:gd name="T39" fmla="*/ 26 h 56"/>
                <a:gd name="T40" fmla="*/ 8 w 188"/>
                <a:gd name="T41" fmla="*/ 24 h 56"/>
                <a:gd name="T42" fmla="*/ 11 w 188"/>
                <a:gd name="T43" fmla="*/ 22 h 56"/>
                <a:gd name="T44" fmla="*/ 13 w 188"/>
                <a:gd name="T45" fmla="*/ 21 h 56"/>
                <a:gd name="T46" fmla="*/ 17 w 188"/>
                <a:gd name="T47" fmla="*/ 19 h 56"/>
                <a:gd name="T48" fmla="*/ 24 w 188"/>
                <a:gd name="T49" fmla="*/ 19 h 56"/>
                <a:gd name="T50" fmla="*/ 30 w 188"/>
                <a:gd name="T51" fmla="*/ 19 h 56"/>
                <a:gd name="T52" fmla="*/ 35 w 188"/>
                <a:gd name="T53" fmla="*/ 19 h 56"/>
                <a:gd name="T54" fmla="*/ 39 w 188"/>
                <a:gd name="T55" fmla="*/ 20 h 56"/>
                <a:gd name="T56" fmla="*/ 45 w 188"/>
                <a:gd name="T57" fmla="*/ 22 h 56"/>
                <a:gd name="T58" fmla="*/ 51 w 188"/>
                <a:gd name="T59" fmla="*/ 24 h 56"/>
                <a:gd name="T60" fmla="*/ 55 w 188"/>
                <a:gd name="T61" fmla="*/ 24 h 56"/>
                <a:gd name="T62" fmla="*/ 57 w 188"/>
                <a:gd name="T63" fmla="*/ 25 h 56"/>
                <a:gd name="T64" fmla="*/ 60 w 188"/>
                <a:gd name="T65" fmla="*/ 26 h 56"/>
                <a:gd name="T66" fmla="*/ 66 w 188"/>
                <a:gd name="T67" fmla="*/ 26 h 56"/>
                <a:gd name="T68" fmla="*/ 71 w 188"/>
                <a:gd name="T69" fmla="*/ 27 h 56"/>
                <a:gd name="T70" fmla="*/ 79 w 188"/>
                <a:gd name="T71" fmla="*/ 29 h 56"/>
                <a:gd name="T72" fmla="*/ 88 w 188"/>
                <a:gd name="T73" fmla="*/ 31 h 56"/>
                <a:gd name="T74" fmla="*/ 96 w 188"/>
                <a:gd name="T75" fmla="*/ 34 h 56"/>
                <a:gd name="T76" fmla="*/ 102 w 188"/>
                <a:gd name="T77" fmla="*/ 36 h 56"/>
                <a:gd name="T78" fmla="*/ 109 w 188"/>
                <a:gd name="T79" fmla="*/ 37 h 56"/>
                <a:gd name="T80" fmla="*/ 115 w 188"/>
                <a:gd name="T81" fmla="*/ 39 h 56"/>
                <a:gd name="T82" fmla="*/ 121 w 188"/>
                <a:gd name="T83" fmla="*/ 41 h 56"/>
                <a:gd name="T84" fmla="*/ 128 w 188"/>
                <a:gd name="T85" fmla="*/ 43 h 56"/>
                <a:gd name="T86" fmla="*/ 143 w 188"/>
                <a:gd name="T87" fmla="*/ 41 h 56"/>
                <a:gd name="T88" fmla="*/ 157 w 188"/>
                <a:gd name="T89" fmla="*/ 40 h 56"/>
                <a:gd name="T90" fmla="*/ 168 w 188"/>
                <a:gd name="T91" fmla="*/ 44 h 56"/>
                <a:gd name="T92" fmla="*/ 178 w 188"/>
                <a:gd name="T93" fmla="*/ 50 h 56"/>
                <a:gd name="T94" fmla="*/ 182 w 188"/>
                <a:gd name="T95" fmla="*/ 55 h 56"/>
                <a:gd name="T96" fmla="*/ 182 w 188"/>
                <a:gd name="T97" fmla="*/ 52 h 56"/>
                <a:gd name="T98" fmla="*/ 183 w 188"/>
                <a:gd name="T99" fmla="*/ 50 h 56"/>
                <a:gd name="T100" fmla="*/ 184 w 188"/>
                <a:gd name="T101" fmla="*/ 47 h 56"/>
                <a:gd name="T102" fmla="*/ 184 w 188"/>
                <a:gd name="T103" fmla="*/ 44 h 56"/>
                <a:gd name="T104" fmla="*/ 184 w 188"/>
                <a:gd name="T105" fmla="*/ 43 h 56"/>
                <a:gd name="T106" fmla="*/ 187 w 188"/>
                <a:gd name="T107" fmla="*/ 40 h 56"/>
                <a:gd name="T108" fmla="*/ 188 w 188"/>
                <a:gd name="T109" fmla="*/ 35 h 56"/>
                <a:gd name="T110" fmla="*/ 184 w 188"/>
                <a:gd name="T111" fmla="*/ 31 h 56"/>
                <a:gd name="T112" fmla="*/ 181 w 188"/>
                <a:gd name="T113" fmla="*/ 30 h 56"/>
                <a:gd name="T114" fmla="*/ 13 w 188"/>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
                <a:gd name="T175" fmla="*/ 0 h 56"/>
                <a:gd name="T176" fmla="*/ 188 w 188"/>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 h="56">
                  <a:moveTo>
                    <a:pt x="13" y="1"/>
                  </a:moveTo>
                  <a:lnTo>
                    <a:pt x="13" y="1"/>
                  </a:lnTo>
                  <a:lnTo>
                    <a:pt x="13" y="2"/>
                  </a:lnTo>
                  <a:lnTo>
                    <a:pt x="12" y="3"/>
                  </a:lnTo>
                  <a:lnTo>
                    <a:pt x="12" y="4"/>
                  </a:lnTo>
                  <a:lnTo>
                    <a:pt x="11" y="5"/>
                  </a:lnTo>
                  <a:lnTo>
                    <a:pt x="11" y="6"/>
                  </a:lnTo>
                  <a:lnTo>
                    <a:pt x="10" y="6"/>
                  </a:lnTo>
                  <a:lnTo>
                    <a:pt x="9" y="6"/>
                  </a:lnTo>
                  <a:lnTo>
                    <a:pt x="9" y="7"/>
                  </a:lnTo>
                  <a:lnTo>
                    <a:pt x="8" y="7"/>
                  </a:lnTo>
                  <a:lnTo>
                    <a:pt x="8" y="8"/>
                  </a:lnTo>
                  <a:lnTo>
                    <a:pt x="7" y="9"/>
                  </a:lnTo>
                  <a:lnTo>
                    <a:pt x="7" y="10"/>
                  </a:lnTo>
                  <a:lnTo>
                    <a:pt x="6" y="10"/>
                  </a:lnTo>
                  <a:lnTo>
                    <a:pt x="6" y="11"/>
                  </a:lnTo>
                  <a:lnTo>
                    <a:pt x="5" y="11"/>
                  </a:lnTo>
                  <a:lnTo>
                    <a:pt x="5" y="12"/>
                  </a:lnTo>
                  <a:lnTo>
                    <a:pt x="5" y="13"/>
                  </a:lnTo>
                  <a:lnTo>
                    <a:pt x="4" y="13"/>
                  </a:lnTo>
                  <a:lnTo>
                    <a:pt x="4" y="14"/>
                  </a:lnTo>
                  <a:lnTo>
                    <a:pt x="4" y="15"/>
                  </a:lnTo>
                  <a:lnTo>
                    <a:pt x="4" y="16"/>
                  </a:lnTo>
                  <a:lnTo>
                    <a:pt x="3" y="16"/>
                  </a:lnTo>
                  <a:lnTo>
                    <a:pt x="3" y="17"/>
                  </a:lnTo>
                  <a:lnTo>
                    <a:pt x="3" y="18"/>
                  </a:lnTo>
                  <a:lnTo>
                    <a:pt x="3" y="19"/>
                  </a:lnTo>
                  <a:lnTo>
                    <a:pt x="2" y="19"/>
                  </a:lnTo>
                  <a:lnTo>
                    <a:pt x="2" y="20"/>
                  </a:lnTo>
                  <a:lnTo>
                    <a:pt x="2" y="21"/>
                  </a:lnTo>
                  <a:lnTo>
                    <a:pt x="2" y="22"/>
                  </a:lnTo>
                  <a:lnTo>
                    <a:pt x="2" y="23"/>
                  </a:lnTo>
                  <a:lnTo>
                    <a:pt x="2" y="24"/>
                  </a:lnTo>
                  <a:lnTo>
                    <a:pt x="2" y="25"/>
                  </a:lnTo>
                  <a:lnTo>
                    <a:pt x="1" y="25"/>
                  </a:lnTo>
                  <a:lnTo>
                    <a:pt x="1" y="26"/>
                  </a:lnTo>
                  <a:lnTo>
                    <a:pt x="1" y="27"/>
                  </a:lnTo>
                  <a:lnTo>
                    <a:pt x="1" y="28"/>
                  </a:lnTo>
                  <a:lnTo>
                    <a:pt x="1" y="29"/>
                  </a:lnTo>
                  <a:lnTo>
                    <a:pt x="1" y="30"/>
                  </a:lnTo>
                  <a:lnTo>
                    <a:pt x="0" y="30"/>
                  </a:lnTo>
                  <a:lnTo>
                    <a:pt x="0" y="31"/>
                  </a:lnTo>
                  <a:lnTo>
                    <a:pt x="0" y="33"/>
                  </a:lnTo>
                  <a:lnTo>
                    <a:pt x="0" y="34"/>
                  </a:lnTo>
                  <a:lnTo>
                    <a:pt x="1" y="33"/>
                  </a:lnTo>
                  <a:lnTo>
                    <a:pt x="1" y="31"/>
                  </a:lnTo>
                  <a:lnTo>
                    <a:pt x="2" y="31"/>
                  </a:lnTo>
                  <a:lnTo>
                    <a:pt x="3" y="30"/>
                  </a:lnTo>
                  <a:lnTo>
                    <a:pt x="4" y="29"/>
                  </a:lnTo>
                  <a:lnTo>
                    <a:pt x="5" y="29"/>
                  </a:lnTo>
                  <a:lnTo>
                    <a:pt x="5" y="28"/>
                  </a:lnTo>
                  <a:lnTo>
                    <a:pt x="6" y="28"/>
                  </a:lnTo>
                  <a:lnTo>
                    <a:pt x="6" y="27"/>
                  </a:lnTo>
                  <a:lnTo>
                    <a:pt x="6" y="26"/>
                  </a:lnTo>
                  <a:lnTo>
                    <a:pt x="7" y="25"/>
                  </a:lnTo>
                  <a:lnTo>
                    <a:pt x="7" y="24"/>
                  </a:lnTo>
                  <a:lnTo>
                    <a:pt x="8" y="24"/>
                  </a:lnTo>
                  <a:lnTo>
                    <a:pt x="9" y="24"/>
                  </a:lnTo>
                  <a:lnTo>
                    <a:pt x="9" y="23"/>
                  </a:lnTo>
                  <a:lnTo>
                    <a:pt x="10" y="23"/>
                  </a:lnTo>
                  <a:lnTo>
                    <a:pt x="11" y="22"/>
                  </a:lnTo>
                  <a:lnTo>
                    <a:pt x="12" y="22"/>
                  </a:lnTo>
                  <a:lnTo>
                    <a:pt x="13" y="22"/>
                  </a:lnTo>
                  <a:lnTo>
                    <a:pt x="13" y="21"/>
                  </a:lnTo>
                  <a:lnTo>
                    <a:pt x="14" y="20"/>
                  </a:lnTo>
                  <a:lnTo>
                    <a:pt x="15" y="20"/>
                  </a:lnTo>
                  <a:lnTo>
                    <a:pt x="16" y="19"/>
                  </a:lnTo>
                  <a:lnTo>
                    <a:pt x="17" y="19"/>
                  </a:lnTo>
                  <a:lnTo>
                    <a:pt x="19" y="19"/>
                  </a:lnTo>
                  <a:lnTo>
                    <a:pt x="20" y="19"/>
                  </a:lnTo>
                  <a:lnTo>
                    <a:pt x="22" y="19"/>
                  </a:lnTo>
                  <a:lnTo>
                    <a:pt x="24" y="19"/>
                  </a:lnTo>
                  <a:lnTo>
                    <a:pt x="26" y="19"/>
                  </a:lnTo>
                  <a:lnTo>
                    <a:pt x="27" y="19"/>
                  </a:lnTo>
                  <a:lnTo>
                    <a:pt x="28" y="19"/>
                  </a:lnTo>
                  <a:lnTo>
                    <a:pt x="30" y="19"/>
                  </a:lnTo>
                  <a:lnTo>
                    <a:pt x="31" y="19"/>
                  </a:lnTo>
                  <a:lnTo>
                    <a:pt x="33" y="19"/>
                  </a:lnTo>
                  <a:lnTo>
                    <a:pt x="34" y="19"/>
                  </a:lnTo>
                  <a:lnTo>
                    <a:pt x="35" y="19"/>
                  </a:lnTo>
                  <a:lnTo>
                    <a:pt x="36" y="19"/>
                  </a:lnTo>
                  <a:lnTo>
                    <a:pt x="37" y="19"/>
                  </a:lnTo>
                  <a:lnTo>
                    <a:pt x="38" y="19"/>
                  </a:lnTo>
                  <a:lnTo>
                    <a:pt x="39" y="20"/>
                  </a:lnTo>
                  <a:lnTo>
                    <a:pt x="41" y="20"/>
                  </a:lnTo>
                  <a:lnTo>
                    <a:pt x="42" y="21"/>
                  </a:lnTo>
                  <a:lnTo>
                    <a:pt x="44" y="21"/>
                  </a:lnTo>
                  <a:lnTo>
                    <a:pt x="45" y="22"/>
                  </a:lnTo>
                  <a:lnTo>
                    <a:pt x="47" y="23"/>
                  </a:lnTo>
                  <a:lnTo>
                    <a:pt x="48" y="23"/>
                  </a:lnTo>
                  <a:lnTo>
                    <a:pt x="50" y="23"/>
                  </a:lnTo>
                  <a:lnTo>
                    <a:pt x="51" y="24"/>
                  </a:lnTo>
                  <a:lnTo>
                    <a:pt x="53" y="23"/>
                  </a:lnTo>
                  <a:lnTo>
                    <a:pt x="54" y="23"/>
                  </a:lnTo>
                  <a:lnTo>
                    <a:pt x="54" y="24"/>
                  </a:lnTo>
                  <a:lnTo>
                    <a:pt x="55" y="24"/>
                  </a:lnTo>
                  <a:lnTo>
                    <a:pt x="55" y="25"/>
                  </a:lnTo>
                  <a:lnTo>
                    <a:pt x="57" y="25"/>
                  </a:lnTo>
                  <a:lnTo>
                    <a:pt x="58" y="26"/>
                  </a:lnTo>
                  <a:lnTo>
                    <a:pt x="59" y="26"/>
                  </a:lnTo>
                  <a:lnTo>
                    <a:pt x="60" y="26"/>
                  </a:lnTo>
                  <a:lnTo>
                    <a:pt x="61" y="26"/>
                  </a:lnTo>
                  <a:lnTo>
                    <a:pt x="63" y="26"/>
                  </a:lnTo>
                  <a:lnTo>
                    <a:pt x="64" y="26"/>
                  </a:lnTo>
                  <a:lnTo>
                    <a:pt x="66" y="26"/>
                  </a:lnTo>
                  <a:lnTo>
                    <a:pt x="67" y="26"/>
                  </a:lnTo>
                  <a:lnTo>
                    <a:pt x="69" y="26"/>
                  </a:lnTo>
                  <a:lnTo>
                    <a:pt x="70" y="26"/>
                  </a:lnTo>
                  <a:lnTo>
                    <a:pt x="71" y="27"/>
                  </a:lnTo>
                  <a:lnTo>
                    <a:pt x="73" y="27"/>
                  </a:lnTo>
                  <a:lnTo>
                    <a:pt x="74" y="28"/>
                  </a:lnTo>
                  <a:lnTo>
                    <a:pt x="77" y="28"/>
                  </a:lnTo>
                  <a:lnTo>
                    <a:pt x="79" y="29"/>
                  </a:lnTo>
                  <a:lnTo>
                    <a:pt x="82" y="29"/>
                  </a:lnTo>
                  <a:lnTo>
                    <a:pt x="83" y="30"/>
                  </a:lnTo>
                  <a:lnTo>
                    <a:pt x="86" y="30"/>
                  </a:lnTo>
                  <a:lnTo>
                    <a:pt x="88" y="31"/>
                  </a:lnTo>
                  <a:lnTo>
                    <a:pt x="90" y="31"/>
                  </a:lnTo>
                  <a:lnTo>
                    <a:pt x="92" y="31"/>
                  </a:lnTo>
                  <a:lnTo>
                    <a:pt x="94" y="33"/>
                  </a:lnTo>
                  <a:lnTo>
                    <a:pt x="96" y="34"/>
                  </a:lnTo>
                  <a:lnTo>
                    <a:pt x="98" y="34"/>
                  </a:lnTo>
                  <a:lnTo>
                    <a:pt x="99" y="34"/>
                  </a:lnTo>
                  <a:lnTo>
                    <a:pt x="101" y="36"/>
                  </a:lnTo>
                  <a:lnTo>
                    <a:pt x="102" y="36"/>
                  </a:lnTo>
                  <a:lnTo>
                    <a:pt x="104" y="37"/>
                  </a:lnTo>
                  <a:lnTo>
                    <a:pt x="106" y="37"/>
                  </a:lnTo>
                  <a:lnTo>
                    <a:pt x="108" y="37"/>
                  </a:lnTo>
                  <a:lnTo>
                    <a:pt x="109" y="37"/>
                  </a:lnTo>
                  <a:lnTo>
                    <a:pt x="111" y="37"/>
                  </a:lnTo>
                  <a:lnTo>
                    <a:pt x="112" y="37"/>
                  </a:lnTo>
                  <a:lnTo>
                    <a:pt x="114" y="38"/>
                  </a:lnTo>
                  <a:lnTo>
                    <a:pt x="115" y="39"/>
                  </a:lnTo>
                  <a:lnTo>
                    <a:pt x="117" y="40"/>
                  </a:lnTo>
                  <a:lnTo>
                    <a:pt x="118" y="40"/>
                  </a:lnTo>
                  <a:lnTo>
                    <a:pt x="120" y="40"/>
                  </a:lnTo>
                  <a:lnTo>
                    <a:pt x="121" y="41"/>
                  </a:lnTo>
                  <a:lnTo>
                    <a:pt x="122" y="42"/>
                  </a:lnTo>
                  <a:lnTo>
                    <a:pt x="123" y="43"/>
                  </a:lnTo>
                  <a:lnTo>
                    <a:pt x="125" y="43"/>
                  </a:lnTo>
                  <a:lnTo>
                    <a:pt x="128" y="43"/>
                  </a:lnTo>
                  <a:lnTo>
                    <a:pt x="133" y="43"/>
                  </a:lnTo>
                  <a:lnTo>
                    <a:pt x="136" y="43"/>
                  </a:lnTo>
                  <a:lnTo>
                    <a:pt x="140" y="42"/>
                  </a:lnTo>
                  <a:lnTo>
                    <a:pt x="143" y="41"/>
                  </a:lnTo>
                  <a:lnTo>
                    <a:pt x="147" y="40"/>
                  </a:lnTo>
                  <a:lnTo>
                    <a:pt x="150" y="40"/>
                  </a:lnTo>
                  <a:lnTo>
                    <a:pt x="154" y="40"/>
                  </a:lnTo>
                  <a:lnTo>
                    <a:pt x="157" y="40"/>
                  </a:lnTo>
                  <a:lnTo>
                    <a:pt x="160" y="41"/>
                  </a:lnTo>
                  <a:lnTo>
                    <a:pt x="163" y="42"/>
                  </a:lnTo>
                  <a:lnTo>
                    <a:pt x="166" y="43"/>
                  </a:lnTo>
                  <a:lnTo>
                    <a:pt x="168" y="44"/>
                  </a:lnTo>
                  <a:lnTo>
                    <a:pt x="171" y="46"/>
                  </a:lnTo>
                  <a:lnTo>
                    <a:pt x="173" y="46"/>
                  </a:lnTo>
                  <a:lnTo>
                    <a:pt x="175" y="48"/>
                  </a:lnTo>
                  <a:lnTo>
                    <a:pt x="178" y="50"/>
                  </a:lnTo>
                  <a:lnTo>
                    <a:pt x="179" y="51"/>
                  </a:lnTo>
                  <a:lnTo>
                    <a:pt x="181" y="54"/>
                  </a:lnTo>
                  <a:lnTo>
                    <a:pt x="182" y="56"/>
                  </a:lnTo>
                  <a:lnTo>
                    <a:pt x="182" y="55"/>
                  </a:lnTo>
                  <a:lnTo>
                    <a:pt x="182" y="54"/>
                  </a:lnTo>
                  <a:lnTo>
                    <a:pt x="182" y="53"/>
                  </a:lnTo>
                  <a:lnTo>
                    <a:pt x="182" y="52"/>
                  </a:lnTo>
                  <a:lnTo>
                    <a:pt x="182" y="51"/>
                  </a:lnTo>
                  <a:lnTo>
                    <a:pt x="183" y="50"/>
                  </a:lnTo>
                  <a:lnTo>
                    <a:pt x="184" y="50"/>
                  </a:lnTo>
                  <a:lnTo>
                    <a:pt x="184" y="49"/>
                  </a:lnTo>
                  <a:lnTo>
                    <a:pt x="184" y="47"/>
                  </a:lnTo>
                  <a:lnTo>
                    <a:pt x="184" y="46"/>
                  </a:lnTo>
                  <a:lnTo>
                    <a:pt x="184" y="45"/>
                  </a:lnTo>
                  <a:lnTo>
                    <a:pt x="184" y="44"/>
                  </a:lnTo>
                  <a:lnTo>
                    <a:pt x="183" y="44"/>
                  </a:lnTo>
                  <a:lnTo>
                    <a:pt x="183" y="43"/>
                  </a:lnTo>
                  <a:lnTo>
                    <a:pt x="184" y="43"/>
                  </a:lnTo>
                  <a:lnTo>
                    <a:pt x="185" y="42"/>
                  </a:lnTo>
                  <a:lnTo>
                    <a:pt x="186" y="41"/>
                  </a:lnTo>
                  <a:lnTo>
                    <a:pt x="187" y="40"/>
                  </a:lnTo>
                  <a:lnTo>
                    <a:pt x="187" y="39"/>
                  </a:lnTo>
                  <a:lnTo>
                    <a:pt x="187" y="38"/>
                  </a:lnTo>
                  <a:lnTo>
                    <a:pt x="188" y="37"/>
                  </a:lnTo>
                  <a:lnTo>
                    <a:pt x="188" y="35"/>
                  </a:lnTo>
                  <a:lnTo>
                    <a:pt x="187" y="34"/>
                  </a:lnTo>
                  <a:lnTo>
                    <a:pt x="187" y="33"/>
                  </a:lnTo>
                  <a:lnTo>
                    <a:pt x="185" y="31"/>
                  </a:lnTo>
                  <a:lnTo>
                    <a:pt x="184" y="31"/>
                  </a:lnTo>
                  <a:lnTo>
                    <a:pt x="183" y="31"/>
                  </a:lnTo>
                  <a:lnTo>
                    <a:pt x="182" y="30"/>
                  </a:lnTo>
                  <a:lnTo>
                    <a:pt x="181" y="30"/>
                  </a:lnTo>
                  <a:lnTo>
                    <a:pt x="153" y="16"/>
                  </a:lnTo>
                  <a:lnTo>
                    <a:pt x="101" y="19"/>
                  </a:lnTo>
                  <a:lnTo>
                    <a:pt x="77" y="4"/>
                  </a:lnTo>
                  <a:lnTo>
                    <a:pt x="13" y="0"/>
                  </a:lnTo>
                  <a:lnTo>
                    <a:pt x="13" y="1"/>
                  </a:lnTo>
                  <a:close/>
                </a:path>
              </a:pathLst>
            </a:custGeom>
            <a:noFill/>
            <a:ln w="1">
              <a:solidFill>
                <a:srgbClr val="FFB2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237"/>
            <p:cNvSpPr>
              <a:spLocks/>
            </p:cNvSpPr>
            <p:nvPr/>
          </p:nvSpPr>
          <p:spPr bwMode="auto">
            <a:xfrm>
              <a:off x="2972" y="1952"/>
              <a:ext cx="152" cy="25"/>
            </a:xfrm>
            <a:custGeom>
              <a:avLst/>
              <a:gdLst>
                <a:gd name="T0" fmla="*/ 148 w 152"/>
                <a:gd name="T1" fmla="*/ 10 h 25"/>
                <a:gd name="T2" fmla="*/ 145 w 152"/>
                <a:gd name="T3" fmla="*/ 11 h 25"/>
                <a:gd name="T4" fmla="*/ 142 w 152"/>
                <a:gd name="T5" fmla="*/ 11 h 25"/>
                <a:gd name="T6" fmla="*/ 135 w 152"/>
                <a:gd name="T7" fmla="*/ 13 h 25"/>
                <a:gd name="T8" fmla="*/ 130 w 152"/>
                <a:gd name="T9" fmla="*/ 14 h 25"/>
                <a:gd name="T10" fmla="*/ 124 w 152"/>
                <a:gd name="T11" fmla="*/ 14 h 25"/>
                <a:gd name="T12" fmla="*/ 118 w 152"/>
                <a:gd name="T13" fmla="*/ 14 h 25"/>
                <a:gd name="T14" fmla="*/ 113 w 152"/>
                <a:gd name="T15" fmla="*/ 15 h 25"/>
                <a:gd name="T16" fmla="*/ 105 w 152"/>
                <a:gd name="T17" fmla="*/ 15 h 25"/>
                <a:gd name="T18" fmla="*/ 100 w 152"/>
                <a:gd name="T19" fmla="*/ 13 h 25"/>
                <a:gd name="T20" fmla="*/ 96 w 152"/>
                <a:gd name="T21" fmla="*/ 14 h 25"/>
                <a:gd name="T22" fmla="*/ 91 w 152"/>
                <a:gd name="T23" fmla="*/ 14 h 25"/>
                <a:gd name="T24" fmla="*/ 85 w 152"/>
                <a:gd name="T25" fmla="*/ 14 h 25"/>
                <a:gd name="T26" fmla="*/ 78 w 152"/>
                <a:gd name="T27" fmla="*/ 14 h 25"/>
                <a:gd name="T28" fmla="*/ 74 w 152"/>
                <a:gd name="T29" fmla="*/ 14 h 25"/>
                <a:gd name="T30" fmla="*/ 70 w 152"/>
                <a:gd name="T31" fmla="*/ 12 h 25"/>
                <a:gd name="T32" fmla="*/ 67 w 152"/>
                <a:gd name="T33" fmla="*/ 14 h 25"/>
                <a:gd name="T34" fmla="*/ 61 w 152"/>
                <a:gd name="T35" fmla="*/ 14 h 25"/>
                <a:gd name="T36" fmla="*/ 55 w 152"/>
                <a:gd name="T37" fmla="*/ 14 h 25"/>
                <a:gd name="T38" fmla="*/ 48 w 152"/>
                <a:gd name="T39" fmla="*/ 12 h 25"/>
                <a:gd name="T40" fmla="*/ 39 w 152"/>
                <a:gd name="T41" fmla="*/ 11 h 25"/>
                <a:gd name="T42" fmla="*/ 36 w 152"/>
                <a:gd name="T43" fmla="*/ 9 h 25"/>
                <a:gd name="T44" fmla="*/ 30 w 152"/>
                <a:gd name="T45" fmla="*/ 9 h 25"/>
                <a:gd name="T46" fmla="*/ 25 w 152"/>
                <a:gd name="T47" fmla="*/ 8 h 25"/>
                <a:gd name="T48" fmla="*/ 19 w 152"/>
                <a:gd name="T49" fmla="*/ 7 h 25"/>
                <a:gd name="T50" fmla="*/ 13 w 152"/>
                <a:gd name="T51" fmla="*/ 4 h 25"/>
                <a:gd name="T52" fmla="*/ 5 w 152"/>
                <a:gd name="T53" fmla="*/ 3 h 25"/>
                <a:gd name="T54" fmla="*/ 1 w 152"/>
                <a:gd name="T55" fmla="*/ 1 h 25"/>
                <a:gd name="T56" fmla="*/ 3 w 152"/>
                <a:gd name="T57" fmla="*/ 3 h 25"/>
                <a:gd name="T58" fmla="*/ 7 w 152"/>
                <a:gd name="T59" fmla="*/ 5 h 25"/>
                <a:gd name="T60" fmla="*/ 10 w 152"/>
                <a:gd name="T61" fmla="*/ 8 h 25"/>
                <a:gd name="T62" fmla="*/ 14 w 152"/>
                <a:gd name="T63" fmla="*/ 9 h 25"/>
                <a:gd name="T64" fmla="*/ 17 w 152"/>
                <a:gd name="T65" fmla="*/ 11 h 25"/>
                <a:gd name="T66" fmla="*/ 21 w 152"/>
                <a:gd name="T67" fmla="*/ 11 h 25"/>
                <a:gd name="T68" fmla="*/ 25 w 152"/>
                <a:gd name="T69" fmla="*/ 13 h 25"/>
                <a:gd name="T70" fmla="*/ 29 w 152"/>
                <a:gd name="T71" fmla="*/ 15 h 25"/>
                <a:gd name="T72" fmla="*/ 33 w 152"/>
                <a:gd name="T73" fmla="*/ 15 h 25"/>
                <a:gd name="T74" fmla="*/ 37 w 152"/>
                <a:gd name="T75" fmla="*/ 17 h 25"/>
                <a:gd name="T76" fmla="*/ 40 w 152"/>
                <a:gd name="T77" fmla="*/ 19 h 25"/>
                <a:gd name="T78" fmla="*/ 44 w 152"/>
                <a:gd name="T79" fmla="*/ 20 h 25"/>
                <a:gd name="T80" fmla="*/ 48 w 152"/>
                <a:gd name="T81" fmla="*/ 21 h 25"/>
                <a:gd name="T82" fmla="*/ 52 w 152"/>
                <a:gd name="T83" fmla="*/ 22 h 25"/>
                <a:gd name="T84" fmla="*/ 55 w 152"/>
                <a:gd name="T85" fmla="*/ 22 h 25"/>
                <a:gd name="T86" fmla="*/ 60 w 152"/>
                <a:gd name="T87" fmla="*/ 22 h 25"/>
                <a:gd name="T88" fmla="*/ 65 w 152"/>
                <a:gd name="T89" fmla="*/ 24 h 25"/>
                <a:gd name="T90" fmla="*/ 72 w 152"/>
                <a:gd name="T91" fmla="*/ 24 h 25"/>
                <a:gd name="T92" fmla="*/ 76 w 152"/>
                <a:gd name="T93" fmla="*/ 25 h 25"/>
                <a:gd name="T94" fmla="*/ 81 w 152"/>
                <a:gd name="T95" fmla="*/ 24 h 25"/>
                <a:gd name="T96" fmla="*/ 86 w 152"/>
                <a:gd name="T97" fmla="*/ 25 h 25"/>
                <a:gd name="T98" fmla="*/ 91 w 152"/>
                <a:gd name="T99" fmla="*/ 25 h 25"/>
                <a:gd name="T100" fmla="*/ 97 w 152"/>
                <a:gd name="T101" fmla="*/ 24 h 25"/>
                <a:gd name="T102" fmla="*/ 101 w 152"/>
                <a:gd name="T103" fmla="*/ 25 h 25"/>
                <a:gd name="T104" fmla="*/ 105 w 152"/>
                <a:gd name="T105" fmla="*/ 24 h 25"/>
                <a:gd name="T106" fmla="*/ 109 w 152"/>
                <a:gd name="T107" fmla="*/ 25 h 25"/>
                <a:gd name="T108" fmla="*/ 113 w 152"/>
                <a:gd name="T109" fmla="*/ 25 h 25"/>
                <a:gd name="T110" fmla="*/ 118 w 152"/>
                <a:gd name="T111" fmla="*/ 23 h 25"/>
                <a:gd name="T112" fmla="*/ 122 w 152"/>
                <a:gd name="T113" fmla="*/ 24 h 25"/>
                <a:gd name="T114" fmla="*/ 128 w 152"/>
                <a:gd name="T115" fmla="*/ 22 h 25"/>
                <a:gd name="T116" fmla="*/ 133 w 152"/>
                <a:gd name="T117" fmla="*/ 22 h 25"/>
                <a:gd name="T118" fmla="*/ 138 w 152"/>
                <a:gd name="T119" fmla="*/ 22 h 25"/>
                <a:gd name="T120" fmla="*/ 142 w 152"/>
                <a:gd name="T121" fmla="*/ 20 h 25"/>
                <a:gd name="T122" fmla="*/ 145 w 152"/>
                <a:gd name="T123" fmla="*/ 18 h 25"/>
                <a:gd name="T124" fmla="*/ 148 w 152"/>
                <a:gd name="T125" fmla="*/ 13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
                <a:gd name="T190" fmla="*/ 0 h 25"/>
                <a:gd name="T191" fmla="*/ 152 w 152"/>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 h="25">
                  <a:moveTo>
                    <a:pt x="152" y="9"/>
                  </a:moveTo>
                  <a:lnTo>
                    <a:pt x="151" y="9"/>
                  </a:lnTo>
                  <a:lnTo>
                    <a:pt x="150" y="10"/>
                  </a:lnTo>
                  <a:lnTo>
                    <a:pt x="149" y="10"/>
                  </a:lnTo>
                  <a:lnTo>
                    <a:pt x="148" y="10"/>
                  </a:lnTo>
                  <a:lnTo>
                    <a:pt x="147" y="10"/>
                  </a:lnTo>
                  <a:lnTo>
                    <a:pt x="147" y="11"/>
                  </a:lnTo>
                  <a:lnTo>
                    <a:pt x="146" y="11"/>
                  </a:lnTo>
                  <a:lnTo>
                    <a:pt x="145" y="11"/>
                  </a:lnTo>
                  <a:lnTo>
                    <a:pt x="145" y="12"/>
                  </a:lnTo>
                  <a:lnTo>
                    <a:pt x="145" y="11"/>
                  </a:lnTo>
                  <a:lnTo>
                    <a:pt x="144" y="11"/>
                  </a:lnTo>
                  <a:lnTo>
                    <a:pt x="143" y="11"/>
                  </a:lnTo>
                  <a:lnTo>
                    <a:pt x="142" y="11"/>
                  </a:lnTo>
                  <a:lnTo>
                    <a:pt x="141" y="11"/>
                  </a:lnTo>
                  <a:lnTo>
                    <a:pt x="140" y="11"/>
                  </a:lnTo>
                  <a:lnTo>
                    <a:pt x="139" y="12"/>
                  </a:lnTo>
                  <a:lnTo>
                    <a:pt x="138" y="12"/>
                  </a:lnTo>
                  <a:lnTo>
                    <a:pt x="137" y="12"/>
                  </a:lnTo>
                  <a:lnTo>
                    <a:pt x="136" y="12"/>
                  </a:lnTo>
                  <a:lnTo>
                    <a:pt x="135" y="13"/>
                  </a:lnTo>
                  <a:lnTo>
                    <a:pt x="134" y="13"/>
                  </a:lnTo>
                  <a:lnTo>
                    <a:pt x="134" y="14"/>
                  </a:lnTo>
                  <a:lnTo>
                    <a:pt x="132" y="14"/>
                  </a:lnTo>
                  <a:lnTo>
                    <a:pt x="131" y="14"/>
                  </a:lnTo>
                  <a:lnTo>
                    <a:pt x="130" y="14"/>
                  </a:lnTo>
                  <a:lnTo>
                    <a:pt x="129" y="13"/>
                  </a:lnTo>
                  <a:lnTo>
                    <a:pt x="128" y="13"/>
                  </a:lnTo>
                  <a:lnTo>
                    <a:pt x="127" y="13"/>
                  </a:lnTo>
                  <a:lnTo>
                    <a:pt x="126" y="13"/>
                  </a:lnTo>
                  <a:lnTo>
                    <a:pt x="125" y="14"/>
                  </a:lnTo>
                  <a:lnTo>
                    <a:pt x="124" y="14"/>
                  </a:lnTo>
                  <a:lnTo>
                    <a:pt x="122" y="14"/>
                  </a:lnTo>
                  <a:lnTo>
                    <a:pt x="121" y="14"/>
                  </a:lnTo>
                  <a:lnTo>
                    <a:pt x="119" y="14"/>
                  </a:lnTo>
                  <a:lnTo>
                    <a:pt x="118" y="14"/>
                  </a:lnTo>
                  <a:lnTo>
                    <a:pt x="117" y="14"/>
                  </a:lnTo>
                  <a:lnTo>
                    <a:pt x="116" y="14"/>
                  </a:lnTo>
                  <a:lnTo>
                    <a:pt x="115" y="14"/>
                  </a:lnTo>
                  <a:lnTo>
                    <a:pt x="113" y="15"/>
                  </a:lnTo>
                  <a:lnTo>
                    <a:pt x="112" y="15"/>
                  </a:lnTo>
                  <a:lnTo>
                    <a:pt x="110" y="15"/>
                  </a:lnTo>
                  <a:lnTo>
                    <a:pt x="109" y="15"/>
                  </a:lnTo>
                  <a:lnTo>
                    <a:pt x="108" y="15"/>
                  </a:lnTo>
                  <a:lnTo>
                    <a:pt x="107" y="15"/>
                  </a:lnTo>
                  <a:lnTo>
                    <a:pt x="106" y="15"/>
                  </a:lnTo>
                  <a:lnTo>
                    <a:pt x="105" y="15"/>
                  </a:lnTo>
                  <a:lnTo>
                    <a:pt x="103" y="15"/>
                  </a:lnTo>
                  <a:lnTo>
                    <a:pt x="102" y="14"/>
                  </a:lnTo>
                  <a:lnTo>
                    <a:pt x="101" y="13"/>
                  </a:lnTo>
                  <a:lnTo>
                    <a:pt x="100" y="13"/>
                  </a:lnTo>
                  <a:lnTo>
                    <a:pt x="99" y="13"/>
                  </a:lnTo>
                  <a:lnTo>
                    <a:pt x="98" y="14"/>
                  </a:lnTo>
                  <a:lnTo>
                    <a:pt x="97" y="14"/>
                  </a:lnTo>
                  <a:lnTo>
                    <a:pt x="96" y="14"/>
                  </a:lnTo>
                  <a:lnTo>
                    <a:pt x="95" y="14"/>
                  </a:lnTo>
                  <a:lnTo>
                    <a:pt x="94" y="14"/>
                  </a:lnTo>
                  <a:lnTo>
                    <a:pt x="93" y="14"/>
                  </a:lnTo>
                  <a:lnTo>
                    <a:pt x="92" y="14"/>
                  </a:lnTo>
                  <a:lnTo>
                    <a:pt x="91" y="14"/>
                  </a:lnTo>
                  <a:lnTo>
                    <a:pt x="91" y="13"/>
                  </a:lnTo>
                  <a:lnTo>
                    <a:pt x="90" y="12"/>
                  </a:lnTo>
                  <a:lnTo>
                    <a:pt x="90" y="13"/>
                  </a:lnTo>
                  <a:lnTo>
                    <a:pt x="88" y="14"/>
                  </a:lnTo>
                  <a:lnTo>
                    <a:pt x="87" y="14"/>
                  </a:lnTo>
                  <a:lnTo>
                    <a:pt x="86" y="14"/>
                  </a:lnTo>
                  <a:lnTo>
                    <a:pt x="85" y="14"/>
                  </a:lnTo>
                  <a:lnTo>
                    <a:pt x="84" y="15"/>
                  </a:lnTo>
                  <a:lnTo>
                    <a:pt x="83" y="15"/>
                  </a:lnTo>
                  <a:lnTo>
                    <a:pt x="82" y="14"/>
                  </a:lnTo>
                  <a:lnTo>
                    <a:pt x="81" y="14"/>
                  </a:lnTo>
                  <a:lnTo>
                    <a:pt x="80" y="14"/>
                  </a:lnTo>
                  <a:lnTo>
                    <a:pt x="79" y="14"/>
                  </a:lnTo>
                  <a:lnTo>
                    <a:pt x="78" y="14"/>
                  </a:lnTo>
                  <a:lnTo>
                    <a:pt x="77" y="14"/>
                  </a:lnTo>
                  <a:lnTo>
                    <a:pt x="76" y="14"/>
                  </a:lnTo>
                  <a:lnTo>
                    <a:pt x="75" y="14"/>
                  </a:lnTo>
                  <a:lnTo>
                    <a:pt x="74" y="14"/>
                  </a:lnTo>
                  <a:lnTo>
                    <a:pt x="73" y="14"/>
                  </a:lnTo>
                  <a:lnTo>
                    <a:pt x="73" y="13"/>
                  </a:lnTo>
                  <a:lnTo>
                    <a:pt x="72" y="13"/>
                  </a:lnTo>
                  <a:lnTo>
                    <a:pt x="71" y="12"/>
                  </a:lnTo>
                  <a:lnTo>
                    <a:pt x="70" y="12"/>
                  </a:lnTo>
                  <a:lnTo>
                    <a:pt x="69" y="12"/>
                  </a:lnTo>
                  <a:lnTo>
                    <a:pt x="68" y="13"/>
                  </a:lnTo>
                  <a:lnTo>
                    <a:pt x="68" y="14"/>
                  </a:lnTo>
                  <a:lnTo>
                    <a:pt x="67" y="14"/>
                  </a:lnTo>
                  <a:lnTo>
                    <a:pt x="65" y="14"/>
                  </a:lnTo>
                  <a:lnTo>
                    <a:pt x="64" y="14"/>
                  </a:lnTo>
                  <a:lnTo>
                    <a:pt x="62" y="14"/>
                  </a:lnTo>
                  <a:lnTo>
                    <a:pt x="61" y="14"/>
                  </a:lnTo>
                  <a:lnTo>
                    <a:pt x="60" y="14"/>
                  </a:lnTo>
                  <a:lnTo>
                    <a:pt x="59" y="14"/>
                  </a:lnTo>
                  <a:lnTo>
                    <a:pt x="58" y="14"/>
                  </a:lnTo>
                  <a:lnTo>
                    <a:pt x="56" y="14"/>
                  </a:lnTo>
                  <a:lnTo>
                    <a:pt x="55" y="14"/>
                  </a:lnTo>
                  <a:lnTo>
                    <a:pt x="54" y="14"/>
                  </a:lnTo>
                  <a:lnTo>
                    <a:pt x="53" y="14"/>
                  </a:lnTo>
                  <a:lnTo>
                    <a:pt x="52" y="14"/>
                  </a:lnTo>
                  <a:lnTo>
                    <a:pt x="51" y="13"/>
                  </a:lnTo>
                  <a:lnTo>
                    <a:pt x="49" y="13"/>
                  </a:lnTo>
                  <a:lnTo>
                    <a:pt x="48" y="12"/>
                  </a:lnTo>
                  <a:lnTo>
                    <a:pt x="46" y="12"/>
                  </a:lnTo>
                  <a:lnTo>
                    <a:pt x="45" y="12"/>
                  </a:lnTo>
                  <a:lnTo>
                    <a:pt x="44" y="12"/>
                  </a:lnTo>
                  <a:lnTo>
                    <a:pt x="43" y="12"/>
                  </a:lnTo>
                  <a:lnTo>
                    <a:pt x="42" y="12"/>
                  </a:lnTo>
                  <a:lnTo>
                    <a:pt x="40" y="11"/>
                  </a:lnTo>
                  <a:lnTo>
                    <a:pt x="39" y="11"/>
                  </a:lnTo>
                  <a:lnTo>
                    <a:pt x="38" y="11"/>
                  </a:lnTo>
                  <a:lnTo>
                    <a:pt x="37" y="10"/>
                  </a:lnTo>
                  <a:lnTo>
                    <a:pt x="37" y="9"/>
                  </a:lnTo>
                  <a:lnTo>
                    <a:pt x="36" y="9"/>
                  </a:lnTo>
                  <a:lnTo>
                    <a:pt x="35" y="9"/>
                  </a:lnTo>
                  <a:lnTo>
                    <a:pt x="34" y="9"/>
                  </a:lnTo>
                  <a:lnTo>
                    <a:pt x="33" y="9"/>
                  </a:lnTo>
                  <a:lnTo>
                    <a:pt x="32" y="9"/>
                  </a:lnTo>
                  <a:lnTo>
                    <a:pt x="31" y="9"/>
                  </a:lnTo>
                  <a:lnTo>
                    <a:pt x="30" y="9"/>
                  </a:lnTo>
                  <a:lnTo>
                    <a:pt x="29" y="9"/>
                  </a:lnTo>
                  <a:lnTo>
                    <a:pt x="28" y="9"/>
                  </a:lnTo>
                  <a:lnTo>
                    <a:pt x="27" y="9"/>
                  </a:lnTo>
                  <a:lnTo>
                    <a:pt x="26" y="9"/>
                  </a:lnTo>
                  <a:lnTo>
                    <a:pt x="25" y="9"/>
                  </a:lnTo>
                  <a:lnTo>
                    <a:pt x="25" y="8"/>
                  </a:lnTo>
                  <a:lnTo>
                    <a:pt x="24" y="8"/>
                  </a:lnTo>
                  <a:lnTo>
                    <a:pt x="23" y="8"/>
                  </a:lnTo>
                  <a:lnTo>
                    <a:pt x="22" y="7"/>
                  </a:lnTo>
                  <a:lnTo>
                    <a:pt x="21" y="7"/>
                  </a:lnTo>
                  <a:lnTo>
                    <a:pt x="20" y="7"/>
                  </a:lnTo>
                  <a:lnTo>
                    <a:pt x="19" y="7"/>
                  </a:lnTo>
                  <a:lnTo>
                    <a:pt x="17" y="7"/>
                  </a:lnTo>
                  <a:lnTo>
                    <a:pt x="16" y="6"/>
                  </a:lnTo>
                  <a:lnTo>
                    <a:pt x="15" y="6"/>
                  </a:lnTo>
                  <a:lnTo>
                    <a:pt x="14" y="5"/>
                  </a:lnTo>
                  <a:lnTo>
                    <a:pt x="13" y="5"/>
                  </a:lnTo>
                  <a:lnTo>
                    <a:pt x="13" y="4"/>
                  </a:lnTo>
                  <a:lnTo>
                    <a:pt x="12" y="4"/>
                  </a:lnTo>
                  <a:lnTo>
                    <a:pt x="11" y="4"/>
                  </a:lnTo>
                  <a:lnTo>
                    <a:pt x="10" y="4"/>
                  </a:lnTo>
                  <a:lnTo>
                    <a:pt x="9" y="4"/>
                  </a:lnTo>
                  <a:lnTo>
                    <a:pt x="8" y="4"/>
                  </a:lnTo>
                  <a:lnTo>
                    <a:pt x="7" y="3"/>
                  </a:lnTo>
                  <a:lnTo>
                    <a:pt x="5" y="3"/>
                  </a:lnTo>
                  <a:lnTo>
                    <a:pt x="5" y="2"/>
                  </a:lnTo>
                  <a:lnTo>
                    <a:pt x="4" y="2"/>
                  </a:lnTo>
                  <a:lnTo>
                    <a:pt x="3" y="1"/>
                  </a:lnTo>
                  <a:lnTo>
                    <a:pt x="1" y="0"/>
                  </a:lnTo>
                  <a:lnTo>
                    <a:pt x="0" y="0"/>
                  </a:lnTo>
                  <a:lnTo>
                    <a:pt x="1" y="0"/>
                  </a:lnTo>
                  <a:lnTo>
                    <a:pt x="1" y="1"/>
                  </a:lnTo>
                  <a:lnTo>
                    <a:pt x="1" y="2"/>
                  </a:lnTo>
                  <a:lnTo>
                    <a:pt x="2" y="2"/>
                  </a:lnTo>
                  <a:lnTo>
                    <a:pt x="2" y="3"/>
                  </a:lnTo>
                  <a:lnTo>
                    <a:pt x="3" y="3"/>
                  </a:lnTo>
                  <a:lnTo>
                    <a:pt x="4" y="4"/>
                  </a:lnTo>
                  <a:lnTo>
                    <a:pt x="5" y="4"/>
                  </a:lnTo>
                  <a:lnTo>
                    <a:pt x="5" y="5"/>
                  </a:lnTo>
                  <a:lnTo>
                    <a:pt x="6" y="5"/>
                  </a:lnTo>
                  <a:lnTo>
                    <a:pt x="7" y="5"/>
                  </a:lnTo>
                  <a:lnTo>
                    <a:pt x="7" y="6"/>
                  </a:lnTo>
                  <a:lnTo>
                    <a:pt x="8" y="6"/>
                  </a:lnTo>
                  <a:lnTo>
                    <a:pt x="8" y="7"/>
                  </a:lnTo>
                  <a:lnTo>
                    <a:pt x="9" y="8"/>
                  </a:lnTo>
                  <a:lnTo>
                    <a:pt x="10" y="8"/>
                  </a:lnTo>
                  <a:lnTo>
                    <a:pt x="10" y="9"/>
                  </a:lnTo>
                  <a:lnTo>
                    <a:pt x="11" y="9"/>
                  </a:lnTo>
                  <a:lnTo>
                    <a:pt x="12" y="9"/>
                  </a:lnTo>
                  <a:lnTo>
                    <a:pt x="13" y="9"/>
                  </a:lnTo>
                  <a:lnTo>
                    <a:pt x="14" y="9"/>
                  </a:lnTo>
                  <a:lnTo>
                    <a:pt x="15" y="9"/>
                  </a:lnTo>
                  <a:lnTo>
                    <a:pt x="15" y="10"/>
                  </a:lnTo>
                  <a:lnTo>
                    <a:pt x="16" y="10"/>
                  </a:lnTo>
                  <a:lnTo>
                    <a:pt x="16" y="11"/>
                  </a:lnTo>
                  <a:lnTo>
                    <a:pt x="17" y="11"/>
                  </a:lnTo>
                  <a:lnTo>
                    <a:pt x="18" y="11"/>
                  </a:lnTo>
                  <a:lnTo>
                    <a:pt x="19" y="11"/>
                  </a:lnTo>
                  <a:lnTo>
                    <a:pt x="20" y="11"/>
                  </a:lnTo>
                  <a:lnTo>
                    <a:pt x="21" y="11"/>
                  </a:lnTo>
                  <a:lnTo>
                    <a:pt x="22" y="11"/>
                  </a:lnTo>
                  <a:lnTo>
                    <a:pt x="23" y="12"/>
                  </a:lnTo>
                  <a:lnTo>
                    <a:pt x="24" y="12"/>
                  </a:lnTo>
                  <a:lnTo>
                    <a:pt x="25" y="13"/>
                  </a:lnTo>
                  <a:lnTo>
                    <a:pt x="25" y="14"/>
                  </a:lnTo>
                  <a:lnTo>
                    <a:pt x="26" y="14"/>
                  </a:lnTo>
                  <a:lnTo>
                    <a:pt x="27" y="14"/>
                  </a:lnTo>
                  <a:lnTo>
                    <a:pt x="27" y="15"/>
                  </a:lnTo>
                  <a:lnTo>
                    <a:pt x="28" y="15"/>
                  </a:lnTo>
                  <a:lnTo>
                    <a:pt x="29" y="15"/>
                  </a:lnTo>
                  <a:lnTo>
                    <a:pt x="30" y="15"/>
                  </a:lnTo>
                  <a:lnTo>
                    <a:pt x="31" y="15"/>
                  </a:lnTo>
                  <a:lnTo>
                    <a:pt x="32" y="15"/>
                  </a:lnTo>
                  <a:lnTo>
                    <a:pt x="33" y="15"/>
                  </a:lnTo>
                  <a:lnTo>
                    <a:pt x="34" y="15"/>
                  </a:lnTo>
                  <a:lnTo>
                    <a:pt x="35" y="15"/>
                  </a:lnTo>
                  <a:lnTo>
                    <a:pt x="36" y="15"/>
                  </a:lnTo>
                  <a:lnTo>
                    <a:pt x="36" y="16"/>
                  </a:lnTo>
                  <a:lnTo>
                    <a:pt x="37" y="17"/>
                  </a:lnTo>
                  <a:lnTo>
                    <a:pt x="38" y="18"/>
                  </a:lnTo>
                  <a:lnTo>
                    <a:pt x="39" y="18"/>
                  </a:lnTo>
                  <a:lnTo>
                    <a:pt x="40" y="18"/>
                  </a:lnTo>
                  <a:lnTo>
                    <a:pt x="40" y="19"/>
                  </a:lnTo>
                  <a:lnTo>
                    <a:pt x="41" y="19"/>
                  </a:lnTo>
                  <a:lnTo>
                    <a:pt x="42" y="20"/>
                  </a:lnTo>
                  <a:lnTo>
                    <a:pt x="43" y="20"/>
                  </a:lnTo>
                  <a:lnTo>
                    <a:pt x="44" y="20"/>
                  </a:lnTo>
                  <a:lnTo>
                    <a:pt x="45" y="20"/>
                  </a:lnTo>
                  <a:lnTo>
                    <a:pt x="46" y="20"/>
                  </a:lnTo>
                  <a:lnTo>
                    <a:pt x="47" y="20"/>
                  </a:lnTo>
                  <a:lnTo>
                    <a:pt x="48" y="20"/>
                  </a:lnTo>
                  <a:lnTo>
                    <a:pt x="48" y="21"/>
                  </a:lnTo>
                  <a:lnTo>
                    <a:pt x="49" y="21"/>
                  </a:lnTo>
                  <a:lnTo>
                    <a:pt x="50" y="21"/>
                  </a:lnTo>
                  <a:lnTo>
                    <a:pt x="51" y="22"/>
                  </a:lnTo>
                  <a:lnTo>
                    <a:pt x="52" y="22"/>
                  </a:lnTo>
                  <a:lnTo>
                    <a:pt x="53" y="22"/>
                  </a:lnTo>
                  <a:lnTo>
                    <a:pt x="54" y="22"/>
                  </a:lnTo>
                  <a:lnTo>
                    <a:pt x="55" y="22"/>
                  </a:lnTo>
                  <a:lnTo>
                    <a:pt x="56" y="22"/>
                  </a:lnTo>
                  <a:lnTo>
                    <a:pt x="57" y="22"/>
                  </a:lnTo>
                  <a:lnTo>
                    <a:pt x="58" y="22"/>
                  </a:lnTo>
                  <a:lnTo>
                    <a:pt x="59" y="22"/>
                  </a:lnTo>
                  <a:lnTo>
                    <a:pt x="60" y="22"/>
                  </a:lnTo>
                  <a:lnTo>
                    <a:pt x="61" y="22"/>
                  </a:lnTo>
                  <a:lnTo>
                    <a:pt x="62" y="23"/>
                  </a:lnTo>
                  <a:lnTo>
                    <a:pt x="63" y="23"/>
                  </a:lnTo>
                  <a:lnTo>
                    <a:pt x="64" y="23"/>
                  </a:lnTo>
                  <a:lnTo>
                    <a:pt x="65" y="23"/>
                  </a:lnTo>
                  <a:lnTo>
                    <a:pt x="65" y="24"/>
                  </a:lnTo>
                  <a:lnTo>
                    <a:pt x="67" y="24"/>
                  </a:lnTo>
                  <a:lnTo>
                    <a:pt x="68" y="24"/>
                  </a:lnTo>
                  <a:lnTo>
                    <a:pt x="69" y="24"/>
                  </a:lnTo>
                  <a:lnTo>
                    <a:pt x="70" y="24"/>
                  </a:lnTo>
                  <a:lnTo>
                    <a:pt x="71" y="24"/>
                  </a:lnTo>
                  <a:lnTo>
                    <a:pt x="72" y="24"/>
                  </a:lnTo>
                  <a:lnTo>
                    <a:pt x="73" y="24"/>
                  </a:lnTo>
                  <a:lnTo>
                    <a:pt x="74" y="24"/>
                  </a:lnTo>
                  <a:lnTo>
                    <a:pt x="74" y="25"/>
                  </a:lnTo>
                  <a:lnTo>
                    <a:pt x="75" y="25"/>
                  </a:lnTo>
                  <a:lnTo>
                    <a:pt x="76" y="25"/>
                  </a:lnTo>
                  <a:lnTo>
                    <a:pt x="77" y="25"/>
                  </a:lnTo>
                  <a:lnTo>
                    <a:pt x="78" y="24"/>
                  </a:lnTo>
                  <a:lnTo>
                    <a:pt x="79" y="24"/>
                  </a:lnTo>
                  <a:lnTo>
                    <a:pt x="80" y="24"/>
                  </a:lnTo>
                  <a:lnTo>
                    <a:pt x="81" y="24"/>
                  </a:lnTo>
                  <a:lnTo>
                    <a:pt x="82" y="24"/>
                  </a:lnTo>
                  <a:lnTo>
                    <a:pt x="83" y="24"/>
                  </a:lnTo>
                  <a:lnTo>
                    <a:pt x="84" y="24"/>
                  </a:lnTo>
                  <a:lnTo>
                    <a:pt x="84" y="25"/>
                  </a:lnTo>
                  <a:lnTo>
                    <a:pt x="85" y="25"/>
                  </a:lnTo>
                  <a:lnTo>
                    <a:pt x="86" y="25"/>
                  </a:lnTo>
                  <a:lnTo>
                    <a:pt x="87" y="25"/>
                  </a:lnTo>
                  <a:lnTo>
                    <a:pt x="89" y="25"/>
                  </a:lnTo>
                  <a:lnTo>
                    <a:pt x="90" y="25"/>
                  </a:lnTo>
                  <a:lnTo>
                    <a:pt x="91" y="25"/>
                  </a:lnTo>
                  <a:lnTo>
                    <a:pt x="93" y="24"/>
                  </a:lnTo>
                  <a:lnTo>
                    <a:pt x="94" y="24"/>
                  </a:lnTo>
                  <a:lnTo>
                    <a:pt x="95" y="24"/>
                  </a:lnTo>
                  <a:lnTo>
                    <a:pt x="96" y="24"/>
                  </a:lnTo>
                  <a:lnTo>
                    <a:pt x="97" y="24"/>
                  </a:lnTo>
                  <a:lnTo>
                    <a:pt x="98" y="24"/>
                  </a:lnTo>
                  <a:lnTo>
                    <a:pt x="99" y="24"/>
                  </a:lnTo>
                  <a:lnTo>
                    <a:pt x="99" y="25"/>
                  </a:lnTo>
                  <a:lnTo>
                    <a:pt x="100" y="25"/>
                  </a:lnTo>
                  <a:lnTo>
                    <a:pt x="101" y="25"/>
                  </a:lnTo>
                  <a:lnTo>
                    <a:pt x="102" y="25"/>
                  </a:lnTo>
                  <a:lnTo>
                    <a:pt x="103" y="25"/>
                  </a:lnTo>
                  <a:lnTo>
                    <a:pt x="104" y="24"/>
                  </a:lnTo>
                  <a:lnTo>
                    <a:pt x="105" y="24"/>
                  </a:lnTo>
                  <a:lnTo>
                    <a:pt x="106" y="24"/>
                  </a:lnTo>
                  <a:lnTo>
                    <a:pt x="107" y="24"/>
                  </a:lnTo>
                  <a:lnTo>
                    <a:pt x="108" y="24"/>
                  </a:lnTo>
                  <a:lnTo>
                    <a:pt x="109" y="25"/>
                  </a:lnTo>
                  <a:lnTo>
                    <a:pt x="110" y="25"/>
                  </a:lnTo>
                  <a:lnTo>
                    <a:pt x="111" y="25"/>
                  </a:lnTo>
                  <a:lnTo>
                    <a:pt x="112" y="25"/>
                  </a:lnTo>
                  <a:lnTo>
                    <a:pt x="113" y="25"/>
                  </a:lnTo>
                  <a:lnTo>
                    <a:pt x="113" y="24"/>
                  </a:lnTo>
                  <a:lnTo>
                    <a:pt x="115" y="24"/>
                  </a:lnTo>
                  <a:lnTo>
                    <a:pt x="116" y="24"/>
                  </a:lnTo>
                  <a:lnTo>
                    <a:pt x="116" y="23"/>
                  </a:lnTo>
                  <a:lnTo>
                    <a:pt x="118" y="23"/>
                  </a:lnTo>
                  <a:lnTo>
                    <a:pt x="118" y="24"/>
                  </a:lnTo>
                  <a:lnTo>
                    <a:pt x="119" y="24"/>
                  </a:lnTo>
                  <a:lnTo>
                    <a:pt x="120" y="24"/>
                  </a:lnTo>
                  <a:lnTo>
                    <a:pt x="121" y="24"/>
                  </a:lnTo>
                  <a:lnTo>
                    <a:pt x="122" y="24"/>
                  </a:lnTo>
                  <a:lnTo>
                    <a:pt x="123" y="25"/>
                  </a:lnTo>
                  <a:lnTo>
                    <a:pt x="124" y="25"/>
                  </a:lnTo>
                  <a:lnTo>
                    <a:pt x="125" y="24"/>
                  </a:lnTo>
                  <a:lnTo>
                    <a:pt x="126" y="24"/>
                  </a:lnTo>
                  <a:lnTo>
                    <a:pt x="127" y="23"/>
                  </a:lnTo>
                  <a:lnTo>
                    <a:pt x="128" y="22"/>
                  </a:lnTo>
                  <a:lnTo>
                    <a:pt x="129" y="22"/>
                  </a:lnTo>
                  <a:lnTo>
                    <a:pt x="130" y="22"/>
                  </a:lnTo>
                  <a:lnTo>
                    <a:pt x="131" y="22"/>
                  </a:lnTo>
                  <a:lnTo>
                    <a:pt x="132" y="22"/>
                  </a:lnTo>
                  <a:lnTo>
                    <a:pt x="133" y="22"/>
                  </a:lnTo>
                  <a:lnTo>
                    <a:pt x="134" y="22"/>
                  </a:lnTo>
                  <a:lnTo>
                    <a:pt x="135" y="22"/>
                  </a:lnTo>
                  <a:lnTo>
                    <a:pt x="137" y="22"/>
                  </a:lnTo>
                  <a:lnTo>
                    <a:pt x="138" y="22"/>
                  </a:lnTo>
                  <a:lnTo>
                    <a:pt x="138" y="21"/>
                  </a:lnTo>
                  <a:lnTo>
                    <a:pt x="139" y="21"/>
                  </a:lnTo>
                  <a:lnTo>
                    <a:pt x="140" y="21"/>
                  </a:lnTo>
                  <a:lnTo>
                    <a:pt x="141" y="21"/>
                  </a:lnTo>
                  <a:lnTo>
                    <a:pt x="141" y="20"/>
                  </a:lnTo>
                  <a:lnTo>
                    <a:pt x="142" y="20"/>
                  </a:lnTo>
                  <a:lnTo>
                    <a:pt x="142" y="19"/>
                  </a:lnTo>
                  <a:lnTo>
                    <a:pt x="143" y="18"/>
                  </a:lnTo>
                  <a:lnTo>
                    <a:pt x="144" y="18"/>
                  </a:lnTo>
                  <a:lnTo>
                    <a:pt x="145" y="18"/>
                  </a:lnTo>
                  <a:lnTo>
                    <a:pt x="145" y="17"/>
                  </a:lnTo>
                  <a:lnTo>
                    <a:pt x="146" y="16"/>
                  </a:lnTo>
                  <a:lnTo>
                    <a:pt x="147" y="15"/>
                  </a:lnTo>
                  <a:lnTo>
                    <a:pt x="148" y="15"/>
                  </a:lnTo>
                  <a:lnTo>
                    <a:pt x="148" y="14"/>
                  </a:lnTo>
                  <a:lnTo>
                    <a:pt x="148" y="13"/>
                  </a:lnTo>
                  <a:lnTo>
                    <a:pt x="150" y="12"/>
                  </a:lnTo>
                  <a:lnTo>
                    <a:pt x="151" y="11"/>
                  </a:lnTo>
                  <a:lnTo>
                    <a:pt x="151" y="10"/>
                  </a:lnTo>
                  <a:lnTo>
                    <a:pt x="152" y="9"/>
                  </a:lnTo>
                  <a:close/>
                </a:path>
              </a:pathLst>
            </a:custGeom>
            <a:solidFill>
              <a:srgbClr val="FF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 name="Freeform 238"/>
            <p:cNvSpPr>
              <a:spLocks/>
            </p:cNvSpPr>
            <p:nvPr/>
          </p:nvSpPr>
          <p:spPr bwMode="auto">
            <a:xfrm>
              <a:off x="2972" y="1952"/>
              <a:ext cx="152" cy="25"/>
            </a:xfrm>
            <a:custGeom>
              <a:avLst/>
              <a:gdLst>
                <a:gd name="T0" fmla="*/ 148 w 152"/>
                <a:gd name="T1" fmla="*/ 10 h 25"/>
                <a:gd name="T2" fmla="*/ 145 w 152"/>
                <a:gd name="T3" fmla="*/ 11 h 25"/>
                <a:gd name="T4" fmla="*/ 142 w 152"/>
                <a:gd name="T5" fmla="*/ 11 h 25"/>
                <a:gd name="T6" fmla="*/ 135 w 152"/>
                <a:gd name="T7" fmla="*/ 13 h 25"/>
                <a:gd name="T8" fmla="*/ 130 w 152"/>
                <a:gd name="T9" fmla="*/ 14 h 25"/>
                <a:gd name="T10" fmla="*/ 124 w 152"/>
                <a:gd name="T11" fmla="*/ 14 h 25"/>
                <a:gd name="T12" fmla="*/ 118 w 152"/>
                <a:gd name="T13" fmla="*/ 14 h 25"/>
                <a:gd name="T14" fmla="*/ 113 w 152"/>
                <a:gd name="T15" fmla="*/ 15 h 25"/>
                <a:gd name="T16" fmla="*/ 105 w 152"/>
                <a:gd name="T17" fmla="*/ 15 h 25"/>
                <a:gd name="T18" fmla="*/ 100 w 152"/>
                <a:gd name="T19" fmla="*/ 13 h 25"/>
                <a:gd name="T20" fmla="*/ 96 w 152"/>
                <a:gd name="T21" fmla="*/ 14 h 25"/>
                <a:gd name="T22" fmla="*/ 91 w 152"/>
                <a:gd name="T23" fmla="*/ 14 h 25"/>
                <a:gd name="T24" fmla="*/ 85 w 152"/>
                <a:gd name="T25" fmla="*/ 14 h 25"/>
                <a:gd name="T26" fmla="*/ 78 w 152"/>
                <a:gd name="T27" fmla="*/ 14 h 25"/>
                <a:gd name="T28" fmla="*/ 74 w 152"/>
                <a:gd name="T29" fmla="*/ 14 h 25"/>
                <a:gd name="T30" fmla="*/ 70 w 152"/>
                <a:gd name="T31" fmla="*/ 12 h 25"/>
                <a:gd name="T32" fmla="*/ 67 w 152"/>
                <a:gd name="T33" fmla="*/ 14 h 25"/>
                <a:gd name="T34" fmla="*/ 61 w 152"/>
                <a:gd name="T35" fmla="*/ 14 h 25"/>
                <a:gd name="T36" fmla="*/ 55 w 152"/>
                <a:gd name="T37" fmla="*/ 14 h 25"/>
                <a:gd name="T38" fmla="*/ 48 w 152"/>
                <a:gd name="T39" fmla="*/ 12 h 25"/>
                <a:gd name="T40" fmla="*/ 39 w 152"/>
                <a:gd name="T41" fmla="*/ 11 h 25"/>
                <a:gd name="T42" fmla="*/ 36 w 152"/>
                <a:gd name="T43" fmla="*/ 9 h 25"/>
                <a:gd name="T44" fmla="*/ 30 w 152"/>
                <a:gd name="T45" fmla="*/ 9 h 25"/>
                <a:gd name="T46" fmla="*/ 25 w 152"/>
                <a:gd name="T47" fmla="*/ 8 h 25"/>
                <a:gd name="T48" fmla="*/ 19 w 152"/>
                <a:gd name="T49" fmla="*/ 7 h 25"/>
                <a:gd name="T50" fmla="*/ 13 w 152"/>
                <a:gd name="T51" fmla="*/ 4 h 25"/>
                <a:gd name="T52" fmla="*/ 5 w 152"/>
                <a:gd name="T53" fmla="*/ 3 h 25"/>
                <a:gd name="T54" fmla="*/ 1 w 152"/>
                <a:gd name="T55" fmla="*/ 1 h 25"/>
                <a:gd name="T56" fmla="*/ 3 w 152"/>
                <a:gd name="T57" fmla="*/ 3 h 25"/>
                <a:gd name="T58" fmla="*/ 7 w 152"/>
                <a:gd name="T59" fmla="*/ 5 h 25"/>
                <a:gd name="T60" fmla="*/ 10 w 152"/>
                <a:gd name="T61" fmla="*/ 8 h 25"/>
                <a:gd name="T62" fmla="*/ 14 w 152"/>
                <a:gd name="T63" fmla="*/ 9 h 25"/>
                <a:gd name="T64" fmla="*/ 17 w 152"/>
                <a:gd name="T65" fmla="*/ 11 h 25"/>
                <a:gd name="T66" fmla="*/ 21 w 152"/>
                <a:gd name="T67" fmla="*/ 11 h 25"/>
                <a:gd name="T68" fmla="*/ 25 w 152"/>
                <a:gd name="T69" fmla="*/ 13 h 25"/>
                <a:gd name="T70" fmla="*/ 29 w 152"/>
                <a:gd name="T71" fmla="*/ 15 h 25"/>
                <a:gd name="T72" fmla="*/ 33 w 152"/>
                <a:gd name="T73" fmla="*/ 15 h 25"/>
                <a:gd name="T74" fmla="*/ 37 w 152"/>
                <a:gd name="T75" fmla="*/ 17 h 25"/>
                <a:gd name="T76" fmla="*/ 40 w 152"/>
                <a:gd name="T77" fmla="*/ 19 h 25"/>
                <a:gd name="T78" fmla="*/ 44 w 152"/>
                <a:gd name="T79" fmla="*/ 20 h 25"/>
                <a:gd name="T80" fmla="*/ 48 w 152"/>
                <a:gd name="T81" fmla="*/ 21 h 25"/>
                <a:gd name="T82" fmla="*/ 52 w 152"/>
                <a:gd name="T83" fmla="*/ 22 h 25"/>
                <a:gd name="T84" fmla="*/ 55 w 152"/>
                <a:gd name="T85" fmla="*/ 22 h 25"/>
                <a:gd name="T86" fmla="*/ 60 w 152"/>
                <a:gd name="T87" fmla="*/ 22 h 25"/>
                <a:gd name="T88" fmla="*/ 65 w 152"/>
                <a:gd name="T89" fmla="*/ 24 h 25"/>
                <a:gd name="T90" fmla="*/ 72 w 152"/>
                <a:gd name="T91" fmla="*/ 24 h 25"/>
                <a:gd name="T92" fmla="*/ 76 w 152"/>
                <a:gd name="T93" fmla="*/ 25 h 25"/>
                <a:gd name="T94" fmla="*/ 81 w 152"/>
                <a:gd name="T95" fmla="*/ 24 h 25"/>
                <a:gd name="T96" fmla="*/ 86 w 152"/>
                <a:gd name="T97" fmla="*/ 25 h 25"/>
                <a:gd name="T98" fmla="*/ 91 w 152"/>
                <a:gd name="T99" fmla="*/ 25 h 25"/>
                <a:gd name="T100" fmla="*/ 97 w 152"/>
                <a:gd name="T101" fmla="*/ 24 h 25"/>
                <a:gd name="T102" fmla="*/ 101 w 152"/>
                <a:gd name="T103" fmla="*/ 25 h 25"/>
                <a:gd name="T104" fmla="*/ 105 w 152"/>
                <a:gd name="T105" fmla="*/ 24 h 25"/>
                <a:gd name="T106" fmla="*/ 109 w 152"/>
                <a:gd name="T107" fmla="*/ 25 h 25"/>
                <a:gd name="T108" fmla="*/ 113 w 152"/>
                <a:gd name="T109" fmla="*/ 25 h 25"/>
                <a:gd name="T110" fmla="*/ 118 w 152"/>
                <a:gd name="T111" fmla="*/ 23 h 25"/>
                <a:gd name="T112" fmla="*/ 122 w 152"/>
                <a:gd name="T113" fmla="*/ 24 h 25"/>
                <a:gd name="T114" fmla="*/ 128 w 152"/>
                <a:gd name="T115" fmla="*/ 22 h 25"/>
                <a:gd name="T116" fmla="*/ 133 w 152"/>
                <a:gd name="T117" fmla="*/ 22 h 25"/>
                <a:gd name="T118" fmla="*/ 138 w 152"/>
                <a:gd name="T119" fmla="*/ 22 h 25"/>
                <a:gd name="T120" fmla="*/ 142 w 152"/>
                <a:gd name="T121" fmla="*/ 20 h 25"/>
                <a:gd name="T122" fmla="*/ 145 w 152"/>
                <a:gd name="T123" fmla="*/ 18 h 25"/>
                <a:gd name="T124" fmla="*/ 148 w 152"/>
                <a:gd name="T125" fmla="*/ 13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
                <a:gd name="T190" fmla="*/ 0 h 25"/>
                <a:gd name="T191" fmla="*/ 152 w 152"/>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 h="25">
                  <a:moveTo>
                    <a:pt x="152" y="9"/>
                  </a:moveTo>
                  <a:lnTo>
                    <a:pt x="151" y="9"/>
                  </a:lnTo>
                  <a:lnTo>
                    <a:pt x="150" y="10"/>
                  </a:lnTo>
                  <a:lnTo>
                    <a:pt x="149" y="10"/>
                  </a:lnTo>
                  <a:lnTo>
                    <a:pt x="148" y="10"/>
                  </a:lnTo>
                  <a:lnTo>
                    <a:pt x="147" y="10"/>
                  </a:lnTo>
                  <a:lnTo>
                    <a:pt x="147" y="11"/>
                  </a:lnTo>
                  <a:lnTo>
                    <a:pt x="146" y="11"/>
                  </a:lnTo>
                  <a:lnTo>
                    <a:pt x="145" y="11"/>
                  </a:lnTo>
                  <a:lnTo>
                    <a:pt x="145" y="12"/>
                  </a:lnTo>
                  <a:lnTo>
                    <a:pt x="145" y="11"/>
                  </a:lnTo>
                  <a:lnTo>
                    <a:pt x="144" y="11"/>
                  </a:lnTo>
                  <a:lnTo>
                    <a:pt x="143" y="11"/>
                  </a:lnTo>
                  <a:lnTo>
                    <a:pt x="142" y="11"/>
                  </a:lnTo>
                  <a:lnTo>
                    <a:pt x="141" y="11"/>
                  </a:lnTo>
                  <a:lnTo>
                    <a:pt x="140" y="11"/>
                  </a:lnTo>
                  <a:lnTo>
                    <a:pt x="139" y="12"/>
                  </a:lnTo>
                  <a:lnTo>
                    <a:pt x="138" y="12"/>
                  </a:lnTo>
                  <a:lnTo>
                    <a:pt x="137" y="12"/>
                  </a:lnTo>
                  <a:lnTo>
                    <a:pt x="136" y="12"/>
                  </a:lnTo>
                  <a:lnTo>
                    <a:pt x="135" y="13"/>
                  </a:lnTo>
                  <a:lnTo>
                    <a:pt x="134" y="13"/>
                  </a:lnTo>
                  <a:lnTo>
                    <a:pt x="134" y="14"/>
                  </a:lnTo>
                  <a:lnTo>
                    <a:pt x="132" y="14"/>
                  </a:lnTo>
                  <a:lnTo>
                    <a:pt x="131" y="14"/>
                  </a:lnTo>
                  <a:lnTo>
                    <a:pt x="130" y="14"/>
                  </a:lnTo>
                  <a:lnTo>
                    <a:pt x="129" y="13"/>
                  </a:lnTo>
                  <a:lnTo>
                    <a:pt x="128" y="13"/>
                  </a:lnTo>
                  <a:lnTo>
                    <a:pt x="127" y="13"/>
                  </a:lnTo>
                  <a:lnTo>
                    <a:pt x="126" y="13"/>
                  </a:lnTo>
                  <a:lnTo>
                    <a:pt x="125" y="14"/>
                  </a:lnTo>
                  <a:lnTo>
                    <a:pt x="124" y="14"/>
                  </a:lnTo>
                  <a:lnTo>
                    <a:pt x="122" y="14"/>
                  </a:lnTo>
                  <a:lnTo>
                    <a:pt x="121" y="14"/>
                  </a:lnTo>
                  <a:lnTo>
                    <a:pt x="119" y="14"/>
                  </a:lnTo>
                  <a:lnTo>
                    <a:pt x="118" y="14"/>
                  </a:lnTo>
                  <a:lnTo>
                    <a:pt x="117" y="14"/>
                  </a:lnTo>
                  <a:lnTo>
                    <a:pt x="116" y="14"/>
                  </a:lnTo>
                  <a:lnTo>
                    <a:pt x="115" y="14"/>
                  </a:lnTo>
                  <a:lnTo>
                    <a:pt x="113" y="15"/>
                  </a:lnTo>
                  <a:lnTo>
                    <a:pt x="112" y="15"/>
                  </a:lnTo>
                  <a:lnTo>
                    <a:pt x="110" y="15"/>
                  </a:lnTo>
                  <a:lnTo>
                    <a:pt x="109" y="15"/>
                  </a:lnTo>
                  <a:lnTo>
                    <a:pt x="108" y="15"/>
                  </a:lnTo>
                  <a:lnTo>
                    <a:pt x="107" y="15"/>
                  </a:lnTo>
                  <a:lnTo>
                    <a:pt x="106" y="15"/>
                  </a:lnTo>
                  <a:lnTo>
                    <a:pt x="105" y="15"/>
                  </a:lnTo>
                  <a:lnTo>
                    <a:pt x="103" y="15"/>
                  </a:lnTo>
                  <a:lnTo>
                    <a:pt x="102" y="14"/>
                  </a:lnTo>
                  <a:lnTo>
                    <a:pt x="101" y="13"/>
                  </a:lnTo>
                  <a:lnTo>
                    <a:pt x="100" y="13"/>
                  </a:lnTo>
                  <a:lnTo>
                    <a:pt x="99" y="13"/>
                  </a:lnTo>
                  <a:lnTo>
                    <a:pt x="98" y="14"/>
                  </a:lnTo>
                  <a:lnTo>
                    <a:pt x="97" y="14"/>
                  </a:lnTo>
                  <a:lnTo>
                    <a:pt x="96" y="14"/>
                  </a:lnTo>
                  <a:lnTo>
                    <a:pt x="95" y="14"/>
                  </a:lnTo>
                  <a:lnTo>
                    <a:pt x="94" y="14"/>
                  </a:lnTo>
                  <a:lnTo>
                    <a:pt x="93" y="14"/>
                  </a:lnTo>
                  <a:lnTo>
                    <a:pt x="92" y="14"/>
                  </a:lnTo>
                  <a:lnTo>
                    <a:pt x="91" y="14"/>
                  </a:lnTo>
                  <a:lnTo>
                    <a:pt x="91" y="13"/>
                  </a:lnTo>
                  <a:lnTo>
                    <a:pt x="90" y="12"/>
                  </a:lnTo>
                  <a:lnTo>
                    <a:pt x="90" y="13"/>
                  </a:lnTo>
                  <a:lnTo>
                    <a:pt x="88" y="14"/>
                  </a:lnTo>
                  <a:lnTo>
                    <a:pt x="87" y="14"/>
                  </a:lnTo>
                  <a:lnTo>
                    <a:pt x="86" y="14"/>
                  </a:lnTo>
                  <a:lnTo>
                    <a:pt x="85" y="14"/>
                  </a:lnTo>
                  <a:lnTo>
                    <a:pt x="84" y="15"/>
                  </a:lnTo>
                  <a:lnTo>
                    <a:pt x="83" y="15"/>
                  </a:lnTo>
                  <a:lnTo>
                    <a:pt x="82" y="14"/>
                  </a:lnTo>
                  <a:lnTo>
                    <a:pt x="81" y="14"/>
                  </a:lnTo>
                  <a:lnTo>
                    <a:pt x="80" y="14"/>
                  </a:lnTo>
                  <a:lnTo>
                    <a:pt x="79" y="14"/>
                  </a:lnTo>
                  <a:lnTo>
                    <a:pt x="78" y="14"/>
                  </a:lnTo>
                  <a:lnTo>
                    <a:pt x="77" y="14"/>
                  </a:lnTo>
                  <a:lnTo>
                    <a:pt x="76" y="14"/>
                  </a:lnTo>
                  <a:lnTo>
                    <a:pt x="75" y="14"/>
                  </a:lnTo>
                  <a:lnTo>
                    <a:pt x="74" y="14"/>
                  </a:lnTo>
                  <a:lnTo>
                    <a:pt x="73" y="14"/>
                  </a:lnTo>
                  <a:lnTo>
                    <a:pt x="73" y="13"/>
                  </a:lnTo>
                  <a:lnTo>
                    <a:pt x="72" y="13"/>
                  </a:lnTo>
                  <a:lnTo>
                    <a:pt x="71" y="12"/>
                  </a:lnTo>
                  <a:lnTo>
                    <a:pt x="70" y="12"/>
                  </a:lnTo>
                  <a:lnTo>
                    <a:pt x="69" y="12"/>
                  </a:lnTo>
                  <a:lnTo>
                    <a:pt x="68" y="13"/>
                  </a:lnTo>
                  <a:lnTo>
                    <a:pt x="68" y="14"/>
                  </a:lnTo>
                  <a:lnTo>
                    <a:pt x="67" y="14"/>
                  </a:lnTo>
                  <a:lnTo>
                    <a:pt x="65" y="14"/>
                  </a:lnTo>
                  <a:lnTo>
                    <a:pt x="64" y="14"/>
                  </a:lnTo>
                  <a:lnTo>
                    <a:pt x="62" y="14"/>
                  </a:lnTo>
                  <a:lnTo>
                    <a:pt x="61" y="14"/>
                  </a:lnTo>
                  <a:lnTo>
                    <a:pt x="60" y="14"/>
                  </a:lnTo>
                  <a:lnTo>
                    <a:pt x="59" y="14"/>
                  </a:lnTo>
                  <a:lnTo>
                    <a:pt x="58" y="14"/>
                  </a:lnTo>
                  <a:lnTo>
                    <a:pt x="56" y="14"/>
                  </a:lnTo>
                  <a:lnTo>
                    <a:pt x="55" y="14"/>
                  </a:lnTo>
                  <a:lnTo>
                    <a:pt x="54" y="14"/>
                  </a:lnTo>
                  <a:lnTo>
                    <a:pt x="53" y="14"/>
                  </a:lnTo>
                  <a:lnTo>
                    <a:pt x="52" y="14"/>
                  </a:lnTo>
                  <a:lnTo>
                    <a:pt x="51" y="13"/>
                  </a:lnTo>
                  <a:lnTo>
                    <a:pt x="49" y="13"/>
                  </a:lnTo>
                  <a:lnTo>
                    <a:pt x="48" y="12"/>
                  </a:lnTo>
                  <a:lnTo>
                    <a:pt x="46" y="12"/>
                  </a:lnTo>
                  <a:lnTo>
                    <a:pt x="45" y="12"/>
                  </a:lnTo>
                  <a:lnTo>
                    <a:pt x="44" y="12"/>
                  </a:lnTo>
                  <a:lnTo>
                    <a:pt x="43" y="12"/>
                  </a:lnTo>
                  <a:lnTo>
                    <a:pt x="42" y="12"/>
                  </a:lnTo>
                  <a:lnTo>
                    <a:pt x="40" y="11"/>
                  </a:lnTo>
                  <a:lnTo>
                    <a:pt x="39" y="11"/>
                  </a:lnTo>
                  <a:lnTo>
                    <a:pt x="38" y="11"/>
                  </a:lnTo>
                  <a:lnTo>
                    <a:pt x="37" y="10"/>
                  </a:lnTo>
                  <a:lnTo>
                    <a:pt x="37" y="9"/>
                  </a:lnTo>
                  <a:lnTo>
                    <a:pt x="36" y="9"/>
                  </a:lnTo>
                  <a:lnTo>
                    <a:pt x="35" y="9"/>
                  </a:lnTo>
                  <a:lnTo>
                    <a:pt x="34" y="9"/>
                  </a:lnTo>
                  <a:lnTo>
                    <a:pt x="33" y="9"/>
                  </a:lnTo>
                  <a:lnTo>
                    <a:pt x="32" y="9"/>
                  </a:lnTo>
                  <a:lnTo>
                    <a:pt x="31" y="9"/>
                  </a:lnTo>
                  <a:lnTo>
                    <a:pt x="30" y="9"/>
                  </a:lnTo>
                  <a:lnTo>
                    <a:pt x="29" y="9"/>
                  </a:lnTo>
                  <a:lnTo>
                    <a:pt x="28" y="9"/>
                  </a:lnTo>
                  <a:lnTo>
                    <a:pt x="27" y="9"/>
                  </a:lnTo>
                  <a:lnTo>
                    <a:pt x="26" y="9"/>
                  </a:lnTo>
                  <a:lnTo>
                    <a:pt x="25" y="9"/>
                  </a:lnTo>
                  <a:lnTo>
                    <a:pt x="25" y="8"/>
                  </a:lnTo>
                  <a:lnTo>
                    <a:pt x="24" y="8"/>
                  </a:lnTo>
                  <a:lnTo>
                    <a:pt x="23" y="8"/>
                  </a:lnTo>
                  <a:lnTo>
                    <a:pt x="22" y="7"/>
                  </a:lnTo>
                  <a:lnTo>
                    <a:pt x="21" y="7"/>
                  </a:lnTo>
                  <a:lnTo>
                    <a:pt x="20" y="7"/>
                  </a:lnTo>
                  <a:lnTo>
                    <a:pt x="19" y="7"/>
                  </a:lnTo>
                  <a:lnTo>
                    <a:pt x="17" y="7"/>
                  </a:lnTo>
                  <a:lnTo>
                    <a:pt x="16" y="6"/>
                  </a:lnTo>
                  <a:lnTo>
                    <a:pt x="15" y="6"/>
                  </a:lnTo>
                  <a:lnTo>
                    <a:pt x="14" y="5"/>
                  </a:lnTo>
                  <a:lnTo>
                    <a:pt x="13" y="5"/>
                  </a:lnTo>
                  <a:lnTo>
                    <a:pt x="13" y="4"/>
                  </a:lnTo>
                  <a:lnTo>
                    <a:pt x="12" y="4"/>
                  </a:lnTo>
                  <a:lnTo>
                    <a:pt x="11" y="4"/>
                  </a:lnTo>
                  <a:lnTo>
                    <a:pt x="10" y="4"/>
                  </a:lnTo>
                  <a:lnTo>
                    <a:pt x="9" y="4"/>
                  </a:lnTo>
                  <a:lnTo>
                    <a:pt x="8" y="4"/>
                  </a:lnTo>
                  <a:lnTo>
                    <a:pt x="7" y="3"/>
                  </a:lnTo>
                  <a:lnTo>
                    <a:pt x="5" y="3"/>
                  </a:lnTo>
                  <a:lnTo>
                    <a:pt x="5" y="2"/>
                  </a:lnTo>
                  <a:lnTo>
                    <a:pt x="4" y="2"/>
                  </a:lnTo>
                  <a:lnTo>
                    <a:pt x="3" y="1"/>
                  </a:lnTo>
                  <a:lnTo>
                    <a:pt x="1" y="0"/>
                  </a:lnTo>
                  <a:lnTo>
                    <a:pt x="0" y="0"/>
                  </a:lnTo>
                  <a:lnTo>
                    <a:pt x="1" y="0"/>
                  </a:lnTo>
                  <a:lnTo>
                    <a:pt x="1" y="1"/>
                  </a:lnTo>
                  <a:lnTo>
                    <a:pt x="1" y="2"/>
                  </a:lnTo>
                  <a:lnTo>
                    <a:pt x="2" y="2"/>
                  </a:lnTo>
                  <a:lnTo>
                    <a:pt x="2" y="3"/>
                  </a:lnTo>
                  <a:lnTo>
                    <a:pt x="3" y="3"/>
                  </a:lnTo>
                  <a:lnTo>
                    <a:pt x="4" y="4"/>
                  </a:lnTo>
                  <a:lnTo>
                    <a:pt x="5" y="4"/>
                  </a:lnTo>
                  <a:lnTo>
                    <a:pt x="5" y="5"/>
                  </a:lnTo>
                  <a:lnTo>
                    <a:pt x="6" y="5"/>
                  </a:lnTo>
                  <a:lnTo>
                    <a:pt x="7" y="5"/>
                  </a:lnTo>
                  <a:lnTo>
                    <a:pt x="7" y="6"/>
                  </a:lnTo>
                  <a:lnTo>
                    <a:pt x="8" y="6"/>
                  </a:lnTo>
                  <a:lnTo>
                    <a:pt x="8" y="7"/>
                  </a:lnTo>
                  <a:lnTo>
                    <a:pt x="9" y="8"/>
                  </a:lnTo>
                  <a:lnTo>
                    <a:pt x="10" y="8"/>
                  </a:lnTo>
                  <a:lnTo>
                    <a:pt x="10" y="9"/>
                  </a:lnTo>
                  <a:lnTo>
                    <a:pt x="11" y="9"/>
                  </a:lnTo>
                  <a:lnTo>
                    <a:pt x="12" y="9"/>
                  </a:lnTo>
                  <a:lnTo>
                    <a:pt x="13" y="9"/>
                  </a:lnTo>
                  <a:lnTo>
                    <a:pt x="14" y="9"/>
                  </a:lnTo>
                  <a:lnTo>
                    <a:pt x="15" y="9"/>
                  </a:lnTo>
                  <a:lnTo>
                    <a:pt x="15" y="10"/>
                  </a:lnTo>
                  <a:lnTo>
                    <a:pt x="16" y="10"/>
                  </a:lnTo>
                  <a:lnTo>
                    <a:pt x="16" y="11"/>
                  </a:lnTo>
                  <a:lnTo>
                    <a:pt x="17" y="11"/>
                  </a:lnTo>
                  <a:lnTo>
                    <a:pt x="18" y="11"/>
                  </a:lnTo>
                  <a:lnTo>
                    <a:pt x="19" y="11"/>
                  </a:lnTo>
                  <a:lnTo>
                    <a:pt x="20" y="11"/>
                  </a:lnTo>
                  <a:lnTo>
                    <a:pt x="21" y="11"/>
                  </a:lnTo>
                  <a:lnTo>
                    <a:pt x="22" y="11"/>
                  </a:lnTo>
                  <a:lnTo>
                    <a:pt x="23" y="12"/>
                  </a:lnTo>
                  <a:lnTo>
                    <a:pt x="24" y="12"/>
                  </a:lnTo>
                  <a:lnTo>
                    <a:pt x="25" y="13"/>
                  </a:lnTo>
                  <a:lnTo>
                    <a:pt x="25" y="14"/>
                  </a:lnTo>
                  <a:lnTo>
                    <a:pt x="26" y="14"/>
                  </a:lnTo>
                  <a:lnTo>
                    <a:pt x="27" y="14"/>
                  </a:lnTo>
                  <a:lnTo>
                    <a:pt x="27" y="15"/>
                  </a:lnTo>
                  <a:lnTo>
                    <a:pt x="28" y="15"/>
                  </a:lnTo>
                  <a:lnTo>
                    <a:pt x="29" y="15"/>
                  </a:lnTo>
                  <a:lnTo>
                    <a:pt x="30" y="15"/>
                  </a:lnTo>
                  <a:lnTo>
                    <a:pt x="31" y="15"/>
                  </a:lnTo>
                  <a:lnTo>
                    <a:pt x="32" y="15"/>
                  </a:lnTo>
                  <a:lnTo>
                    <a:pt x="33" y="15"/>
                  </a:lnTo>
                  <a:lnTo>
                    <a:pt x="34" y="15"/>
                  </a:lnTo>
                  <a:lnTo>
                    <a:pt x="35" y="15"/>
                  </a:lnTo>
                  <a:lnTo>
                    <a:pt x="36" y="15"/>
                  </a:lnTo>
                  <a:lnTo>
                    <a:pt x="36" y="16"/>
                  </a:lnTo>
                  <a:lnTo>
                    <a:pt x="37" y="17"/>
                  </a:lnTo>
                  <a:lnTo>
                    <a:pt x="38" y="18"/>
                  </a:lnTo>
                  <a:lnTo>
                    <a:pt x="39" y="18"/>
                  </a:lnTo>
                  <a:lnTo>
                    <a:pt x="40" y="18"/>
                  </a:lnTo>
                  <a:lnTo>
                    <a:pt x="40" y="19"/>
                  </a:lnTo>
                  <a:lnTo>
                    <a:pt x="41" y="19"/>
                  </a:lnTo>
                  <a:lnTo>
                    <a:pt x="42" y="20"/>
                  </a:lnTo>
                  <a:lnTo>
                    <a:pt x="43" y="20"/>
                  </a:lnTo>
                  <a:lnTo>
                    <a:pt x="44" y="20"/>
                  </a:lnTo>
                  <a:lnTo>
                    <a:pt x="45" y="20"/>
                  </a:lnTo>
                  <a:lnTo>
                    <a:pt x="46" y="20"/>
                  </a:lnTo>
                  <a:lnTo>
                    <a:pt x="47" y="20"/>
                  </a:lnTo>
                  <a:lnTo>
                    <a:pt x="48" y="20"/>
                  </a:lnTo>
                  <a:lnTo>
                    <a:pt x="48" y="21"/>
                  </a:lnTo>
                  <a:lnTo>
                    <a:pt x="49" y="21"/>
                  </a:lnTo>
                  <a:lnTo>
                    <a:pt x="50" y="21"/>
                  </a:lnTo>
                  <a:lnTo>
                    <a:pt x="51" y="22"/>
                  </a:lnTo>
                  <a:lnTo>
                    <a:pt x="52" y="22"/>
                  </a:lnTo>
                  <a:lnTo>
                    <a:pt x="53" y="22"/>
                  </a:lnTo>
                  <a:lnTo>
                    <a:pt x="54" y="22"/>
                  </a:lnTo>
                  <a:lnTo>
                    <a:pt x="55" y="22"/>
                  </a:lnTo>
                  <a:lnTo>
                    <a:pt x="56" y="22"/>
                  </a:lnTo>
                  <a:lnTo>
                    <a:pt x="57" y="22"/>
                  </a:lnTo>
                  <a:lnTo>
                    <a:pt x="58" y="22"/>
                  </a:lnTo>
                  <a:lnTo>
                    <a:pt x="59" y="22"/>
                  </a:lnTo>
                  <a:lnTo>
                    <a:pt x="60" y="22"/>
                  </a:lnTo>
                  <a:lnTo>
                    <a:pt x="61" y="22"/>
                  </a:lnTo>
                  <a:lnTo>
                    <a:pt x="62" y="23"/>
                  </a:lnTo>
                  <a:lnTo>
                    <a:pt x="63" y="23"/>
                  </a:lnTo>
                  <a:lnTo>
                    <a:pt x="64" y="23"/>
                  </a:lnTo>
                  <a:lnTo>
                    <a:pt x="65" y="23"/>
                  </a:lnTo>
                  <a:lnTo>
                    <a:pt x="65" y="24"/>
                  </a:lnTo>
                  <a:lnTo>
                    <a:pt x="67" y="24"/>
                  </a:lnTo>
                  <a:lnTo>
                    <a:pt x="68" y="24"/>
                  </a:lnTo>
                  <a:lnTo>
                    <a:pt x="69" y="24"/>
                  </a:lnTo>
                  <a:lnTo>
                    <a:pt x="70" y="24"/>
                  </a:lnTo>
                  <a:lnTo>
                    <a:pt x="71" y="24"/>
                  </a:lnTo>
                  <a:lnTo>
                    <a:pt x="72" y="24"/>
                  </a:lnTo>
                  <a:lnTo>
                    <a:pt x="73" y="24"/>
                  </a:lnTo>
                  <a:lnTo>
                    <a:pt x="74" y="24"/>
                  </a:lnTo>
                  <a:lnTo>
                    <a:pt x="74" y="25"/>
                  </a:lnTo>
                  <a:lnTo>
                    <a:pt x="75" y="25"/>
                  </a:lnTo>
                  <a:lnTo>
                    <a:pt x="76" y="25"/>
                  </a:lnTo>
                  <a:lnTo>
                    <a:pt x="77" y="25"/>
                  </a:lnTo>
                  <a:lnTo>
                    <a:pt x="78" y="24"/>
                  </a:lnTo>
                  <a:lnTo>
                    <a:pt x="79" y="24"/>
                  </a:lnTo>
                  <a:lnTo>
                    <a:pt x="80" y="24"/>
                  </a:lnTo>
                  <a:lnTo>
                    <a:pt x="81" y="24"/>
                  </a:lnTo>
                  <a:lnTo>
                    <a:pt x="82" y="24"/>
                  </a:lnTo>
                  <a:lnTo>
                    <a:pt x="83" y="24"/>
                  </a:lnTo>
                  <a:lnTo>
                    <a:pt x="84" y="24"/>
                  </a:lnTo>
                  <a:lnTo>
                    <a:pt x="84" y="25"/>
                  </a:lnTo>
                  <a:lnTo>
                    <a:pt x="85" y="25"/>
                  </a:lnTo>
                  <a:lnTo>
                    <a:pt x="86" y="25"/>
                  </a:lnTo>
                  <a:lnTo>
                    <a:pt x="87" y="25"/>
                  </a:lnTo>
                  <a:lnTo>
                    <a:pt x="89" y="25"/>
                  </a:lnTo>
                  <a:lnTo>
                    <a:pt x="90" y="25"/>
                  </a:lnTo>
                  <a:lnTo>
                    <a:pt x="91" y="25"/>
                  </a:lnTo>
                  <a:lnTo>
                    <a:pt x="93" y="24"/>
                  </a:lnTo>
                  <a:lnTo>
                    <a:pt x="94" y="24"/>
                  </a:lnTo>
                  <a:lnTo>
                    <a:pt x="95" y="24"/>
                  </a:lnTo>
                  <a:lnTo>
                    <a:pt x="96" y="24"/>
                  </a:lnTo>
                  <a:lnTo>
                    <a:pt x="97" y="24"/>
                  </a:lnTo>
                  <a:lnTo>
                    <a:pt x="98" y="24"/>
                  </a:lnTo>
                  <a:lnTo>
                    <a:pt x="99" y="24"/>
                  </a:lnTo>
                  <a:lnTo>
                    <a:pt x="99" y="25"/>
                  </a:lnTo>
                  <a:lnTo>
                    <a:pt x="100" y="25"/>
                  </a:lnTo>
                  <a:lnTo>
                    <a:pt x="101" y="25"/>
                  </a:lnTo>
                  <a:lnTo>
                    <a:pt x="102" y="25"/>
                  </a:lnTo>
                  <a:lnTo>
                    <a:pt x="103" y="25"/>
                  </a:lnTo>
                  <a:lnTo>
                    <a:pt x="104" y="24"/>
                  </a:lnTo>
                  <a:lnTo>
                    <a:pt x="105" y="24"/>
                  </a:lnTo>
                  <a:lnTo>
                    <a:pt x="106" y="24"/>
                  </a:lnTo>
                  <a:lnTo>
                    <a:pt x="107" y="24"/>
                  </a:lnTo>
                  <a:lnTo>
                    <a:pt x="108" y="24"/>
                  </a:lnTo>
                  <a:lnTo>
                    <a:pt x="109" y="25"/>
                  </a:lnTo>
                  <a:lnTo>
                    <a:pt x="110" y="25"/>
                  </a:lnTo>
                  <a:lnTo>
                    <a:pt x="111" y="25"/>
                  </a:lnTo>
                  <a:lnTo>
                    <a:pt x="112" y="25"/>
                  </a:lnTo>
                  <a:lnTo>
                    <a:pt x="113" y="25"/>
                  </a:lnTo>
                  <a:lnTo>
                    <a:pt x="113" y="24"/>
                  </a:lnTo>
                  <a:lnTo>
                    <a:pt x="115" y="24"/>
                  </a:lnTo>
                  <a:lnTo>
                    <a:pt x="116" y="24"/>
                  </a:lnTo>
                  <a:lnTo>
                    <a:pt x="116" y="23"/>
                  </a:lnTo>
                  <a:lnTo>
                    <a:pt x="118" y="23"/>
                  </a:lnTo>
                  <a:lnTo>
                    <a:pt x="118" y="24"/>
                  </a:lnTo>
                  <a:lnTo>
                    <a:pt x="119" y="24"/>
                  </a:lnTo>
                  <a:lnTo>
                    <a:pt x="120" y="24"/>
                  </a:lnTo>
                  <a:lnTo>
                    <a:pt x="121" y="24"/>
                  </a:lnTo>
                  <a:lnTo>
                    <a:pt x="122" y="24"/>
                  </a:lnTo>
                  <a:lnTo>
                    <a:pt x="123" y="25"/>
                  </a:lnTo>
                  <a:lnTo>
                    <a:pt x="124" y="25"/>
                  </a:lnTo>
                  <a:lnTo>
                    <a:pt x="125" y="24"/>
                  </a:lnTo>
                  <a:lnTo>
                    <a:pt x="126" y="24"/>
                  </a:lnTo>
                  <a:lnTo>
                    <a:pt x="127" y="23"/>
                  </a:lnTo>
                  <a:lnTo>
                    <a:pt x="128" y="22"/>
                  </a:lnTo>
                  <a:lnTo>
                    <a:pt x="129" y="22"/>
                  </a:lnTo>
                  <a:lnTo>
                    <a:pt x="130" y="22"/>
                  </a:lnTo>
                  <a:lnTo>
                    <a:pt x="131" y="22"/>
                  </a:lnTo>
                  <a:lnTo>
                    <a:pt x="132" y="22"/>
                  </a:lnTo>
                  <a:lnTo>
                    <a:pt x="133" y="22"/>
                  </a:lnTo>
                  <a:lnTo>
                    <a:pt x="134" y="22"/>
                  </a:lnTo>
                  <a:lnTo>
                    <a:pt x="135" y="22"/>
                  </a:lnTo>
                  <a:lnTo>
                    <a:pt x="137" y="22"/>
                  </a:lnTo>
                  <a:lnTo>
                    <a:pt x="138" y="22"/>
                  </a:lnTo>
                  <a:lnTo>
                    <a:pt x="138" y="21"/>
                  </a:lnTo>
                  <a:lnTo>
                    <a:pt x="139" y="21"/>
                  </a:lnTo>
                  <a:lnTo>
                    <a:pt x="140" y="21"/>
                  </a:lnTo>
                  <a:lnTo>
                    <a:pt x="141" y="21"/>
                  </a:lnTo>
                  <a:lnTo>
                    <a:pt x="141" y="20"/>
                  </a:lnTo>
                  <a:lnTo>
                    <a:pt x="142" y="20"/>
                  </a:lnTo>
                  <a:lnTo>
                    <a:pt x="142" y="19"/>
                  </a:lnTo>
                  <a:lnTo>
                    <a:pt x="143" y="18"/>
                  </a:lnTo>
                  <a:lnTo>
                    <a:pt x="144" y="18"/>
                  </a:lnTo>
                  <a:lnTo>
                    <a:pt x="145" y="18"/>
                  </a:lnTo>
                  <a:lnTo>
                    <a:pt x="145" y="17"/>
                  </a:lnTo>
                  <a:lnTo>
                    <a:pt x="146" y="16"/>
                  </a:lnTo>
                  <a:lnTo>
                    <a:pt x="147" y="15"/>
                  </a:lnTo>
                  <a:lnTo>
                    <a:pt x="148" y="15"/>
                  </a:lnTo>
                  <a:lnTo>
                    <a:pt x="148" y="14"/>
                  </a:lnTo>
                  <a:lnTo>
                    <a:pt x="148" y="13"/>
                  </a:lnTo>
                  <a:lnTo>
                    <a:pt x="150" y="12"/>
                  </a:lnTo>
                  <a:lnTo>
                    <a:pt x="151" y="11"/>
                  </a:lnTo>
                  <a:lnTo>
                    <a:pt x="151" y="10"/>
                  </a:lnTo>
                  <a:lnTo>
                    <a:pt x="152" y="9"/>
                  </a:lnTo>
                  <a:close/>
                </a:path>
              </a:pathLst>
            </a:custGeom>
            <a:noFill/>
            <a:ln w="1">
              <a:solidFill>
                <a:srgbClr val="FFBFB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239"/>
            <p:cNvSpPr>
              <a:spLocks/>
            </p:cNvSpPr>
            <p:nvPr/>
          </p:nvSpPr>
          <p:spPr bwMode="auto">
            <a:xfrm>
              <a:off x="3104" y="1923"/>
              <a:ext cx="14" cy="20"/>
            </a:xfrm>
            <a:custGeom>
              <a:avLst/>
              <a:gdLst>
                <a:gd name="T0" fmla="*/ 7 w 15"/>
                <a:gd name="T1" fmla="*/ 20 h 20"/>
                <a:gd name="T2" fmla="*/ 7 w 15"/>
                <a:gd name="T3" fmla="*/ 17 h 20"/>
                <a:gd name="T4" fmla="*/ 7 w 15"/>
                <a:gd name="T5" fmla="*/ 14 h 20"/>
                <a:gd name="T6" fmla="*/ 7 w 15"/>
                <a:gd name="T7" fmla="*/ 11 h 20"/>
                <a:gd name="T8" fmla="*/ 7 w 15"/>
                <a:gd name="T9" fmla="*/ 9 h 20"/>
                <a:gd name="T10" fmla="*/ 7 w 15"/>
                <a:gd name="T11" fmla="*/ 7 h 20"/>
                <a:gd name="T12" fmla="*/ 7 w 15"/>
                <a:gd name="T13" fmla="*/ 6 h 20"/>
                <a:gd name="T14" fmla="*/ 7 w 15"/>
                <a:gd name="T15" fmla="*/ 4 h 20"/>
                <a:gd name="T16" fmla="*/ 5 w 15"/>
                <a:gd name="T17" fmla="*/ 3 h 20"/>
                <a:gd name="T18" fmla="*/ 2 w 15"/>
                <a:gd name="T19" fmla="*/ 1 h 20"/>
                <a:gd name="T20" fmla="*/ 0 w 1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20"/>
                <a:gd name="T35" fmla="*/ 15 w 1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20">
                  <a:moveTo>
                    <a:pt x="15" y="20"/>
                  </a:moveTo>
                  <a:lnTo>
                    <a:pt x="15" y="17"/>
                  </a:lnTo>
                  <a:lnTo>
                    <a:pt x="15" y="14"/>
                  </a:lnTo>
                  <a:lnTo>
                    <a:pt x="14" y="11"/>
                  </a:lnTo>
                  <a:lnTo>
                    <a:pt x="13" y="9"/>
                  </a:lnTo>
                  <a:lnTo>
                    <a:pt x="10" y="7"/>
                  </a:lnTo>
                  <a:lnTo>
                    <a:pt x="9" y="6"/>
                  </a:lnTo>
                  <a:lnTo>
                    <a:pt x="7" y="4"/>
                  </a:lnTo>
                  <a:lnTo>
                    <a:pt x="5" y="3"/>
                  </a:lnTo>
                  <a:lnTo>
                    <a:pt x="2" y="1"/>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240"/>
            <p:cNvSpPr>
              <a:spLocks/>
            </p:cNvSpPr>
            <p:nvPr/>
          </p:nvSpPr>
          <p:spPr bwMode="auto">
            <a:xfrm>
              <a:off x="3101" y="1944"/>
              <a:ext cx="23" cy="29"/>
            </a:xfrm>
            <a:custGeom>
              <a:avLst/>
              <a:gdLst>
                <a:gd name="T0" fmla="*/ 0 w 23"/>
                <a:gd name="T1" fmla="*/ 29 h 29"/>
                <a:gd name="T2" fmla="*/ 4 w 23"/>
                <a:gd name="T3" fmla="*/ 27 h 29"/>
                <a:gd name="T4" fmla="*/ 8 w 23"/>
                <a:gd name="T5" fmla="*/ 25 h 29"/>
                <a:gd name="T6" fmla="*/ 11 w 23"/>
                <a:gd name="T7" fmla="*/ 22 h 29"/>
                <a:gd name="T8" fmla="*/ 13 w 23"/>
                <a:gd name="T9" fmla="*/ 19 h 29"/>
                <a:gd name="T10" fmla="*/ 16 w 23"/>
                <a:gd name="T11" fmla="*/ 16 h 29"/>
                <a:gd name="T12" fmla="*/ 19 w 23"/>
                <a:gd name="T13" fmla="*/ 12 h 29"/>
                <a:gd name="T14" fmla="*/ 21 w 23"/>
                <a:gd name="T15" fmla="*/ 9 h 29"/>
                <a:gd name="T16" fmla="*/ 22 w 23"/>
                <a:gd name="T17" fmla="*/ 6 h 29"/>
                <a:gd name="T18" fmla="*/ 23 w 23"/>
                <a:gd name="T19" fmla="*/ 3 h 29"/>
                <a:gd name="T20" fmla="*/ 23 w 23"/>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9"/>
                <a:gd name="T35" fmla="*/ 23 w 23"/>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9">
                  <a:moveTo>
                    <a:pt x="0" y="29"/>
                  </a:moveTo>
                  <a:lnTo>
                    <a:pt x="4" y="27"/>
                  </a:lnTo>
                  <a:lnTo>
                    <a:pt x="8" y="25"/>
                  </a:lnTo>
                  <a:lnTo>
                    <a:pt x="11" y="22"/>
                  </a:lnTo>
                  <a:lnTo>
                    <a:pt x="13" y="19"/>
                  </a:lnTo>
                  <a:lnTo>
                    <a:pt x="16" y="16"/>
                  </a:lnTo>
                  <a:lnTo>
                    <a:pt x="19" y="12"/>
                  </a:lnTo>
                  <a:lnTo>
                    <a:pt x="21" y="9"/>
                  </a:lnTo>
                  <a:lnTo>
                    <a:pt x="22" y="6"/>
                  </a:lnTo>
                  <a:lnTo>
                    <a:pt x="23" y="3"/>
                  </a:lnTo>
                  <a:lnTo>
                    <a:pt x="23"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241"/>
            <p:cNvSpPr>
              <a:spLocks/>
            </p:cNvSpPr>
            <p:nvPr/>
          </p:nvSpPr>
          <p:spPr bwMode="auto">
            <a:xfrm>
              <a:off x="3104" y="1929"/>
              <a:ext cx="6" cy="12"/>
            </a:xfrm>
            <a:custGeom>
              <a:avLst/>
              <a:gdLst>
                <a:gd name="T0" fmla="*/ 5 w 6"/>
                <a:gd name="T1" fmla="*/ 12 h 12"/>
                <a:gd name="T2" fmla="*/ 6 w 6"/>
                <a:gd name="T3" fmla="*/ 11 h 12"/>
                <a:gd name="T4" fmla="*/ 5 w 6"/>
                <a:gd name="T5" fmla="*/ 9 h 12"/>
                <a:gd name="T6" fmla="*/ 5 w 6"/>
                <a:gd name="T7" fmla="*/ 8 h 12"/>
                <a:gd name="T8" fmla="*/ 5 w 6"/>
                <a:gd name="T9" fmla="*/ 6 h 12"/>
                <a:gd name="T10" fmla="*/ 5 w 6"/>
                <a:gd name="T11" fmla="*/ 5 h 12"/>
                <a:gd name="T12" fmla="*/ 4 w 6"/>
                <a:gd name="T13" fmla="*/ 4 h 12"/>
                <a:gd name="T14" fmla="*/ 3 w 6"/>
                <a:gd name="T15" fmla="*/ 2 h 12"/>
                <a:gd name="T16" fmla="*/ 2 w 6"/>
                <a:gd name="T17" fmla="*/ 2 h 12"/>
                <a:gd name="T18" fmla="*/ 2 w 6"/>
                <a:gd name="T19" fmla="*/ 0 h 12"/>
                <a:gd name="T20" fmla="*/ 0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5" y="12"/>
                  </a:moveTo>
                  <a:lnTo>
                    <a:pt x="6" y="11"/>
                  </a:lnTo>
                  <a:lnTo>
                    <a:pt x="5" y="9"/>
                  </a:lnTo>
                  <a:lnTo>
                    <a:pt x="5" y="8"/>
                  </a:lnTo>
                  <a:lnTo>
                    <a:pt x="5" y="6"/>
                  </a:lnTo>
                  <a:lnTo>
                    <a:pt x="5" y="5"/>
                  </a:lnTo>
                  <a:lnTo>
                    <a:pt x="4" y="4"/>
                  </a:lnTo>
                  <a:lnTo>
                    <a:pt x="3" y="2"/>
                  </a:lnTo>
                  <a:lnTo>
                    <a:pt x="2" y="2"/>
                  </a:lnTo>
                  <a:lnTo>
                    <a:pt x="2" y="0"/>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242"/>
            <p:cNvSpPr>
              <a:spLocks/>
            </p:cNvSpPr>
            <p:nvPr/>
          </p:nvSpPr>
          <p:spPr bwMode="auto">
            <a:xfrm>
              <a:off x="3106" y="1946"/>
              <a:ext cx="9" cy="18"/>
            </a:xfrm>
            <a:custGeom>
              <a:avLst/>
              <a:gdLst>
                <a:gd name="T0" fmla="*/ 0 w 9"/>
                <a:gd name="T1" fmla="*/ 18 h 18"/>
                <a:gd name="T2" fmla="*/ 2 w 9"/>
                <a:gd name="T3" fmla="*/ 17 h 18"/>
                <a:gd name="T4" fmla="*/ 3 w 9"/>
                <a:gd name="T5" fmla="*/ 15 h 18"/>
                <a:gd name="T6" fmla="*/ 4 w 9"/>
                <a:gd name="T7" fmla="*/ 14 h 18"/>
                <a:gd name="T8" fmla="*/ 6 w 9"/>
                <a:gd name="T9" fmla="*/ 12 h 18"/>
                <a:gd name="T10" fmla="*/ 7 w 9"/>
                <a:gd name="T11" fmla="*/ 10 h 18"/>
                <a:gd name="T12" fmla="*/ 8 w 9"/>
                <a:gd name="T13" fmla="*/ 8 h 18"/>
                <a:gd name="T14" fmla="*/ 8 w 9"/>
                <a:gd name="T15" fmla="*/ 6 h 18"/>
                <a:gd name="T16" fmla="*/ 9 w 9"/>
                <a:gd name="T17" fmla="*/ 4 h 18"/>
                <a:gd name="T18" fmla="*/ 9 w 9"/>
                <a:gd name="T19" fmla="*/ 2 h 18"/>
                <a:gd name="T20" fmla="*/ 9 w 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8"/>
                <a:gd name="T35" fmla="*/ 9 w 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8">
                  <a:moveTo>
                    <a:pt x="0" y="18"/>
                  </a:moveTo>
                  <a:lnTo>
                    <a:pt x="2" y="17"/>
                  </a:lnTo>
                  <a:lnTo>
                    <a:pt x="3" y="15"/>
                  </a:lnTo>
                  <a:lnTo>
                    <a:pt x="4" y="14"/>
                  </a:lnTo>
                  <a:lnTo>
                    <a:pt x="6" y="12"/>
                  </a:lnTo>
                  <a:lnTo>
                    <a:pt x="7" y="10"/>
                  </a:lnTo>
                  <a:lnTo>
                    <a:pt x="8" y="8"/>
                  </a:lnTo>
                  <a:lnTo>
                    <a:pt x="8" y="6"/>
                  </a:lnTo>
                  <a:lnTo>
                    <a:pt x="9" y="4"/>
                  </a:lnTo>
                  <a:lnTo>
                    <a:pt x="9" y="2"/>
                  </a:lnTo>
                  <a:lnTo>
                    <a:pt x="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243"/>
            <p:cNvSpPr>
              <a:spLocks/>
            </p:cNvSpPr>
            <p:nvPr/>
          </p:nvSpPr>
          <p:spPr bwMode="auto">
            <a:xfrm>
              <a:off x="3090" y="1960"/>
              <a:ext cx="14" cy="13"/>
            </a:xfrm>
            <a:custGeom>
              <a:avLst/>
              <a:gdLst>
                <a:gd name="T0" fmla="*/ 0 w 14"/>
                <a:gd name="T1" fmla="*/ 13 h 13"/>
                <a:gd name="T2" fmla="*/ 1 w 14"/>
                <a:gd name="T3" fmla="*/ 13 h 13"/>
                <a:gd name="T4" fmla="*/ 3 w 14"/>
                <a:gd name="T5" fmla="*/ 11 h 13"/>
                <a:gd name="T6" fmla="*/ 4 w 14"/>
                <a:gd name="T7" fmla="*/ 10 h 13"/>
                <a:gd name="T8" fmla="*/ 6 w 14"/>
                <a:gd name="T9" fmla="*/ 9 h 13"/>
                <a:gd name="T10" fmla="*/ 7 w 14"/>
                <a:gd name="T11" fmla="*/ 7 h 13"/>
                <a:gd name="T12" fmla="*/ 9 w 14"/>
                <a:gd name="T13" fmla="*/ 6 h 13"/>
                <a:gd name="T14" fmla="*/ 10 w 14"/>
                <a:gd name="T15" fmla="*/ 4 h 13"/>
                <a:gd name="T16" fmla="*/ 12 w 14"/>
                <a:gd name="T17" fmla="*/ 3 h 13"/>
                <a:gd name="T18" fmla="*/ 13 w 14"/>
                <a:gd name="T19" fmla="*/ 1 h 13"/>
                <a:gd name="T20" fmla="*/ 14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3"/>
                <a:gd name="T35" fmla="*/ 14 w 1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3">
                  <a:moveTo>
                    <a:pt x="0" y="13"/>
                  </a:moveTo>
                  <a:lnTo>
                    <a:pt x="1" y="13"/>
                  </a:lnTo>
                  <a:lnTo>
                    <a:pt x="3" y="11"/>
                  </a:lnTo>
                  <a:lnTo>
                    <a:pt x="4" y="10"/>
                  </a:lnTo>
                  <a:lnTo>
                    <a:pt x="6" y="9"/>
                  </a:lnTo>
                  <a:lnTo>
                    <a:pt x="7" y="7"/>
                  </a:lnTo>
                  <a:lnTo>
                    <a:pt x="9" y="6"/>
                  </a:lnTo>
                  <a:lnTo>
                    <a:pt x="10" y="4"/>
                  </a:lnTo>
                  <a:lnTo>
                    <a:pt x="12" y="3"/>
                  </a:lnTo>
                  <a:lnTo>
                    <a:pt x="13" y="1"/>
                  </a:lnTo>
                  <a:lnTo>
                    <a:pt x="14"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244"/>
            <p:cNvSpPr>
              <a:spLocks/>
            </p:cNvSpPr>
            <p:nvPr/>
          </p:nvSpPr>
          <p:spPr bwMode="auto">
            <a:xfrm>
              <a:off x="3114" y="1920"/>
              <a:ext cx="19" cy="21"/>
            </a:xfrm>
            <a:custGeom>
              <a:avLst/>
              <a:gdLst>
                <a:gd name="T0" fmla="*/ 10 w 20"/>
                <a:gd name="T1" fmla="*/ 21 h 21"/>
                <a:gd name="T2" fmla="*/ 10 w 20"/>
                <a:gd name="T3" fmla="*/ 18 h 21"/>
                <a:gd name="T4" fmla="*/ 10 w 20"/>
                <a:gd name="T5" fmla="*/ 15 h 21"/>
                <a:gd name="T6" fmla="*/ 10 w 20"/>
                <a:gd name="T7" fmla="*/ 13 h 21"/>
                <a:gd name="T8" fmla="*/ 10 w 20"/>
                <a:gd name="T9" fmla="*/ 10 h 21"/>
                <a:gd name="T10" fmla="*/ 10 w 20"/>
                <a:gd name="T11" fmla="*/ 8 h 21"/>
                <a:gd name="T12" fmla="*/ 10 w 20"/>
                <a:gd name="T13" fmla="*/ 6 h 21"/>
                <a:gd name="T14" fmla="*/ 8 w 20"/>
                <a:gd name="T15" fmla="*/ 4 h 21"/>
                <a:gd name="T16" fmla="*/ 5 w 20"/>
                <a:gd name="T17" fmla="*/ 3 h 21"/>
                <a:gd name="T18" fmla="*/ 3 w 20"/>
                <a:gd name="T19" fmla="*/ 1 h 21"/>
                <a:gd name="T20" fmla="*/ 0 w 2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1"/>
                <a:gd name="T35" fmla="*/ 20 w 2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1">
                  <a:moveTo>
                    <a:pt x="20" y="21"/>
                  </a:moveTo>
                  <a:lnTo>
                    <a:pt x="19" y="18"/>
                  </a:lnTo>
                  <a:lnTo>
                    <a:pt x="18" y="15"/>
                  </a:lnTo>
                  <a:lnTo>
                    <a:pt x="17" y="13"/>
                  </a:lnTo>
                  <a:lnTo>
                    <a:pt x="15" y="10"/>
                  </a:lnTo>
                  <a:lnTo>
                    <a:pt x="13" y="8"/>
                  </a:lnTo>
                  <a:lnTo>
                    <a:pt x="11" y="6"/>
                  </a:lnTo>
                  <a:lnTo>
                    <a:pt x="8" y="4"/>
                  </a:lnTo>
                  <a:lnTo>
                    <a:pt x="5" y="3"/>
                  </a:lnTo>
                  <a:lnTo>
                    <a:pt x="3" y="1"/>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245"/>
            <p:cNvSpPr>
              <a:spLocks/>
            </p:cNvSpPr>
            <p:nvPr/>
          </p:nvSpPr>
          <p:spPr bwMode="auto">
            <a:xfrm>
              <a:off x="3114" y="1937"/>
              <a:ext cx="18" cy="31"/>
            </a:xfrm>
            <a:custGeom>
              <a:avLst/>
              <a:gdLst>
                <a:gd name="T0" fmla="*/ 0 w 18"/>
                <a:gd name="T1" fmla="*/ 31 h 31"/>
                <a:gd name="T2" fmla="*/ 2 w 18"/>
                <a:gd name="T3" fmla="*/ 29 h 31"/>
                <a:gd name="T4" fmla="*/ 4 w 18"/>
                <a:gd name="T5" fmla="*/ 27 h 31"/>
                <a:gd name="T6" fmla="*/ 6 w 18"/>
                <a:gd name="T7" fmla="*/ 26 h 31"/>
                <a:gd name="T8" fmla="*/ 8 w 18"/>
                <a:gd name="T9" fmla="*/ 23 h 31"/>
                <a:gd name="T10" fmla="*/ 9 w 18"/>
                <a:gd name="T11" fmla="*/ 21 h 31"/>
                <a:gd name="T12" fmla="*/ 11 w 18"/>
                <a:gd name="T13" fmla="*/ 19 h 31"/>
                <a:gd name="T14" fmla="*/ 12 w 18"/>
                <a:gd name="T15" fmla="*/ 16 h 31"/>
                <a:gd name="T16" fmla="*/ 14 w 18"/>
                <a:gd name="T17" fmla="*/ 14 h 31"/>
                <a:gd name="T18" fmla="*/ 15 w 18"/>
                <a:gd name="T19" fmla="*/ 12 h 31"/>
                <a:gd name="T20" fmla="*/ 17 w 18"/>
                <a:gd name="T21" fmla="*/ 9 h 31"/>
                <a:gd name="T22" fmla="*/ 17 w 18"/>
                <a:gd name="T23" fmla="*/ 8 h 31"/>
                <a:gd name="T24" fmla="*/ 17 w 18"/>
                <a:gd name="T25" fmla="*/ 7 h 31"/>
                <a:gd name="T26" fmla="*/ 17 w 18"/>
                <a:gd name="T27" fmla="*/ 6 h 31"/>
                <a:gd name="T28" fmla="*/ 18 w 18"/>
                <a:gd name="T29" fmla="*/ 6 h 31"/>
                <a:gd name="T30" fmla="*/ 18 w 18"/>
                <a:gd name="T31" fmla="*/ 4 h 31"/>
                <a:gd name="T32" fmla="*/ 17 w 18"/>
                <a:gd name="T33" fmla="*/ 3 h 31"/>
                <a:gd name="T34" fmla="*/ 17 w 18"/>
                <a:gd name="T35" fmla="*/ 3 h 31"/>
                <a:gd name="T36" fmla="*/ 17 w 18"/>
                <a:gd name="T37" fmla="*/ 2 h 31"/>
                <a:gd name="T38" fmla="*/ 17 w 18"/>
                <a:gd name="T39" fmla="*/ 0 h 31"/>
                <a:gd name="T40" fmla="*/ 16 w 18"/>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1"/>
                <a:gd name="T65" fmla="*/ 18 w 18"/>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1">
                  <a:moveTo>
                    <a:pt x="0" y="31"/>
                  </a:moveTo>
                  <a:lnTo>
                    <a:pt x="2" y="29"/>
                  </a:lnTo>
                  <a:lnTo>
                    <a:pt x="4" y="27"/>
                  </a:lnTo>
                  <a:lnTo>
                    <a:pt x="6" y="26"/>
                  </a:lnTo>
                  <a:lnTo>
                    <a:pt x="8" y="23"/>
                  </a:lnTo>
                  <a:lnTo>
                    <a:pt x="9" y="21"/>
                  </a:lnTo>
                  <a:lnTo>
                    <a:pt x="11" y="19"/>
                  </a:lnTo>
                  <a:lnTo>
                    <a:pt x="12" y="16"/>
                  </a:lnTo>
                  <a:lnTo>
                    <a:pt x="14" y="14"/>
                  </a:lnTo>
                  <a:lnTo>
                    <a:pt x="15" y="12"/>
                  </a:lnTo>
                  <a:lnTo>
                    <a:pt x="17" y="9"/>
                  </a:lnTo>
                  <a:lnTo>
                    <a:pt x="17" y="8"/>
                  </a:lnTo>
                  <a:lnTo>
                    <a:pt x="17" y="7"/>
                  </a:lnTo>
                  <a:lnTo>
                    <a:pt x="17" y="6"/>
                  </a:lnTo>
                  <a:lnTo>
                    <a:pt x="18" y="6"/>
                  </a:lnTo>
                  <a:lnTo>
                    <a:pt x="18" y="4"/>
                  </a:lnTo>
                  <a:lnTo>
                    <a:pt x="17" y="3"/>
                  </a:lnTo>
                  <a:lnTo>
                    <a:pt x="17" y="2"/>
                  </a:lnTo>
                  <a:lnTo>
                    <a:pt x="17" y="0"/>
                  </a:lnTo>
                  <a:lnTo>
                    <a:pt x="16"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246"/>
            <p:cNvSpPr>
              <a:spLocks/>
            </p:cNvSpPr>
            <p:nvPr/>
          </p:nvSpPr>
          <p:spPr bwMode="auto">
            <a:xfrm>
              <a:off x="3127" y="1923"/>
              <a:ext cx="11" cy="7"/>
            </a:xfrm>
            <a:custGeom>
              <a:avLst/>
              <a:gdLst>
                <a:gd name="T0" fmla="*/ 0 w 11"/>
                <a:gd name="T1" fmla="*/ 0 h 7"/>
                <a:gd name="T2" fmla="*/ 1 w 11"/>
                <a:gd name="T3" fmla="*/ 1 h 7"/>
                <a:gd name="T4" fmla="*/ 2 w 11"/>
                <a:gd name="T5" fmla="*/ 1 h 7"/>
                <a:gd name="T6" fmla="*/ 4 w 11"/>
                <a:gd name="T7" fmla="*/ 2 h 7"/>
                <a:gd name="T8" fmla="*/ 5 w 11"/>
                <a:gd name="T9" fmla="*/ 3 h 7"/>
                <a:gd name="T10" fmla="*/ 6 w 11"/>
                <a:gd name="T11" fmla="*/ 3 h 7"/>
                <a:gd name="T12" fmla="*/ 7 w 11"/>
                <a:gd name="T13" fmla="*/ 4 h 7"/>
                <a:gd name="T14" fmla="*/ 8 w 11"/>
                <a:gd name="T15" fmla="*/ 4 h 7"/>
                <a:gd name="T16" fmla="*/ 9 w 11"/>
                <a:gd name="T17" fmla="*/ 5 h 7"/>
                <a:gd name="T18" fmla="*/ 11 w 11"/>
                <a:gd name="T19" fmla="*/ 6 h 7"/>
                <a:gd name="T20" fmla="*/ 11 w 11"/>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0" y="0"/>
                  </a:moveTo>
                  <a:lnTo>
                    <a:pt x="1" y="1"/>
                  </a:lnTo>
                  <a:lnTo>
                    <a:pt x="2" y="1"/>
                  </a:lnTo>
                  <a:lnTo>
                    <a:pt x="4" y="2"/>
                  </a:lnTo>
                  <a:lnTo>
                    <a:pt x="5" y="3"/>
                  </a:lnTo>
                  <a:lnTo>
                    <a:pt x="6" y="3"/>
                  </a:lnTo>
                  <a:lnTo>
                    <a:pt x="7" y="4"/>
                  </a:lnTo>
                  <a:lnTo>
                    <a:pt x="8" y="4"/>
                  </a:lnTo>
                  <a:lnTo>
                    <a:pt x="9" y="5"/>
                  </a:lnTo>
                  <a:lnTo>
                    <a:pt x="11" y="6"/>
                  </a:lnTo>
                  <a:lnTo>
                    <a:pt x="11" y="7"/>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247"/>
            <p:cNvSpPr>
              <a:spLocks/>
            </p:cNvSpPr>
            <p:nvPr/>
          </p:nvSpPr>
          <p:spPr bwMode="auto">
            <a:xfrm>
              <a:off x="3129" y="1920"/>
              <a:ext cx="10" cy="3"/>
            </a:xfrm>
            <a:custGeom>
              <a:avLst/>
              <a:gdLst>
                <a:gd name="T0" fmla="*/ 0 w 10"/>
                <a:gd name="T1" fmla="*/ 0 h 3"/>
                <a:gd name="T2" fmla="*/ 0 w 10"/>
                <a:gd name="T3" fmla="*/ 0 h 3"/>
                <a:gd name="T4" fmla="*/ 2 w 10"/>
                <a:gd name="T5" fmla="*/ 1 h 3"/>
                <a:gd name="T6" fmla="*/ 3 w 10"/>
                <a:gd name="T7" fmla="*/ 1 h 3"/>
                <a:gd name="T8" fmla="*/ 3 w 10"/>
                <a:gd name="T9" fmla="*/ 2 h 3"/>
                <a:gd name="T10" fmla="*/ 4 w 10"/>
                <a:gd name="T11" fmla="*/ 2 h 3"/>
                <a:gd name="T12" fmla="*/ 6 w 10"/>
                <a:gd name="T13" fmla="*/ 3 h 3"/>
                <a:gd name="T14" fmla="*/ 6 w 10"/>
                <a:gd name="T15" fmla="*/ 3 h 3"/>
                <a:gd name="T16" fmla="*/ 8 w 10"/>
                <a:gd name="T17" fmla="*/ 3 h 3"/>
                <a:gd name="T18" fmla="*/ 9 w 10"/>
                <a:gd name="T19" fmla="*/ 3 h 3"/>
                <a:gd name="T20" fmla="*/ 10 w 10"/>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
                <a:gd name="T35" fmla="*/ 10 w 1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
                  <a:moveTo>
                    <a:pt x="0" y="0"/>
                  </a:moveTo>
                  <a:lnTo>
                    <a:pt x="0" y="0"/>
                  </a:lnTo>
                  <a:lnTo>
                    <a:pt x="2" y="1"/>
                  </a:lnTo>
                  <a:lnTo>
                    <a:pt x="3" y="1"/>
                  </a:lnTo>
                  <a:lnTo>
                    <a:pt x="3" y="2"/>
                  </a:lnTo>
                  <a:lnTo>
                    <a:pt x="4" y="2"/>
                  </a:lnTo>
                  <a:lnTo>
                    <a:pt x="6" y="3"/>
                  </a:lnTo>
                  <a:lnTo>
                    <a:pt x="8" y="3"/>
                  </a:lnTo>
                  <a:lnTo>
                    <a:pt x="9" y="3"/>
                  </a:lnTo>
                  <a:lnTo>
                    <a:pt x="10" y="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248"/>
            <p:cNvSpPr>
              <a:spLocks/>
            </p:cNvSpPr>
            <p:nvPr/>
          </p:nvSpPr>
          <p:spPr bwMode="auto">
            <a:xfrm>
              <a:off x="3106" y="1904"/>
              <a:ext cx="11" cy="12"/>
            </a:xfrm>
            <a:custGeom>
              <a:avLst/>
              <a:gdLst>
                <a:gd name="T0" fmla="*/ 0 w 11"/>
                <a:gd name="T1" fmla="*/ 0 h 12"/>
                <a:gd name="T2" fmla="*/ 1 w 11"/>
                <a:gd name="T3" fmla="*/ 1 h 12"/>
                <a:gd name="T4" fmla="*/ 3 w 11"/>
                <a:gd name="T5" fmla="*/ 3 h 12"/>
                <a:gd name="T6" fmla="*/ 3 w 11"/>
                <a:gd name="T7" fmla="*/ 4 h 12"/>
                <a:gd name="T8" fmla="*/ 4 w 11"/>
                <a:gd name="T9" fmla="*/ 5 h 12"/>
                <a:gd name="T10" fmla="*/ 6 w 11"/>
                <a:gd name="T11" fmla="*/ 6 h 12"/>
                <a:gd name="T12" fmla="*/ 7 w 11"/>
                <a:gd name="T13" fmla="*/ 7 h 12"/>
                <a:gd name="T14" fmla="*/ 8 w 11"/>
                <a:gd name="T15" fmla="*/ 9 h 12"/>
                <a:gd name="T16" fmla="*/ 8 w 11"/>
                <a:gd name="T17" fmla="*/ 10 h 12"/>
                <a:gd name="T18" fmla="*/ 10 w 11"/>
                <a:gd name="T19" fmla="*/ 10 h 12"/>
                <a:gd name="T20" fmla="*/ 11 w 11"/>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2"/>
                <a:gd name="T35" fmla="*/ 11 w 1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2">
                  <a:moveTo>
                    <a:pt x="0" y="0"/>
                  </a:moveTo>
                  <a:lnTo>
                    <a:pt x="1" y="1"/>
                  </a:lnTo>
                  <a:lnTo>
                    <a:pt x="3" y="3"/>
                  </a:lnTo>
                  <a:lnTo>
                    <a:pt x="3" y="4"/>
                  </a:lnTo>
                  <a:lnTo>
                    <a:pt x="4" y="5"/>
                  </a:lnTo>
                  <a:lnTo>
                    <a:pt x="6" y="6"/>
                  </a:lnTo>
                  <a:lnTo>
                    <a:pt x="7" y="7"/>
                  </a:lnTo>
                  <a:lnTo>
                    <a:pt x="8" y="9"/>
                  </a:lnTo>
                  <a:lnTo>
                    <a:pt x="8" y="10"/>
                  </a:lnTo>
                  <a:lnTo>
                    <a:pt x="10" y="10"/>
                  </a:lnTo>
                  <a:lnTo>
                    <a:pt x="11" y="12"/>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249"/>
            <p:cNvSpPr>
              <a:spLocks/>
            </p:cNvSpPr>
            <p:nvPr/>
          </p:nvSpPr>
          <p:spPr bwMode="auto">
            <a:xfrm>
              <a:off x="3090" y="1899"/>
              <a:ext cx="19" cy="18"/>
            </a:xfrm>
            <a:custGeom>
              <a:avLst/>
              <a:gdLst>
                <a:gd name="T0" fmla="*/ 0 w 19"/>
                <a:gd name="T1" fmla="*/ 0 h 18"/>
                <a:gd name="T2" fmla="*/ 3 w 19"/>
                <a:gd name="T3" fmla="*/ 1 h 18"/>
                <a:gd name="T4" fmla="*/ 5 w 19"/>
                <a:gd name="T5" fmla="*/ 2 h 18"/>
                <a:gd name="T6" fmla="*/ 7 w 19"/>
                <a:gd name="T7" fmla="*/ 4 h 18"/>
                <a:gd name="T8" fmla="*/ 9 w 19"/>
                <a:gd name="T9" fmla="*/ 5 h 18"/>
                <a:gd name="T10" fmla="*/ 11 w 19"/>
                <a:gd name="T11" fmla="*/ 7 h 18"/>
                <a:gd name="T12" fmla="*/ 13 w 19"/>
                <a:gd name="T13" fmla="*/ 9 h 18"/>
                <a:gd name="T14" fmla="*/ 14 w 19"/>
                <a:gd name="T15" fmla="*/ 11 h 18"/>
                <a:gd name="T16" fmla="*/ 16 w 19"/>
                <a:gd name="T17" fmla="*/ 14 h 18"/>
                <a:gd name="T18" fmla="*/ 17 w 19"/>
                <a:gd name="T19" fmla="*/ 16 h 18"/>
                <a:gd name="T20" fmla="*/ 19 w 19"/>
                <a:gd name="T21" fmla="*/ 1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0" y="0"/>
                  </a:moveTo>
                  <a:lnTo>
                    <a:pt x="3" y="1"/>
                  </a:lnTo>
                  <a:lnTo>
                    <a:pt x="5" y="2"/>
                  </a:lnTo>
                  <a:lnTo>
                    <a:pt x="7" y="4"/>
                  </a:lnTo>
                  <a:lnTo>
                    <a:pt x="9" y="5"/>
                  </a:lnTo>
                  <a:lnTo>
                    <a:pt x="11" y="7"/>
                  </a:lnTo>
                  <a:lnTo>
                    <a:pt x="13" y="9"/>
                  </a:lnTo>
                  <a:lnTo>
                    <a:pt x="14" y="11"/>
                  </a:lnTo>
                  <a:lnTo>
                    <a:pt x="16" y="14"/>
                  </a:lnTo>
                  <a:lnTo>
                    <a:pt x="17" y="16"/>
                  </a:lnTo>
                  <a:lnTo>
                    <a:pt x="19" y="18"/>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250"/>
            <p:cNvSpPr>
              <a:spLocks/>
            </p:cNvSpPr>
            <p:nvPr/>
          </p:nvSpPr>
          <p:spPr bwMode="auto">
            <a:xfrm>
              <a:off x="3083" y="1904"/>
              <a:ext cx="14" cy="15"/>
            </a:xfrm>
            <a:custGeom>
              <a:avLst/>
              <a:gdLst>
                <a:gd name="T0" fmla="*/ 0 w 14"/>
                <a:gd name="T1" fmla="*/ 0 h 15"/>
                <a:gd name="T2" fmla="*/ 1 w 14"/>
                <a:gd name="T3" fmla="*/ 1 h 15"/>
                <a:gd name="T4" fmla="*/ 1 w 14"/>
                <a:gd name="T5" fmla="*/ 1 h 15"/>
                <a:gd name="T6" fmla="*/ 2 w 14"/>
                <a:gd name="T7" fmla="*/ 1 h 15"/>
                <a:gd name="T8" fmla="*/ 2 w 14"/>
                <a:gd name="T9" fmla="*/ 1 h 15"/>
                <a:gd name="T10" fmla="*/ 2 w 14"/>
                <a:gd name="T11" fmla="*/ 2 h 15"/>
                <a:gd name="T12" fmla="*/ 3 w 14"/>
                <a:gd name="T13" fmla="*/ 2 h 15"/>
                <a:gd name="T14" fmla="*/ 4 w 14"/>
                <a:gd name="T15" fmla="*/ 2 h 15"/>
                <a:gd name="T16" fmla="*/ 4 w 14"/>
                <a:gd name="T17" fmla="*/ 3 h 15"/>
                <a:gd name="T18" fmla="*/ 4 w 14"/>
                <a:gd name="T19" fmla="*/ 3 h 15"/>
                <a:gd name="T20" fmla="*/ 5 w 14"/>
                <a:gd name="T21" fmla="*/ 3 h 15"/>
                <a:gd name="T22" fmla="*/ 5 w 14"/>
                <a:gd name="T23" fmla="*/ 5 h 15"/>
                <a:gd name="T24" fmla="*/ 7 w 14"/>
                <a:gd name="T25" fmla="*/ 6 h 15"/>
                <a:gd name="T26" fmla="*/ 8 w 14"/>
                <a:gd name="T27" fmla="*/ 7 h 15"/>
                <a:gd name="T28" fmla="*/ 8 w 14"/>
                <a:gd name="T29" fmla="*/ 8 h 15"/>
                <a:gd name="T30" fmla="*/ 10 w 14"/>
                <a:gd name="T31" fmla="*/ 9 h 15"/>
                <a:gd name="T32" fmla="*/ 11 w 14"/>
                <a:gd name="T33" fmla="*/ 10 h 15"/>
                <a:gd name="T34" fmla="*/ 11 w 14"/>
                <a:gd name="T35" fmla="*/ 11 h 15"/>
                <a:gd name="T36" fmla="*/ 13 w 14"/>
                <a:gd name="T37" fmla="*/ 13 h 15"/>
                <a:gd name="T38" fmla="*/ 14 w 14"/>
                <a:gd name="T39" fmla="*/ 13 h 15"/>
                <a:gd name="T40" fmla="*/ 14 w 14"/>
                <a:gd name="T41" fmla="*/ 1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5"/>
                <a:gd name="T65" fmla="*/ 14 w 14"/>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5">
                  <a:moveTo>
                    <a:pt x="0" y="0"/>
                  </a:moveTo>
                  <a:lnTo>
                    <a:pt x="1" y="1"/>
                  </a:lnTo>
                  <a:lnTo>
                    <a:pt x="2" y="1"/>
                  </a:lnTo>
                  <a:lnTo>
                    <a:pt x="2" y="2"/>
                  </a:lnTo>
                  <a:lnTo>
                    <a:pt x="3" y="2"/>
                  </a:lnTo>
                  <a:lnTo>
                    <a:pt x="4" y="2"/>
                  </a:lnTo>
                  <a:lnTo>
                    <a:pt x="4" y="3"/>
                  </a:lnTo>
                  <a:lnTo>
                    <a:pt x="5" y="3"/>
                  </a:lnTo>
                  <a:lnTo>
                    <a:pt x="5" y="5"/>
                  </a:lnTo>
                  <a:lnTo>
                    <a:pt x="7" y="6"/>
                  </a:lnTo>
                  <a:lnTo>
                    <a:pt x="8" y="7"/>
                  </a:lnTo>
                  <a:lnTo>
                    <a:pt x="8" y="8"/>
                  </a:lnTo>
                  <a:lnTo>
                    <a:pt x="10" y="9"/>
                  </a:lnTo>
                  <a:lnTo>
                    <a:pt x="11" y="10"/>
                  </a:lnTo>
                  <a:lnTo>
                    <a:pt x="11" y="11"/>
                  </a:lnTo>
                  <a:lnTo>
                    <a:pt x="13" y="13"/>
                  </a:lnTo>
                  <a:lnTo>
                    <a:pt x="14" y="13"/>
                  </a:lnTo>
                  <a:lnTo>
                    <a:pt x="14" y="1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251"/>
            <p:cNvSpPr>
              <a:spLocks/>
            </p:cNvSpPr>
            <p:nvPr/>
          </p:nvSpPr>
          <p:spPr bwMode="auto">
            <a:xfrm>
              <a:off x="3071" y="1901"/>
              <a:ext cx="12" cy="11"/>
            </a:xfrm>
            <a:custGeom>
              <a:avLst/>
              <a:gdLst>
                <a:gd name="T0" fmla="*/ 0 w 12"/>
                <a:gd name="T1" fmla="*/ 0 h 11"/>
                <a:gd name="T2" fmla="*/ 1 w 12"/>
                <a:gd name="T3" fmla="*/ 1 h 11"/>
                <a:gd name="T4" fmla="*/ 2 w 12"/>
                <a:gd name="T5" fmla="*/ 3 h 11"/>
                <a:gd name="T6" fmla="*/ 3 w 12"/>
                <a:gd name="T7" fmla="*/ 4 h 11"/>
                <a:gd name="T8" fmla="*/ 4 w 12"/>
                <a:gd name="T9" fmla="*/ 5 h 11"/>
                <a:gd name="T10" fmla="*/ 6 w 12"/>
                <a:gd name="T11" fmla="*/ 6 h 11"/>
                <a:gd name="T12" fmla="*/ 7 w 12"/>
                <a:gd name="T13" fmla="*/ 7 h 11"/>
                <a:gd name="T14" fmla="*/ 8 w 12"/>
                <a:gd name="T15" fmla="*/ 8 h 11"/>
                <a:gd name="T16" fmla="*/ 9 w 12"/>
                <a:gd name="T17" fmla="*/ 9 h 11"/>
                <a:gd name="T18" fmla="*/ 11 w 12"/>
                <a:gd name="T19" fmla="*/ 10 h 11"/>
                <a:gd name="T20" fmla="*/ 12 w 12"/>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1" y="1"/>
                  </a:lnTo>
                  <a:lnTo>
                    <a:pt x="2" y="3"/>
                  </a:lnTo>
                  <a:lnTo>
                    <a:pt x="3" y="4"/>
                  </a:lnTo>
                  <a:lnTo>
                    <a:pt x="4" y="5"/>
                  </a:lnTo>
                  <a:lnTo>
                    <a:pt x="6" y="6"/>
                  </a:lnTo>
                  <a:lnTo>
                    <a:pt x="7" y="7"/>
                  </a:lnTo>
                  <a:lnTo>
                    <a:pt x="8" y="8"/>
                  </a:lnTo>
                  <a:lnTo>
                    <a:pt x="9" y="9"/>
                  </a:lnTo>
                  <a:lnTo>
                    <a:pt x="11" y="10"/>
                  </a:lnTo>
                  <a:lnTo>
                    <a:pt x="12" y="11"/>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252"/>
            <p:cNvSpPr>
              <a:spLocks/>
            </p:cNvSpPr>
            <p:nvPr/>
          </p:nvSpPr>
          <p:spPr bwMode="auto">
            <a:xfrm>
              <a:off x="3065" y="1906"/>
              <a:ext cx="23" cy="16"/>
            </a:xfrm>
            <a:custGeom>
              <a:avLst/>
              <a:gdLst>
                <a:gd name="T0" fmla="*/ 0 w 23"/>
                <a:gd name="T1" fmla="*/ 0 h 16"/>
                <a:gd name="T2" fmla="*/ 3 w 23"/>
                <a:gd name="T3" fmla="*/ 1 h 16"/>
                <a:gd name="T4" fmla="*/ 6 w 23"/>
                <a:gd name="T5" fmla="*/ 2 h 16"/>
                <a:gd name="T6" fmla="*/ 9 w 23"/>
                <a:gd name="T7" fmla="*/ 4 h 16"/>
                <a:gd name="T8" fmla="*/ 10 w 23"/>
                <a:gd name="T9" fmla="*/ 5 h 16"/>
                <a:gd name="T10" fmla="*/ 13 w 23"/>
                <a:gd name="T11" fmla="*/ 7 h 16"/>
                <a:gd name="T12" fmla="*/ 14 w 23"/>
                <a:gd name="T13" fmla="*/ 8 h 16"/>
                <a:gd name="T14" fmla="*/ 17 w 23"/>
                <a:gd name="T15" fmla="*/ 10 h 16"/>
                <a:gd name="T16" fmla="*/ 19 w 23"/>
                <a:gd name="T17" fmla="*/ 11 h 16"/>
                <a:gd name="T18" fmla="*/ 20 w 23"/>
                <a:gd name="T19" fmla="*/ 14 h 16"/>
                <a:gd name="T20" fmla="*/ 23 w 23"/>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6"/>
                <a:gd name="T35" fmla="*/ 23 w 2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6">
                  <a:moveTo>
                    <a:pt x="0" y="0"/>
                  </a:moveTo>
                  <a:lnTo>
                    <a:pt x="3" y="1"/>
                  </a:lnTo>
                  <a:lnTo>
                    <a:pt x="6" y="2"/>
                  </a:lnTo>
                  <a:lnTo>
                    <a:pt x="9" y="4"/>
                  </a:lnTo>
                  <a:lnTo>
                    <a:pt x="10" y="5"/>
                  </a:lnTo>
                  <a:lnTo>
                    <a:pt x="13" y="7"/>
                  </a:lnTo>
                  <a:lnTo>
                    <a:pt x="14" y="8"/>
                  </a:lnTo>
                  <a:lnTo>
                    <a:pt x="17" y="10"/>
                  </a:lnTo>
                  <a:lnTo>
                    <a:pt x="19" y="11"/>
                  </a:lnTo>
                  <a:lnTo>
                    <a:pt x="20" y="14"/>
                  </a:lnTo>
                  <a:lnTo>
                    <a:pt x="23" y="1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253"/>
            <p:cNvSpPr>
              <a:spLocks/>
            </p:cNvSpPr>
            <p:nvPr/>
          </p:nvSpPr>
          <p:spPr bwMode="auto">
            <a:xfrm>
              <a:off x="3052" y="1904"/>
              <a:ext cx="21" cy="16"/>
            </a:xfrm>
            <a:custGeom>
              <a:avLst/>
              <a:gdLst>
                <a:gd name="T0" fmla="*/ 0 w 21"/>
                <a:gd name="T1" fmla="*/ 0 h 16"/>
                <a:gd name="T2" fmla="*/ 1 w 21"/>
                <a:gd name="T3" fmla="*/ 1 h 16"/>
                <a:gd name="T4" fmla="*/ 3 w 21"/>
                <a:gd name="T5" fmla="*/ 1 h 16"/>
                <a:gd name="T6" fmla="*/ 4 w 21"/>
                <a:gd name="T7" fmla="*/ 2 h 16"/>
                <a:gd name="T8" fmla="*/ 4 w 21"/>
                <a:gd name="T9" fmla="*/ 3 h 16"/>
                <a:gd name="T10" fmla="*/ 6 w 21"/>
                <a:gd name="T11" fmla="*/ 3 h 16"/>
                <a:gd name="T12" fmla="*/ 7 w 21"/>
                <a:gd name="T13" fmla="*/ 4 h 16"/>
                <a:gd name="T14" fmla="*/ 7 w 21"/>
                <a:gd name="T15" fmla="*/ 5 h 16"/>
                <a:gd name="T16" fmla="*/ 9 w 21"/>
                <a:gd name="T17" fmla="*/ 5 h 16"/>
                <a:gd name="T18" fmla="*/ 10 w 21"/>
                <a:gd name="T19" fmla="*/ 6 h 16"/>
                <a:gd name="T20" fmla="*/ 10 w 21"/>
                <a:gd name="T21" fmla="*/ 7 h 16"/>
                <a:gd name="T22" fmla="*/ 11 w 21"/>
                <a:gd name="T23" fmla="*/ 8 h 16"/>
                <a:gd name="T24" fmla="*/ 12 w 21"/>
                <a:gd name="T25" fmla="*/ 10 h 16"/>
                <a:gd name="T26" fmla="*/ 13 w 21"/>
                <a:gd name="T27" fmla="*/ 10 h 16"/>
                <a:gd name="T28" fmla="*/ 14 w 21"/>
                <a:gd name="T29" fmla="*/ 12 h 16"/>
                <a:gd name="T30" fmla="*/ 15 w 21"/>
                <a:gd name="T31" fmla="*/ 13 h 16"/>
                <a:gd name="T32" fmla="*/ 16 w 21"/>
                <a:gd name="T33" fmla="*/ 13 h 16"/>
                <a:gd name="T34" fmla="*/ 17 w 21"/>
                <a:gd name="T35" fmla="*/ 14 h 16"/>
                <a:gd name="T36" fmla="*/ 19 w 21"/>
                <a:gd name="T37" fmla="*/ 15 h 16"/>
                <a:gd name="T38" fmla="*/ 19 w 21"/>
                <a:gd name="T39" fmla="*/ 16 h 16"/>
                <a:gd name="T40" fmla="*/ 21 w 21"/>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6"/>
                <a:gd name="T65" fmla="*/ 21 w 2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6">
                  <a:moveTo>
                    <a:pt x="0" y="0"/>
                  </a:moveTo>
                  <a:lnTo>
                    <a:pt x="1" y="1"/>
                  </a:lnTo>
                  <a:lnTo>
                    <a:pt x="3" y="1"/>
                  </a:lnTo>
                  <a:lnTo>
                    <a:pt x="4" y="2"/>
                  </a:lnTo>
                  <a:lnTo>
                    <a:pt x="4" y="3"/>
                  </a:lnTo>
                  <a:lnTo>
                    <a:pt x="6" y="3"/>
                  </a:lnTo>
                  <a:lnTo>
                    <a:pt x="7" y="4"/>
                  </a:lnTo>
                  <a:lnTo>
                    <a:pt x="7" y="5"/>
                  </a:lnTo>
                  <a:lnTo>
                    <a:pt x="9" y="5"/>
                  </a:lnTo>
                  <a:lnTo>
                    <a:pt x="10" y="6"/>
                  </a:lnTo>
                  <a:lnTo>
                    <a:pt x="10" y="7"/>
                  </a:lnTo>
                  <a:lnTo>
                    <a:pt x="11" y="8"/>
                  </a:lnTo>
                  <a:lnTo>
                    <a:pt x="12" y="10"/>
                  </a:lnTo>
                  <a:lnTo>
                    <a:pt x="13" y="10"/>
                  </a:lnTo>
                  <a:lnTo>
                    <a:pt x="14" y="12"/>
                  </a:lnTo>
                  <a:lnTo>
                    <a:pt x="15" y="13"/>
                  </a:lnTo>
                  <a:lnTo>
                    <a:pt x="16" y="13"/>
                  </a:lnTo>
                  <a:lnTo>
                    <a:pt x="17" y="14"/>
                  </a:lnTo>
                  <a:lnTo>
                    <a:pt x="19" y="15"/>
                  </a:lnTo>
                  <a:lnTo>
                    <a:pt x="19" y="16"/>
                  </a:lnTo>
                  <a:lnTo>
                    <a:pt x="21" y="1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254"/>
            <p:cNvSpPr>
              <a:spLocks/>
            </p:cNvSpPr>
            <p:nvPr/>
          </p:nvSpPr>
          <p:spPr bwMode="auto">
            <a:xfrm>
              <a:off x="3096" y="1926"/>
              <a:ext cx="5" cy="13"/>
            </a:xfrm>
            <a:custGeom>
              <a:avLst/>
              <a:gdLst>
                <a:gd name="T0" fmla="*/ 4 w 5"/>
                <a:gd name="T1" fmla="*/ 13 h 13"/>
                <a:gd name="T2" fmla="*/ 4 w 5"/>
                <a:gd name="T3" fmla="*/ 11 h 13"/>
                <a:gd name="T4" fmla="*/ 5 w 5"/>
                <a:gd name="T5" fmla="*/ 10 h 13"/>
                <a:gd name="T6" fmla="*/ 4 w 5"/>
                <a:gd name="T7" fmla="*/ 8 h 13"/>
                <a:gd name="T8" fmla="*/ 4 w 5"/>
                <a:gd name="T9" fmla="*/ 7 h 13"/>
                <a:gd name="T10" fmla="*/ 4 w 5"/>
                <a:gd name="T11" fmla="*/ 5 h 13"/>
                <a:gd name="T12" fmla="*/ 4 w 5"/>
                <a:gd name="T13" fmla="*/ 4 h 13"/>
                <a:gd name="T14" fmla="*/ 2 w 5"/>
                <a:gd name="T15" fmla="*/ 3 h 13"/>
                <a:gd name="T16" fmla="*/ 1 w 5"/>
                <a:gd name="T17" fmla="*/ 1 h 13"/>
                <a:gd name="T18" fmla="*/ 1 w 5"/>
                <a:gd name="T19" fmla="*/ 0 h 13"/>
                <a:gd name="T20" fmla="*/ 0 w 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3"/>
                <a:gd name="T35" fmla="*/ 5 w 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3">
                  <a:moveTo>
                    <a:pt x="4" y="13"/>
                  </a:moveTo>
                  <a:lnTo>
                    <a:pt x="4" y="11"/>
                  </a:lnTo>
                  <a:lnTo>
                    <a:pt x="5" y="10"/>
                  </a:lnTo>
                  <a:lnTo>
                    <a:pt x="4" y="8"/>
                  </a:lnTo>
                  <a:lnTo>
                    <a:pt x="4" y="7"/>
                  </a:lnTo>
                  <a:lnTo>
                    <a:pt x="4" y="5"/>
                  </a:lnTo>
                  <a:lnTo>
                    <a:pt x="4" y="4"/>
                  </a:lnTo>
                  <a:lnTo>
                    <a:pt x="2" y="3"/>
                  </a:lnTo>
                  <a:lnTo>
                    <a:pt x="1" y="1"/>
                  </a:lnTo>
                  <a:lnTo>
                    <a:pt x="1" y="0"/>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255"/>
            <p:cNvSpPr>
              <a:spLocks/>
            </p:cNvSpPr>
            <p:nvPr/>
          </p:nvSpPr>
          <p:spPr bwMode="auto">
            <a:xfrm>
              <a:off x="3071" y="1946"/>
              <a:ext cx="23" cy="27"/>
            </a:xfrm>
            <a:custGeom>
              <a:avLst/>
              <a:gdLst>
                <a:gd name="T0" fmla="*/ 0 w 23"/>
                <a:gd name="T1" fmla="*/ 27 h 27"/>
                <a:gd name="T2" fmla="*/ 1 w 23"/>
                <a:gd name="T3" fmla="*/ 26 h 27"/>
                <a:gd name="T4" fmla="*/ 3 w 23"/>
                <a:gd name="T5" fmla="*/ 25 h 27"/>
                <a:gd name="T6" fmla="*/ 4 w 23"/>
                <a:gd name="T7" fmla="*/ 24 h 27"/>
                <a:gd name="T8" fmla="*/ 6 w 23"/>
                <a:gd name="T9" fmla="*/ 23 h 27"/>
                <a:gd name="T10" fmla="*/ 7 w 23"/>
                <a:gd name="T11" fmla="*/ 22 h 27"/>
                <a:gd name="T12" fmla="*/ 9 w 23"/>
                <a:gd name="T13" fmla="*/ 21 h 27"/>
                <a:gd name="T14" fmla="*/ 11 w 23"/>
                <a:gd name="T15" fmla="*/ 20 h 27"/>
                <a:gd name="T16" fmla="*/ 12 w 23"/>
                <a:gd name="T17" fmla="*/ 18 h 27"/>
                <a:gd name="T18" fmla="*/ 14 w 23"/>
                <a:gd name="T19" fmla="*/ 17 h 27"/>
                <a:gd name="T20" fmla="*/ 14 w 23"/>
                <a:gd name="T21" fmla="*/ 15 h 27"/>
                <a:gd name="T22" fmla="*/ 16 w 23"/>
                <a:gd name="T23" fmla="*/ 14 h 27"/>
                <a:gd name="T24" fmla="*/ 17 w 23"/>
                <a:gd name="T25" fmla="*/ 13 h 27"/>
                <a:gd name="T26" fmla="*/ 18 w 23"/>
                <a:gd name="T27" fmla="*/ 12 h 27"/>
                <a:gd name="T28" fmla="*/ 19 w 23"/>
                <a:gd name="T29" fmla="*/ 10 h 27"/>
                <a:gd name="T30" fmla="*/ 20 w 23"/>
                <a:gd name="T31" fmla="*/ 8 h 27"/>
                <a:gd name="T32" fmla="*/ 21 w 23"/>
                <a:gd name="T33" fmla="*/ 7 h 27"/>
                <a:gd name="T34" fmla="*/ 22 w 23"/>
                <a:gd name="T35" fmla="*/ 5 h 27"/>
                <a:gd name="T36" fmla="*/ 22 w 23"/>
                <a:gd name="T37" fmla="*/ 4 h 27"/>
                <a:gd name="T38" fmla="*/ 23 w 23"/>
                <a:gd name="T39" fmla="*/ 2 h 27"/>
                <a:gd name="T40" fmla="*/ 23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0" y="27"/>
                  </a:moveTo>
                  <a:lnTo>
                    <a:pt x="1" y="26"/>
                  </a:lnTo>
                  <a:lnTo>
                    <a:pt x="3" y="25"/>
                  </a:lnTo>
                  <a:lnTo>
                    <a:pt x="4" y="24"/>
                  </a:lnTo>
                  <a:lnTo>
                    <a:pt x="6" y="23"/>
                  </a:lnTo>
                  <a:lnTo>
                    <a:pt x="7" y="22"/>
                  </a:lnTo>
                  <a:lnTo>
                    <a:pt x="9" y="21"/>
                  </a:lnTo>
                  <a:lnTo>
                    <a:pt x="11" y="20"/>
                  </a:lnTo>
                  <a:lnTo>
                    <a:pt x="12" y="18"/>
                  </a:lnTo>
                  <a:lnTo>
                    <a:pt x="14" y="17"/>
                  </a:lnTo>
                  <a:lnTo>
                    <a:pt x="14" y="15"/>
                  </a:lnTo>
                  <a:lnTo>
                    <a:pt x="16" y="14"/>
                  </a:lnTo>
                  <a:lnTo>
                    <a:pt x="17" y="13"/>
                  </a:lnTo>
                  <a:lnTo>
                    <a:pt x="18" y="12"/>
                  </a:lnTo>
                  <a:lnTo>
                    <a:pt x="19" y="10"/>
                  </a:lnTo>
                  <a:lnTo>
                    <a:pt x="20" y="8"/>
                  </a:lnTo>
                  <a:lnTo>
                    <a:pt x="21" y="7"/>
                  </a:lnTo>
                  <a:lnTo>
                    <a:pt x="22" y="5"/>
                  </a:lnTo>
                  <a:lnTo>
                    <a:pt x="22" y="4"/>
                  </a:lnTo>
                  <a:lnTo>
                    <a:pt x="23" y="2"/>
                  </a:lnTo>
                  <a:lnTo>
                    <a:pt x="23"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256"/>
            <p:cNvSpPr>
              <a:spLocks/>
            </p:cNvSpPr>
            <p:nvPr/>
          </p:nvSpPr>
          <p:spPr bwMode="auto">
            <a:xfrm>
              <a:off x="3056" y="1955"/>
              <a:ext cx="25" cy="21"/>
            </a:xfrm>
            <a:custGeom>
              <a:avLst/>
              <a:gdLst>
                <a:gd name="T0" fmla="*/ 0 w 25"/>
                <a:gd name="T1" fmla="*/ 21 h 21"/>
                <a:gd name="T2" fmla="*/ 3 w 25"/>
                <a:gd name="T3" fmla="*/ 20 h 21"/>
                <a:gd name="T4" fmla="*/ 4 w 25"/>
                <a:gd name="T5" fmla="*/ 19 h 21"/>
                <a:gd name="T6" fmla="*/ 6 w 25"/>
                <a:gd name="T7" fmla="*/ 18 h 21"/>
                <a:gd name="T8" fmla="*/ 7 w 25"/>
                <a:gd name="T9" fmla="*/ 17 h 21"/>
                <a:gd name="T10" fmla="*/ 9 w 25"/>
                <a:gd name="T11" fmla="*/ 16 h 21"/>
                <a:gd name="T12" fmla="*/ 10 w 25"/>
                <a:gd name="T13" fmla="*/ 15 h 21"/>
                <a:gd name="T14" fmla="*/ 12 w 25"/>
                <a:gd name="T15" fmla="*/ 14 h 21"/>
                <a:gd name="T16" fmla="*/ 13 w 25"/>
                <a:gd name="T17" fmla="*/ 12 h 21"/>
                <a:gd name="T18" fmla="*/ 15 w 25"/>
                <a:gd name="T19" fmla="*/ 11 h 21"/>
                <a:gd name="T20" fmla="*/ 17 w 25"/>
                <a:gd name="T21" fmla="*/ 9 h 21"/>
                <a:gd name="T22" fmla="*/ 18 w 25"/>
                <a:gd name="T23" fmla="*/ 8 h 21"/>
                <a:gd name="T24" fmla="*/ 19 w 25"/>
                <a:gd name="T25" fmla="*/ 8 h 21"/>
                <a:gd name="T26" fmla="*/ 19 w 25"/>
                <a:gd name="T27" fmla="*/ 6 h 21"/>
                <a:gd name="T28" fmla="*/ 20 w 25"/>
                <a:gd name="T29" fmla="*/ 6 h 21"/>
                <a:gd name="T30" fmla="*/ 21 w 25"/>
                <a:gd name="T31" fmla="*/ 5 h 21"/>
                <a:gd name="T32" fmla="*/ 21 w 25"/>
                <a:gd name="T33" fmla="*/ 5 h 21"/>
                <a:gd name="T34" fmla="*/ 22 w 25"/>
                <a:gd name="T35" fmla="*/ 4 h 21"/>
                <a:gd name="T36" fmla="*/ 23 w 25"/>
                <a:gd name="T37" fmla="*/ 3 h 21"/>
                <a:gd name="T38" fmla="*/ 23 w 25"/>
                <a:gd name="T39" fmla="*/ 2 h 21"/>
                <a:gd name="T40" fmla="*/ 25 w 2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1"/>
                <a:gd name="T65" fmla="*/ 25 w 2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1">
                  <a:moveTo>
                    <a:pt x="0" y="21"/>
                  </a:moveTo>
                  <a:lnTo>
                    <a:pt x="3" y="20"/>
                  </a:lnTo>
                  <a:lnTo>
                    <a:pt x="4" y="19"/>
                  </a:lnTo>
                  <a:lnTo>
                    <a:pt x="6" y="18"/>
                  </a:lnTo>
                  <a:lnTo>
                    <a:pt x="7" y="17"/>
                  </a:lnTo>
                  <a:lnTo>
                    <a:pt x="9" y="16"/>
                  </a:lnTo>
                  <a:lnTo>
                    <a:pt x="10" y="15"/>
                  </a:lnTo>
                  <a:lnTo>
                    <a:pt x="12" y="14"/>
                  </a:lnTo>
                  <a:lnTo>
                    <a:pt x="13" y="12"/>
                  </a:lnTo>
                  <a:lnTo>
                    <a:pt x="15" y="11"/>
                  </a:lnTo>
                  <a:lnTo>
                    <a:pt x="17" y="9"/>
                  </a:lnTo>
                  <a:lnTo>
                    <a:pt x="18" y="8"/>
                  </a:lnTo>
                  <a:lnTo>
                    <a:pt x="19" y="8"/>
                  </a:lnTo>
                  <a:lnTo>
                    <a:pt x="19" y="6"/>
                  </a:lnTo>
                  <a:lnTo>
                    <a:pt x="20" y="6"/>
                  </a:lnTo>
                  <a:lnTo>
                    <a:pt x="21" y="5"/>
                  </a:lnTo>
                  <a:lnTo>
                    <a:pt x="22" y="4"/>
                  </a:lnTo>
                  <a:lnTo>
                    <a:pt x="23" y="3"/>
                  </a:lnTo>
                  <a:lnTo>
                    <a:pt x="23" y="2"/>
                  </a:lnTo>
                  <a:lnTo>
                    <a:pt x="25"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257"/>
            <p:cNvSpPr>
              <a:spLocks/>
            </p:cNvSpPr>
            <p:nvPr/>
          </p:nvSpPr>
          <p:spPr bwMode="auto">
            <a:xfrm>
              <a:off x="3045" y="1955"/>
              <a:ext cx="25" cy="20"/>
            </a:xfrm>
            <a:custGeom>
              <a:avLst/>
              <a:gdLst>
                <a:gd name="T0" fmla="*/ 0 w 25"/>
                <a:gd name="T1" fmla="*/ 20 h 20"/>
                <a:gd name="T2" fmla="*/ 4 w 25"/>
                <a:gd name="T3" fmla="*/ 19 h 20"/>
                <a:gd name="T4" fmla="*/ 7 w 25"/>
                <a:gd name="T5" fmla="*/ 18 h 20"/>
                <a:gd name="T6" fmla="*/ 10 w 25"/>
                <a:gd name="T7" fmla="*/ 16 h 20"/>
                <a:gd name="T8" fmla="*/ 13 w 25"/>
                <a:gd name="T9" fmla="*/ 15 h 20"/>
                <a:gd name="T10" fmla="*/ 15 w 25"/>
                <a:gd name="T11" fmla="*/ 12 h 20"/>
                <a:gd name="T12" fmla="*/ 17 w 25"/>
                <a:gd name="T13" fmla="*/ 10 h 20"/>
                <a:gd name="T14" fmla="*/ 19 w 25"/>
                <a:gd name="T15" fmla="*/ 8 h 20"/>
                <a:gd name="T16" fmla="*/ 21 w 25"/>
                <a:gd name="T17" fmla="*/ 6 h 20"/>
                <a:gd name="T18" fmla="*/ 23 w 25"/>
                <a:gd name="T19" fmla="*/ 3 h 20"/>
                <a:gd name="T20" fmla="*/ 25 w 2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0"/>
                <a:gd name="T35" fmla="*/ 25 w 2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0">
                  <a:moveTo>
                    <a:pt x="0" y="20"/>
                  </a:moveTo>
                  <a:lnTo>
                    <a:pt x="4" y="19"/>
                  </a:lnTo>
                  <a:lnTo>
                    <a:pt x="7" y="18"/>
                  </a:lnTo>
                  <a:lnTo>
                    <a:pt x="10" y="16"/>
                  </a:lnTo>
                  <a:lnTo>
                    <a:pt x="13" y="15"/>
                  </a:lnTo>
                  <a:lnTo>
                    <a:pt x="15" y="12"/>
                  </a:lnTo>
                  <a:lnTo>
                    <a:pt x="17" y="10"/>
                  </a:lnTo>
                  <a:lnTo>
                    <a:pt x="19" y="8"/>
                  </a:lnTo>
                  <a:lnTo>
                    <a:pt x="21" y="6"/>
                  </a:lnTo>
                  <a:lnTo>
                    <a:pt x="23" y="3"/>
                  </a:lnTo>
                  <a:lnTo>
                    <a:pt x="25"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258"/>
            <p:cNvSpPr>
              <a:spLocks/>
            </p:cNvSpPr>
            <p:nvPr/>
          </p:nvSpPr>
          <p:spPr bwMode="auto">
            <a:xfrm>
              <a:off x="3039" y="1955"/>
              <a:ext cx="25" cy="17"/>
            </a:xfrm>
            <a:custGeom>
              <a:avLst/>
              <a:gdLst>
                <a:gd name="T0" fmla="*/ 0 w 25"/>
                <a:gd name="T1" fmla="*/ 17 h 17"/>
                <a:gd name="T2" fmla="*/ 3 w 25"/>
                <a:gd name="T3" fmla="*/ 15 h 17"/>
                <a:gd name="T4" fmla="*/ 6 w 25"/>
                <a:gd name="T5" fmla="*/ 15 h 17"/>
                <a:gd name="T6" fmla="*/ 8 w 25"/>
                <a:gd name="T7" fmla="*/ 13 h 17"/>
                <a:gd name="T8" fmla="*/ 11 w 25"/>
                <a:gd name="T9" fmla="*/ 12 h 17"/>
                <a:gd name="T10" fmla="*/ 14 w 25"/>
                <a:gd name="T11" fmla="*/ 10 h 17"/>
                <a:gd name="T12" fmla="*/ 16 w 25"/>
                <a:gd name="T13" fmla="*/ 8 h 17"/>
                <a:gd name="T14" fmla="*/ 19 w 25"/>
                <a:gd name="T15" fmla="*/ 6 h 17"/>
                <a:gd name="T16" fmla="*/ 21 w 25"/>
                <a:gd name="T17" fmla="*/ 4 h 17"/>
                <a:gd name="T18" fmla="*/ 23 w 25"/>
                <a:gd name="T19" fmla="*/ 2 h 17"/>
                <a:gd name="T20" fmla="*/ 25 w 2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7"/>
                <a:gd name="T35" fmla="*/ 25 w 2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7">
                  <a:moveTo>
                    <a:pt x="0" y="17"/>
                  </a:moveTo>
                  <a:lnTo>
                    <a:pt x="3" y="15"/>
                  </a:lnTo>
                  <a:lnTo>
                    <a:pt x="6" y="15"/>
                  </a:lnTo>
                  <a:lnTo>
                    <a:pt x="8" y="13"/>
                  </a:lnTo>
                  <a:lnTo>
                    <a:pt x="11" y="12"/>
                  </a:lnTo>
                  <a:lnTo>
                    <a:pt x="14" y="10"/>
                  </a:lnTo>
                  <a:lnTo>
                    <a:pt x="16" y="8"/>
                  </a:lnTo>
                  <a:lnTo>
                    <a:pt x="19" y="6"/>
                  </a:lnTo>
                  <a:lnTo>
                    <a:pt x="21" y="4"/>
                  </a:lnTo>
                  <a:lnTo>
                    <a:pt x="23" y="2"/>
                  </a:lnTo>
                  <a:lnTo>
                    <a:pt x="25"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259"/>
            <p:cNvSpPr>
              <a:spLocks/>
            </p:cNvSpPr>
            <p:nvPr/>
          </p:nvSpPr>
          <p:spPr bwMode="auto">
            <a:xfrm>
              <a:off x="3023" y="1951"/>
              <a:ext cx="39" cy="21"/>
            </a:xfrm>
            <a:custGeom>
              <a:avLst/>
              <a:gdLst>
                <a:gd name="T0" fmla="*/ 0 w 39"/>
                <a:gd name="T1" fmla="*/ 21 h 21"/>
                <a:gd name="T2" fmla="*/ 4 w 39"/>
                <a:gd name="T3" fmla="*/ 19 h 21"/>
                <a:gd name="T4" fmla="*/ 8 w 39"/>
                <a:gd name="T5" fmla="*/ 18 h 21"/>
                <a:gd name="T6" fmla="*/ 12 w 39"/>
                <a:gd name="T7" fmla="*/ 16 h 21"/>
                <a:gd name="T8" fmla="*/ 16 w 39"/>
                <a:gd name="T9" fmla="*/ 15 h 21"/>
                <a:gd name="T10" fmla="*/ 19 w 39"/>
                <a:gd name="T11" fmla="*/ 13 h 21"/>
                <a:gd name="T12" fmla="*/ 23 w 39"/>
                <a:gd name="T13" fmla="*/ 10 h 21"/>
                <a:gd name="T14" fmla="*/ 27 w 39"/>
                <a:gd name="T15" fmla="*/ 8 h 21"/>
                <a:gd name="T16" fmla="*/ 30 w 39"/>
                <a:gd name="T17" fmla="*/ 6 h 21"/>
                <a:gd name="T18" fmla="*/ 35 w 39"/>
                <a:gd name="T19" fmla="*/ 3 h 21"/>
                <a:gd name="T20" fmla="*/ 39 w 3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1"/>
                <a:gd name="T35" fmla="*/ 39 w 3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1">
                  <a:moveTo>
                    <a:pt x="0" y="21"/>
                  </a:moveTo>
                  <a:lnTo>
                    <a:pt x="4" y="19"/>
                  </a:lnTo>
                  <a:lnTo>
                    <a:pt x="8" y="18"/>
                  </a:lnTo>
                  <a:lnTo>
                    <a:pt x="12" y="16"/>
                  </a:lnTo>
                  <a:lnTo>
                    <a:pt x="16" y="15"/>
                  </a:lnTo>
                  <a:lnTo>
                    <a:pt x="19" y="13"/>
                  </a:lnTo>
                  <a:lnTo>
                    <a:pt x="23" y="10"/>
                  </a:lnTo>
                  <a:lnTo>
                    <a:pt x="27" y="8"/>
                  </a:lnTo>
                  <a:lnTo>
                    <a:pt x="30" y="6"/>
                  </a:lnTo>
                  <a:lnTo>
                    <a:pt x="35" y="3"/>
                  </a:lnTo>
                  <a:lnTo>
                    <a:pt x="3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260"/>
            <p:cNvSpPr>
              <a:spLocks/>
            </p:cNvSpPr>
            <p:nvPr/>
          </p:nvSpPr>
          <p:spPr bwMode="auto">
            <a:xfrm>
              <a:off x="3038" y="1937"/>
              <a:ext cx="24" cy="20"/>
            </a:xfrm>
            <a:custGeom>
              <a:avLst/>
              <a:gdLst>
                <a:gd name="T0" fmla="*/ 0 w 24"/>
                <a:gd name="T1" fmla="*/ 20 h 20"/>
                <a:gd name="T2" fmla="*/ 3 w 24"/>
                <a:gd name="T3" fmla="*/ 19 h 20"/>
                <a:gd name="T4" fmla="*/ 5 w 24"/>
                <a:gd name="T5" fmla="*/ 17 h 20"/>
                <a:gd name="T6" fmla="*/ 8 w 24"/>
                <a:gd name="T7" fmla="*/ 16 h 20"/>
                <a:gd name="T8" fmla="*/ 11 w 24"/>
                <a:gd name="T9" fmla="*/ 14 h 20"/>
                <a:gd name="T10" fmla="*/ 14 w 24"/>
                <a:gd name="T11" fmla="*/ 12 h 20"/>
                <a:gd name="T12" fmla="*/ 17 w 24"/>
                <a:gd name="T13" fmla="*/ 10 h 20"/>
                <a:gd name="T14" fmla="*/ 19 w 24"/>
                <a:gd name="T15" fmla="*/ 9 h 20"/>
                <a:gd name="T16" fmla="*/ 21 w 24"/>
                <a:gd name="T17" fmla="*/ 6 h 20"/>
                <a:gd name="T18" fmla="*/ 23 w 24"/>
                <a:gd name="T19" fmla="*/ 3 h 20"/>
                <a:gd name="T20" fmla="*/ 24 w 24"/>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0" y="20"/>
                  </a:moveTo>
                  <a:lnTo>
                    <a:pt x="3" y="19"/>
                  </a:lnTo>
                  <a:lnTo>
                    <a:pt x="5" y="17"/>
                  </a:lnTo>
                  <a:lnTo>
                    <a:pt x="8" y="16"/>
                  </a:lnTo>
                  <a:lnTo>
                    <a:pt x="11" y="14"/>
                  </a:lnTo>
                  <a:lnTo>
                    <a:pt x="14" y="12"/>
                  </a:lnTo>
                  <a:lnTo>
                    <a:pt x="17" y="10"/>
                  </a:lnTo>
                  <a:lnTo>
                    <a:pt x="19" y="9"/>
                  </a:lnTo>
                  <a:lnTo>
                    <a:pt x="21" y="6"/>
                  </a:lnTo>
                  <a:lnTo>
                    <a:pt x="23" y="3"/>
                  </a:lnTo>
                  <a:lnTo>
                    <a:pt x="24"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261"/>
            <p:cNvSpPr>
              <a:spLocks/>
            </p:cNvSpPr>
            <p:nvPr/>
          </p:nvSpPr>
          <p:spPr bwMode="auto">
            <a:xfrm>
              <a:off x="3027" y="1940"/>
              <a:ext cx="25" cy="18"/>
            </a:xfrm>
            <a:custGeom>
              <a:avLst/>
              <a:gdLst>
                <a:gd name="T0" fmla="*/ 0 w 25"/>
                <a:gd name="T1" fmla="*/ 18 h 18"/>
                <a:gd name="T2" fmla="*/ 1 w 25"/>
                <a:gd name="T3" fmla="*/ 16 h 18"/>
                <a:gd name="T4" fmla="*/ 3 w 25"/>
                <a:gd name="T5" fmla="*/ 15 h 18"/>
                <a:gd name="T6" fmla="*/ 5 w 25"/>
                <a:gd name="T7" fmla="*/ 13 h 18"/>
                <a:gd name="T8" fmla="*/ 6 w 25"/>
                <a:gd name="T9" fmla="*/ 12 h 18"/>
                <a:gd name="T10" fmla="*/ 9 w 25"/>
                <a:gd name="T11" fmla="*/ 10 h 18"/>
                <a:gd name="T12" fmla="*/ 10 w 25"/>
                <a:gd name="T13" fmla="*/ 9 h 18"/>
                <a:gd name="T14" fmla="*/ 12 w 25"/>
                <a:gd name="T15" fmla="*/ 7 h 18"/>
                <a:gd name="T16" fmla="*/ 15 w 25"/>
                <a:gd name="T17" fmla="*/ 6 h 18"/>
                <a:gd name="T18" fmla="*/ 16 w 25"/>
                <a:gd name="T19" fmla="*/ 4 h 18"/>
                <a:gd name="T20" fmla="*/ 19 w 25"/>
                <a:gd name="T21" fmla="*/ 2 h 18"/>
                <a:gd name="T22" fmla="*/ 19 w 25"/>
                <a:gd name="T23" fmla="*/ 2 h 18"/>
                <a:gd name="T24" fmla="*/ 20 w 25"/>
                <a:gd name="T25" fmla="*/ 1 h 18"/>
                <a:gd name="T26" fmla="*/ 21 w 25"/>
                <a:gd name="T27" fmla="*/ 1 h 18"/>
                <a:gd name="T28" fmla="*/ 22 w 25"/>
                <a:gd name="T29" fmla="*/ 1 h 18"/>
                <a:gd name="T30" fmla="*/ 22 w 25"/>
                <a:gd name="T31" fmla="*/ 1 h 18"/>
                <a:gd name="T32" fmla="*/ 23 w 25"/>
                <a:gd name="T33" fmla="*/ 1 h 18"/>
                <a:gd name="T34" fmla="*/ 24 w 25"/>
                <a:gd name="T35" fmla="*/ 0 h 18"/>
                <a:gd name="T36" fmla="*/ 25 w 25"/>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8"/>
                <a:gd name="T59" fmla="*/ 25 w 2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8">
                  <a:moveTo>
                    <a:pt x="0" y="18"/>
                  </a:moveTo>
                  <a:lnTo>
                    <a:pt x="1" y="16"/>
                  </a:lnTo>
                  <a:lnTo>
                    <a:pt x="3" y="15"/>
                  </a:lnTo>
                  <a:lnTo>
                    <a:pt x="5" y="13"/>
                  </a:lnTo>
                  <a:lnTo>
                    <a:pt x="6" y="12"/>
                  </a:lnTo>
                  <a:lnTo>
                    <a:pt x="9" y="10"/>
                  </a:lnTo>
                  <a:lnTo>
                    <a:pt x="10" y="9"/>
                  </a:lnTo>
                  <a:lnTo>
                    <a:pt x="12" y="7"/>
                  </a:lnTo>
                  <a:lnTo>
                    <a:pt x="15" y="6"/>
                  </a:lnTo>
                  <a:lnTo>
                    <a:pt x="16" y="4"/>
                  </a:lnTo>
                  <a:lnTo>
                    <a:pt x="19" y="2"/>
                  </a:lnTo>
                  <a:lnTo>
                    <a:pt x="20" y="1"/>
                  </a:lnTo>
                  <a:lnTo>
                    <a:pt x="21" y="1"/>
                  </a:lnTo>
                  <a:lnTo>
                    <a:pt x="22" y="1"/>
                  </a:lnTo>
                  <a:lnTo>
                    <a:pt x="23" y="1"/>
                  </a:lnTo>
                  <a:lnTo>
                    <a:pt x="24" y="0"/>
                  </a:lnTo>
                  <a:lnTo>
                    <a:pt x="25"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262"/>
            <p:cNvSpPr>
              <a:spLocks/>
            </p:cNvSpPr>
            <p:nvPr/>
          </p:nvSpPr>
          <p:spPr bwMode="auto">
            <a:xfrm>
              <a:off x="3008" y="1959"/>
              <a:ext cx="22" cy="8"/>
            </a:xfrm>
            <a:custGeom>
              <a:avLst/>
              <a:gdLst>
                <a:gd name="T0" fmla="*/ 0 w 22"/>
                <a:gd name="T1" fmla="*/ 8 h 8"/>
                <a:gd name="T2" fmla="*/ 3 w 22"/>
                <a:gd name="T3" fmla="*/ 8 h 8"/>
                <a:gd name="T4" fmla="*/ 5 w 22"/>
                <a:gd name="T5" fmla="*/ 7 h 8"/>
                <a:gd name="T6" fmla="*/ 7 w 22"/>
                <a:gd name="T7" fmla="*/ 7 h 8"/>
                <a:gd name="T8" fmla="*/ 10 w 22"/>
                <a:gd name="T9" fmla="*/ 5 h 8"/>
                <a:gd name="T10" fmla="*/ 13 w 22"/>
                <a:gd name="T11" fmla="*/ 5 h 8"/>
                <a:gd name="T12" fmla="*/ 15 w 22"/>
                <a:gd name="T13" fmla="*/ 4 h 8"/>
                <a:gd name="T14" fmla="*/ 17 w 22"/>
                <a:gd name="T15" fmla="*/ 4 h 8"/>
                <a:gd name="T16" fmla="*/ 19 w 22"/>
                <a:gd name="T17" fmla="*/ 2 h 8"/>
                <a:gd name="T18" fmla="*/ 20 w 22"/>
                <a:gd name="T19" fmla="*/ 2 h 8"/>
                <a:gd name="T20" fmla="*/ 22 w 2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0" y="8"/>
                  </a:moveTo>
                  <a:lnTo>
                    <a:pt x="3" y="8"/>
                  </a:lnTo>
                  <a:lnTo>
                    <a:pt x="5" y="7"/>
                  </a:lnTo>
                  <a:lnTo>
                    <a:pt x="7" y="7"/>
                  </a:lnTo>
                  <a:lnTo>
                    <a:pt x="10" y="5"/>
                  </a:lnTo>
                  <a:lnTo>
                    <a:pt x="13" y="5"/>
                  </a:lnTo>
                  <a:lnTo>
                    <a:pt x="15" y="4"/>
                  </a:lnTo>
                  <a:lnTo>
                    <a:pt x="17" y="4"/>
                  </a:lnTo>
                  <a:lnTo>
                    <a:pt x="19" y="2"/>
                  </a:lnTo>
                  <a:lnTo>
                    <a:pt x="20" y="2"/>
                  </a:lnTo>
                  <a:lnTo>
                    <a:pt x="22"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263"/>
            <p:cNvSpPr>
              <a:spLocks/>
            </p:cNvSpPr>
            <p:nvPr/>
          </p:nvSpPr>
          <p:spPr bwMode="auto">
            <a:xfrm>
              <a:off x="2992" y="1946"/>
              <a:ext cx="40" cy="17"/>
            </a:xfrm>
            <a:custGeom>
              <a:avLst/>
              <a:gdLst>
                <a:gd name="T0" fmla="*/ 0 w 40"/>
                <a:gd name="T1" fmla="*/ 17 h 17"/>
                <a:gd name="T2" fmla="*/ 4 w 40"/>
                <a:gd name="T3" fmla="*/ 17 h 17"/>
                <a:gd name="T4" fmla="*/ 9 w 40"/>
                <a:gd name="T5" fmla="*/ 16 h 17"/>
                <a:gd name="T6" fmla="*/ 13 w 40"/>
                <a:gd name="T7" fmla="*/ 15 h 17"/>
                <a:gd name="T8" fmla="*/ 17 w 40"/>
                <a:gd name="T9" fmla="*/ 14 h 17"/>
                <a:gd name="T10" fmla="*/ 21 w 40"/>
                <a:gd name="T11" fmla="*/ 13 h 17"/>
                <a:gd name="T12" fmla="*/ 25 w 40"/>
                <a:gd name="T13" fmla="*/ 11 h 17"/>
                <a:gd name="T14" fmla="*/ 29 w 40"/>
                <a:gd name="T15" fmla="*/ 9 h 17"/>
                <a:gd name="T16" fmla="*/ 32 w 40"/>
                <a:gd name="T17" fmla="*/ 6 h 17"/>
                <a:gd name="T18" fmla="*/ 36 w 40"/>
                <a:gd name="T19" fmla="*/ 3 h 17"/>
                <a:gd name="T20" fmla="*/ 40 w 40"/>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7"/>
                <a:gd name="T35" fmla="*/ 40 w 40"/>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7">
                  <a:moveTo>
                    <a:pt x="0" y="17"/>
                  </a:moveTo>
                  <a:lnTo>
                    <a:pt x="4" y="17"/>
                  </a:lnTo>
                  <a:lnTo>
                    <a:pt x="9" y="16"/>
                  </a:lnTo>
                  <a:lnTo>
                    <a:pt x="13" y="15"/>
                  </a:lnTo>
                  <a:lnTo>
                    <a:pt x="17" y="14"/>
                  </a:lnTo>
                  <a:lnTo>
                    <a:pt x="21" y="13"/>
                  </a:lnTo>
                  <a:lnTo>
                    <a:pt x="25" y="11"/>
                  </a:lnTo>
                  <a:lnTo>
                    <a:pt x="29" y="9"/>
                  </a:lnTo>
                  <a:lnTo>
                    <a:pt x="32" y="6"/>
                  </a:lnTo>
                  <a:lnTo>
                    <a:pt x="36" y="3"/>
                  </a:lnTo>
                  <a:lnTo>
                    <a:pt x="4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264"/>
            <p:cNvSpPr>
              <a:spLocks/>
            </p:cNvSpPr>
            <p:nvPr/>
          </p:nvSpPr>
          <p:spPr bwMode="auto">
            <a:xfrm>
              <a:off x="2976" y="1943"/>
              <a:ext cx="56" cy="11"/>
            </a:xfrm>
            <a:custGeom>
              <a:avLst/>
              <a:gdLst>
                <a:gd name="T0" fmla="*/ 0 w 56"/>
                <a:gd name="T1" fmla="*/ 6 h 11"/>
                <a:gd name="T2" fmla="*/ 1 w 56"/>
                <a:gd name="T3" fmla="*/ 7 h 11"/>
                <a:gd name="T4" fmla="*/ 2 w 56"/>
                <a:gd name="T5" fmla="*/ 7 h 11"/>
                <a:gd name="T6" fmla="*/ 4 w 56"/>
                <a:gd name="T7" fmla="*/ 7 h 11"/>
                <a:gd name="T8" fmla="*/ 4 w 56"/>
                <a:gd name="T9" fmla="*/ 8 h 11"/>
                <a:gd name="T10" fmla="*/ 6 w 56"/>
                <a:gd name="T11" fmla="*/ 8 h 11"/>
                <a:gd name="T12" fmla="*/ 7 w 56"/>
                <a:gd name="T13" fmla="*/ 9 h 11"/>
                <a:gd name="T14" fmla="*/ 9 w 56"/>
                <a:gd name="T15" fmla="*/ 9 h 11"/>
                <a:gd name="T16" fmla="*/ 9 w 56"/>
                <a:gd name="T17" fmla="*/ 9 h 11"/>
                <a:gd name="T18" fmla="*/ 11 w 56"/>
                <a:gd name="T19" fmla="*/ 10 h 11"/>
                <a:gd name="T20" fmla="*/ 12 w 56"/>
                <a:gd name="T21" fmla="*/ 10 h 11"/>
                <a:gd name="T22" fmla="*/ 15 w 56"/>
                <a:gd name="T23" fmla="*/ 10 h 11"/>
                <a:gd name="T24" fmla="*/ 17 w 56"/>
                <a:gd name="T25" fmla="*/ 11 h 11"/>
                <a:gd name="T26" fmla="*/ 20 w 56"/>
                <a:gd name="T27" fmla="*/ 11 h 11"/>
                <a:gd name="T28" fmla="*/ 23 w 56"/>
                <a:gd name="T29" fmla="*/ 11 h 11"/>
                <a:gd name="T30" fmla="*/ 25 w 56"/>
                <a:gd name="T31" fmla="*/ 10 h 11"/>
                <a:gd name="T32" fmla="*/ 28 w 56"/>
                <a:gd name="T33" fmla="*/ 10 h 11"/>
                <a:gd name="T34" fmla="*/ 31 w 56"/>
                <a:gd name="T35" fmla="*/ 10 h 11"/>
                <a:gd name="T36" fmla="*/ 33 w 56"/>
                <a:gd name="T37" fmla="*/ 9 h 11"/>
                <a:gd name="T38" fmla="*/ 36 w 56"/>
                <a:gd name="T39" fmla="*/ 8 h 11"/>
                <a:gd name="T40" fmla="*/ 39 w 56"/>
                <a:gd name="T41" fmla="*/ 7 h 11"/>
                <a:gd name="T42" fmla="*/ 40 w 56"/>
                <a:gd name="T43" fmla="*/ 7 h 11"/>
                <a:gd name="T44" fmla="*/ 42 w 56"/>
                <a:gd name="T45" fmla="*/ 6 h 11"/>
                <a:gd name="T46" fmla="*/ 44 w 56"/>
                <a:gd name="T47" fmla="*/ 5 h 11"/>
                <a:gd name="T48" fmla="*/ 45 w 56"/>
                <a:gd name="T49" fmla="*/ 4 h 11"/>
                <a:gd name="T50" fmla="*/ 47 w 56"/>
                <a:gd name="T51" fmla="*/ 3 h 11"/>
                <a:gd name="T52" fmla="*/ 49 w 56"/>
                <a:gd name="T53" fmla="*/ 3 h 11"/>
                <a:gd name="T54" fmla="*/ 51 w 56"/>
                <a:gd name="T55" fmla="*/ 2 h 11"/>
                <a:gd name="T56" fmla="*/ 52 w 56"/>
                <a:gd name="T57" fmla="*/ 1 h 11"/>
                <a:gd name="T58" fmla="*/ 54 w 56"/>
                <a:gd name="T59" fmla="*/ 0 h 11"/>
                <a:gd name="T60" fmla="*/ 56 w 56"/>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1"/>
                <a:gd name="T95" fmla="*/ 56 w 56"/>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1">
                  <a:moveTo>
                    <a:pt x="0" y="6"/>
                  </a:moveTo>
                  <a:lnTo>
                    <a:pt x="1" y="7"/>
                  </a:lnTo>
                  <a:lnTo>
                    <a:pt x="2" y="7"/>
                  </a:lnTo>
                  <a:lnTo>
                    <a:pt x="4" y="7"/>
                  </a:lnTo>
                  <a:lnTo>
                    <a:pt x="4" y="8"/>
                  </a:lnTo>
                  <a:lnTo>
                    <a:pt x="6" y="8"/>
                  </a:lnTo>
                  <a:lnTo>
                    <a:pt x="7" y="9"/>
                  </a:lnTo>
                  <a:lnTo>
                    <a:pt x="9" y="9"/>
                  </a:lnTo>
                  <a:lnTo>
                    <a:pt x="11" y="10"/>
                  </a:lnTo>
                  <a:lnTo>
                    <a:pt x="12" y="10"/>
                  </a:lnTo>
                  <a:lnTo>
                    <a:pt x="15" y="10"/>
                  </a:lnTo>
                  <a:lnTo>
                    <a:pt x="17" y="11"/>
                  </a:lnTo>
                  <a:lnTo>
                    <a:pt x="20" y="11"/>
                  </a:lnTo>
                  <a:lnTo>
                    <a:pt x="23" y="11"/>
                  </a:lnTo>
                  <a:lnTo>
                    <a:pt x="25" y="10"/>
                  </a:lnTo>
                  <a:lnTo>
                    <a:pt x="28" y="10"/>
                  </a:lnTo>
                  <a:lnTo>
                    <a:pt x="31" y="10"/>
                  </a:lnTo>
                  <a:lnTo>
                    <a:pt x="33" y="9"/>
                  </a:lnTo>
                  <a:lnTo>
                    <a:pt x="36" y="8"/>
                  </a:lnTo>
                  <a:lnTo>
                    <a:pt x="39" y="7"/>
                  </a:lnTo>
                  <a:lnTo>
                    <a:pt x="40" y="7"/>
                  </a:lnTo>
                  <a:lnTo>
                    <a:pt x="42" y="6"/>
                  </a:lnTo>
                  <a:lnTo>
                    <a:pt x="44" y="5"/>
                  </a:lnTo>
                  <a:lnTo>
                    <a:pt x="45" y="4"/>
                  </a:lnTo>
                  <a:lnTo>
                    <a:pt x="47" y="3"/>
                  </a:lnTo>
                  <a:lnTo>
                    <a:pt x="49" y="3"/>
                  </a:lnTo>
                  <a:lnTo>
                    <a:pt x="51" y="2"/>
                  </a:lnTo>
                  <a:lnTo>
                    <a:pt x="52" y="1"/>
                  </a:lnTo>
                  <a:lnTo>
                    <a:pt x="54" y="0"/>
                  </a:lnTo>
                  <a:lnTo>
                    <a:pt x="56"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265"/>
            <p:cNvSpPr>
              <a:spLocks/>
            </p:cNvSpPr>
            <p:nvPr/>
          </p:nvSpPr>
          <p:spPr bwMode="auto">
            <a:xfrm>
              <a:off x="3012" y="1924"/>
              <a:ext cx="41" cy="17"/>
            </a:xfrm>
            <a:custGeom>
              <a:avLst/>
              <a:gdLst>
                <a:gd name="T0" fmla="*/ 0 w 41"/>
                <a:gd name="T1" fmla="*/ 17 h 17"/>
                <a:gd name="T2" fmla="*/ 3 w 41"/>
                <a:gd name="T3" fmla="*/ 16 h 17"/>
                <a:gd name="T4" fmla="*/ 7 w 41"/>
                <a:gd name="T5" fmla="*/ 15 h 17"/>
                <a:gd name="T6" fmla="*/ 11 w 41"/>
                <a:gd name="T7" fmla="*/ 13 h 17"/>
                <a:gd name="T8" fmla="*/ 14 w 41"/>
                <a:gd name="T9" fmla="*/ 12 h 17"/>
                <a:gd name="T10" fmla="*/ 18 w 41"/>
                <a:gd name="T11" fmla="*/ 10 h 17"/>
                <a:gd name="T12" fmla="*/ 21 w 41"/>
                <a:gd name="T13" fmla="*/ 9 h 17"/>
                <a:gd name="T14" fmla="*/ 24 w 41"/>
                <a:gd name="T15" fmla="*/ 7 h 17"/>
                <a:gd name="T16" fmla="*/ 27 w 41"/>
                <a:gd name="T17" fmla="*/ 5 h 17"/>
                <a:gd name="T18" fmla="*/ 30 w 41"/>
                <a:gd name="T19" fmla="*/ 3 h 17"/>
                <a:gd name="T20" fmla="*/ 34 w 41"/>
                <a:gd name="T21" fmla="*/ 2 h 17"/>
                <a:gd name="T22" fmla="*/ 34 w 41"/>
                <a:gd name="T23" fmla="*/ 2 h 17"/>
                <a:gd name="T24" fmla="*/ 35 w 41"/>
                <a:gd name="T25" fmla="*/ 1 h 17"/>
                <a:gd name="T26" fmla="*/ 35 w 41"/>
                <a:gd name="T27" fmla="*/ 1 h 17"/>
                <a:gd name="T28" fmla="*/ 37 w 41"/>
                <a:gd name="T29" fmla="*/ 0 h 17"/>
                <a:gd name="T30" fmla="*/ 37 w 41"/>
                <a:gd name="T31" fmla="*/ 0 h 17"/>
                <a:gd name="T32" fmla="*/ 38 w 41"/>
                <a:gd name="T33" fmla="*/ 0 h 17"/>
                <a:gd name="T34" fmla="*/ 38 w 41"/>
                <a:gd name="T35" fmla="*/ 0 h 17"/>
                <a:gd name="T36" fmla="*/ 40 w 41"/>
                <a:gd name="T37" fmla="*/ 0 h 17"/>
                <a:gd name="T38" fmla="*/ 40 w 41"/>
                <a:gd name="T39" fmla="*/ 0 h 17"/>
                <a:gd name="T40" fmla="*/ 41 w 4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7"/>
                <a:gd name="T65" fmla="*/ 41 w 4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7">
                  <a:moveTo>
                    <a:pt x="0" y="17"/>
                  </a:moveTo>
                  <a:lnTo>
                    <a:pt x="3" y="16"/>
                  </a:lnTo>
                  <a:lnTo>
                    <a:pt x="7" y="15"/>
                  </a:lnTo>
                  <a:lnTo>
                    <a:pt x="11" y="13"/>
                  </a:lnTo>
                  <a:lnTo>
                    <a:pt x="14" y="12"/>
                  </a:lnTo>
                  <a:lnTo>
                    <a:pt x="18" y="10"/>
                  </a:lnTo>
                  <a:lnTo>
                    <a:pt x="21" y="9"/>
                  </a:lnTo>
                  <a:lnTo>
                    <a:pt x="24" y="7"/>
                  </a:lnTo>
                  <a:lnTo>
                    <a:pt x="27" y="5"/>
                  </a:lnTo>
                  <a:lnTo>
                    <a:pt x="30" y="3"/>
                  </a:lnTo>
                  <a:lnTo>
                    <a:pt x="34" y="2"/>
                  </a:lnTo>
                  <a:lnTo>
                    <a:pt x="35" y="1"/>
                  </a:lnTo>
                  <a:lnTo>
                    <a:pt x="37" y="0"/>
                  </a:lnTo>
                  <a:lnTo>
                    <a:pt x="38" y="0"/>
                  </a:lnTo>
                  <a:lnTo>
                    <a:pt x="40" y="0"/>
                  </a:lnTo>
                  <a:lnTo>
                    <a:pt x="41"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266"/>
            <p:cNvSpPr>
              <a:spLocks/>
            </p:cNvSpPr>
            <p:nvPr/>
          </p:nvSpPr>
          <p:spPr bwMode="auto">
            <a:xfrm>
              <a:off x="2967" y="1939"/>
              <a:ext cx="39" cy="7"/>
            </a:xfrm>
            <a:custGeom>
              <a:avLst/>
              <a:gdLst>
                <a:gd name="T0" fmla="*/ 0 w 39"/>
                <a:gd name="T1" fmla="*/ 0 h 7"/>
                <a:gd name="T2" fmla="*/ 3 w 39"/>
                <a:gd name="T3" fmla="*/ 1 h 7"/>
                <a:gd name="T4" fmla="*/ 6 w 39"/>
                <a:gd name="T5" fmla="*/ 2 h 7"/>
                <a:gd name="T6" fmla="*/ 9 w 39"/>
                <a:gd name="T7" fmla="*/ 3 h 7"/>
                <a:gd name="T8" fmla="*/ 12 w 39"/>
                <a:gd name="T9" fmla="*/ 4 h 7"/>
                <a:gd name="T10" fmla="*/ 14 w 39"/>
                <a:gd name="T11" fmla="*/ 4 h 7"/>
                <a:gd name="T12" fmla="*/ 17 w 39"/>
                <a:gd name="T13" fmla="*/ 5 h 7"/>
                <a:gd name="T14" fmla="*/ 20 w 39"/>
                <a:gd name="T15" fmla="*/ 5 h 7"/>
                <a:gd name="T16" fmla="*/ 24 w 39"/>
                <a:gd name="T17" fmla="*/ 6 h 7"/>
                <a:gd name="T18" fmla="*/ 27 w 39"/>
                <a:gd name="T19" fmla="*/ 7 h 7"/>
                <a:gd name="T20" fmla="*/ 31 w 39"/>
                <a:gd name="T21" fmla="*/ 7 h 7"/>
                <a:gd name="T22" fmla="*/ 32 w 39"/>
                <a:gd name="T23" fmla="*/ 7 h 7"/>
                <a:gd name="T24" fmla="*/ 33 w 39"/>
                <a:gd name="T25" fmla="*/ 7 h 7"/>
                <a:gd name="T26" fmla="*/ 34 w 39"/>
                <a:gd name="T27" fmla="*/ 7 h 7"/>
                <a:gd name="T28" fmla="*/ 35 w 39"/>
                <a:gd name="T29" fmla="*/ 7 h 7"/>
                <a:gd name="T30" fmla="*/ 36 w 39"/>
                <a:gd name="T31" fmla="*/ 7 h 7"/>
                <a:gd name="T32" fmla="*/ 37 w 39"/>
                <a:gd name="T33" fmla="*/ 7 h 7"/>
                <a:gd name="T34" fmla="*/ 38 w 39"/>
                <a:gd name="T35" fmla="*/ 7 h 7"/>
                <a:gd name="T36" fmla="*/ 39 w 39"/>
                <a:gd name="T37" fmla="*/ 6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7"/>
                <a:gd name="T59" fmla="*/ 39 w 39"/>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7">
                  <a:moveTo>
                    <a:pt x="0" y="0"/>
                  </a:moveTo>
                  <a:lnTo>
                    <a:pt x="3" y="1"/>
                  </a:lnTo>
                  <a:lnTo>
                    <a:pt x="6" y="2"/>
                  </a:lnTo>
                  <a:lnTo>
                    <a:pt x="9" y="3"/>
                  </a:lnTo>
                  <a:lnTo>
                    <a:pt x="12" y="4"/>
                  </a:lnTo>
                  <a:lnTo>
                    <a:pt x="14" y="4"/>
                  </a:lnTo>
                  <a:lnTo>
                    <a:pt x="17" y="5"/>
                  </a:lnTo>
                  <a:lnTo>
                    <a:pt x="20" y="5"/>
                  </a:lnTo>
                  <a:lnTo>
                    <a:pt x="24" y="6"/>
                  </a:lnTo>
                  <a:lnTo>
                    <a:pt x="27" y="7"/>
                  </a:lnTo>
                  <a:lnTo>
                    <a:pt x="31" y="7"/>
                  </a:lnTo>
                  <a:lnTo>
                    <a:pt x="32" y="7"/>
                  </a:lnTo>
                  <a:lnTo>
                    <a:pt x="33" y="7"/>
                  </a:lnTo>
                  <a:lnTo>
                    <a:pt x="34" y="7"/>
                  </a:lnTo>
                  <a:lnTo>
                    <a:pt x="35" y="7"/>
                  </a:lnTo>
                  <a:lnTo>
                    <a:pt x="36" y="7"/>
                  </a:lnTo>
                  <a:lnTo>
                    <a:pt x="37" y="7"/>
                  </a:lnTo>
                  <a:lnTo>
                    <a:pt x="38" y="7"/>
                  </a:lnTo>
                  <a:lnTo>
                    <a:pt x="39" y="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267"/>
            <p:cNvSpPr>
              <a:spLocks/>
            </p:cNvSpPr>
            <p:nvPr/>
          </p:nvSpPr>
          <p:spPr bwMode="auto">
            <a:xfrm>
              <a:off x="2986" y="1923"/>
              <a:ext cx="44" cy="8"/>
            </a:xfrm>
            <a:custGeom>
              <a:avLst/>
              <a:gdLst>
                <a:gd name="T0" fmla="*/ 0 w 44"/>
                <a:gd name="T1" fmla="*/ 6 h 8"/>
                <a:gd name="T2" fmla="*/ 5 w 44"/>
                <a:gd name="T3" fmla="*/ 7 h 8"/>
                <a:gd name="T4" fmla="*/ 9 w 44"/>
                <a:gd name="T5" fmla="*/ 8 h 8"/>
                <a:gd name="T6" fmla="*/ 14 w 44"/>
                <a:gd name="T7" fmla="*/ 8 h 8"/>
                <a:gd name="T8" fmla="*/ 18 w 44"/>
                <a:gd name="T9" fmla="*/ 8 h 8"/>
                <a:gd name="T10" fmla="*/ 23 w 44"/>
                <a:gd name="T11" fmla="*/ 8 h 8"/>
                <a:gd name="T12" fmla="*/ 27 w 44"/>
                <a:gd name="T13" fmla="*/ 7 h 8"/>
                <a:gd name="T14" fmla="*/ 32 w 44"/>
                <a:gd name="T15" fmla="*/ 6 h 8"/>
                <a:gd name="T16" fmla="*/ 36 w 44"/>
                <a:gd name="T17" fmla="*/ 4 h 8"/>
                <a:gd name="T18" fmla="*/ 40 w 44"/>
                <a:gd name="T19" fmla="*/ 3 h 8"/>
                <a:gd name="T20" fmla="*/ 44 w 4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8"/>
                <a:gd name="T35" fmla="*/ 44 w 4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8">
                  <a:moveTo>
                    <a:pt x="0" y="6"/>
                  </a:moveTo>
                  <a:lnTo>
                    <a:pt x="5" y="7"/>
                  </a:lnTo>
                  <a:lnTo>
                    <a:pt x="9" y="8"/>
                  </a:lnTo>
                  <a:lnTo>
                    <a:pt x="14" y="8"/>
                  </a:lnTo>
                  <a:lnTo>
                    <a:pt x="18" y="8"/>
                  </a:lnTo>
                  <a:lnTo>
                    <a:pt x="23" y="8"/>
                  </a:lnTo>
                  <a:lnTo>
                    <a:pt x="27" y="7"/>
                  </a:lnTo>
                  <a:lnTo>
                    <a:pt x="32" y="6"/>
                  </a:lnTo>
                  <a:lnTo>
                    <a:pt x="36" y="4"/>
                  </a:lnTo>
                  <a:lnTo>
                    <a:pt x="40" y="3"/>
                  </a:lnTo>
                  <a:lnTo>
                    <a:pt x="44"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268"/>
            <p:cNvSpPr>
              <a:spLocks/>
            </p:cNvSpPr>
            <p:nvPr/>
          </p:nvSpPr>
          <p:spPr bwMode="auto">
            <a:xfrm>
              <a:off x="3018" y="1891"/>
              <a:ext cx="36" cy="26"/>
            </a:xfrm>
            <a:custGeom>
              <a:avLst/>
              <a:gdLst>
                <a:gd name="T0" fmla="*/ 0 w 36"/>
                <a:gd name="T1" fmla="*/ 0 h 26"/>
                <a:gd name="T2" fmla="*/ 3 w 36"/>
                <a:gd name="T3" fmla="*/ 2 h 26"/>
                <a:gd name="T4" fmla="*/ 7 w 36"/>
                <a:gd name="T5" fmla="*/ 5 h 26"/>
                <a:gd name="T6" fmla="*/ 10 w 36"/>
                <a:gd name="T7" fmla="*/ 8 h 26"/>
                <a:gd name="T8" fmla="*/ 14 w 36"/>
                <a:gd name="T9" fmla="*/ 11 h 26"/>
                <a:gd name="T10" fmla="*/ 17 w 36"/>
                <a:gd name="T11" fmla="*/ 14 h 26"/>
                <a:gd name="T12" fmla="*/ 21 w 36"/>
                <a:gd name="T13" fmla="*/ 17 h 26"/>
                <a:gd name="T14" fmla="*/ 24 w 36"/>
                <a:gd name="T15" fmla="*/ 20 h 26"/>
                <a:gd name="T16" fmla="*/ 28 w 36"/>
                <a:gd name="T17" fmla="*/ 22 h 26"/>
                <a:gd name="T18" fmla="*/ 32 w 36"/>
                <a:gd name="T19" fmla="*/ 24 h 26"/>
                <a:gd name="T20" fmla="*/ 36 w 36"/>
                <a:gd name="T21" fmla="*/ 2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0"/>
                  </a:moveTo>
                  <a:lnTo>
                    <a:pt x="3" y="2"/>
                  </a:lnTo>
                  <a:lnTo>
                    <a:pt x="7" y="5"/>
                  </a:lnTo>
                  <a:lnTo>
                    <a:pt x="10" y="8"/>
                  </a:lnTo>
                  <a:lnTo>
                    <a:pt x="14" y="11"/>
                  </a:lnTo>
                  <a:lnTo>
                    <a:pt x="17" y="14"/>
                  </a:lnTo>
                  <a:lnTo>
                    <a:pt x="21" y="17"/>
                  </a:lnTo>
                  <a:lnTo>
                    <a:pt x="24" y="20"/>
                  </a:lnTo>
                  <a:lnTo>
                    <a:pt x="28" y="22"/>
                  </a:lnTo>
                  <a:lnTo>
                    <a:pt x="32" y="24"/>
                  </a:lnTo>
                  <a:lnTo>
                    <a:pt x="36" y="2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269"/>
            <p:cNvSpPr>
              <a:spLocks/>
            </p:cNvSpPr>
            <p:nvPr/>
          </p:nvSpPr>
          <p:spPr bwMode="auto">
            <a:xfrm>
              <a:off x="3011" y="1893"/>
              <a:ext cx="22" cy="21"/>
            </a:xfrm>
            <a:custGeom>
              <a:avLst/>
              <a:gdLst>
                <a:gd name="T0" fmla="*/ 0 w 22"/>
                <a:gd name="T1" fmla="*/ 0 h 21"/>
                <a:gd name="T2" fmla="*/ 1 w 22"/>
                <a:gd name="T3" fmla="*/ 3 h 21"/>
                <a:gd name="T4" fmla="*/ 3 w 22"/>
                <a:gd name="T5" fmla="*/ 4 h 21"/>
                <a:gd name="T6" fmla="*/ 5 w 22"/>
                <a:gd name="T7" fmla="*/ 6 h 21"/>
                <a:gd name="T8" fmla="*/ 7 w 22"/>
                <a:gd name="T9" fmla="*/ 8 h 21"/>
                <a:gd name="T10" fmla="*/ 10 w 22"/>
                <a:gd name="T11" fmla="*/ 9 h 21"/>
                <a:gd name="T12" fmla="*/ 12 w 22"/>
                <a:gd name="T13" fmla="*/ 11 h 21"/>
                <a:gd name="T14" fmla="*/ 13 w 22"/>
                <a:gd name="T15" fmla="*/ 13 h 21"/>
                <a:gd name="T16" fmla="*/ 15 w 22"/>
                <a:gd name="T17" fmla="*/ 15 h 21"/>
                <a:gd name="T18" fmla="*/ 17 w 22"/>
                <a:gd name="T19" fmla="*/ 17 h 21"/>
                <a:gd name="T20" fmla="*/ 19 w 22"/>
                <a:gd name="T21" fmla="*/ 18 h 21"/>
                <a:gd name="T22" fmla="*/ 19 w 22"/>
                <a:gd name="T23" fmla="*/ 19 h 21"/>
                <a:gd name="T24" fmla="*/ 19 w 22"/>
                <a:gd name="T25" fmla="*/ 20 h 21"/>
                <a:gd name="T26" fmla="*/ 19 w 22"/>
                <a:gd name="T27" fmla="*/ 20 h 21"/>
                <a:gd name="T28" fmla="*/ 20 w 22"/>
                <a:gd name="T29" fmla="*/ 20 h 21"/>
                <a:gd name="T30" fmla="*/ 20 w 22"/>
                <a:gd name="T31" fmla="*/ 21 h 21"/>
                <a:gd name="T32" fmla="*/ 21 w 22"/>
                <a:gd name="T33" fmla="*/ 21 h 21"/>
                <a:gd name="T34" fmla="*/ 22 w 22"/>
                <a:gd name="T35" fmla="*/ 21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1"/>
                <a:gd name="T56" fmla="*/ 22 w 2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1">
                  <a:moveTo>
                    <a:pt x="0" y="0"/>
                  </a:moveTo>
                  <a:lnTo>
                    <a:pt x="1" y="3"/>
                  </a:lnTo>
                  <a:lnTo>
                    <a:pt x="3" y="4"/>
                  </a:lnTo>
                  <a:lnTo>
                    <a:pt x="5" y="6"/>
                  </a:lnTo>
                  <a:lnTo>
                    <a:pt x="7" y="8"/>
                  </a:lnTo>
                  <a:lnTo>
                    <a:pt x="10" y="9"/>
                  </a:lnTo>
                  <a:lnTo>
                    <a:pt x="12" y="11"/>
                  </a:lnTo>
                  <a:lnTo>
                    <a:pt x="13" y="13"/>
                  </a:lnTo>
                  <a:lnTo>
                    <a:pt x="15" y="15"/>
                  </a:lnTo>
                  <a:lnTo>
                    <a:pt x="17" y="17"/>
                  </a:lnTo>
                  <a:lnTo>
                    <a:pt x="19" y="18"/>
                  </a:lnTo>
                  <a:lnTo>
                    <a:pt x="19" y="19"/>
                  </a:lnTo>
                  <a:lnTo>
                    <a:pt x="19" y="20"/>
                  </a:lnTo>
                  <a:lnTo>
                    <a:pt x="20" y="20"/>
                  </a:lnTo>
                  <a:lnTo>
                    <a:pt x="20" y="21"/>
                  </a:lnTo>
                  <a:lnTo>
                    <a:pt x="21" y="21"/>
                  </a:lnTo>
                  <a:lnTo>
                    <a:pt x="22" y="21"/>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270"/>
            <p:cNvSpPr>
              <a:spLocks/>
            </p:cNvSpPr>
            <p:nvPr/>
          </p:nvSpPr>
          <p:spPr bwMode="auto">
            <a:xfrm>
              <a:off x="3003" y="1894"/>
              <a:ext cx="16" cy="15"/>
            </a:xfrm>
            <a:custGeom>
              <a:avLst/>
              <a:gdLst>
                <a:gd name="T0" fmla="*/ 0 w 16"/>
                <a:gd name="T1" fmla="*/ 0 h 15"/>
                <a:gd name="T2" fmla="*/ 1 w 16"/>
                <a:gd name="T3" fmla="*/ 1 h 15"/>
                <a:gd name="T4" fmla="*/ 1 w 16"/>
                <a:gd name="T5" fmla="*/ 2 h 15"/>
                <a:gd name="T6" fmla="*/ 1 w 16"/>
                <a:gd name="T7" fmla="*/ 2 h 15"/>
                <a:gd name="T8" fmla="*/ 2 w 16"/>
                <a:gd name="T9" fmla="*/ 3 h 15"/>
                <a:gd name="T10" fmla="*/ 2 w 16"/>
                <a:gd name="T11" fmla="*/ 3 h 15"/>
                <a:gd name="T12" fmla="*/ 3 w 16"/>
                <a:gd name="T13" fmla="*/ 4 h 15"/>
                <a:gd name="T14" fmla="*/ 3 w 16"/>
                <a:gd name="T15" fmla="*/ 5 h 15"/>
                <a:gd name="T16" fmla="*/ 4 w 16"/>
                <a:gd name="T17" fmla="*/ 5 h 15"/>
                <a:gd name="T18" fmla="*/ 4 w 16"/>
                <a:gd name="T19" fmla="*/ 5 h 15"/>
                <a:gd name="T20" fmla="*/ 5 w 16"/>
                <a:gd name="T21" fmla="*/ 6 h 15"/>
                <a:gd name="T22" fmla="*/ 7 w 16"/>
                <a:gd name="T23" fmla="*/ 7 h 15"/>
                <a:gd name="T24" fmla="*/ 8 w 16"/>
                <a:gd name="T25" fmla="*/ 8 h 15"/>
                <a:gd name="T26" fmla="*/ 9 w 16"/>
                <a:gd name="T27" fmla="*/ 8 h 15"/>
                <a:gd name="T28" fmla="*/ 11 w 16"/>
                <a:gd name="T29" fmla="*/ 9 h 15"/>
                <a:gd name="T30" fmla="*/ 12 w 16"/>
                <a:gd name="T31" fmla="*/ 10 h 15"/>
                <a:gd name="T32" fmla="*/ 13 w 16"/>
                <a:gd name="T33" fmla="*/ 11 h 15"/>
                <a:gd name="T34" fmla="*/ 14 w 16"/>
                <a:gd name="T35" fmla="*/ 12 h 15"/>
                <a:gd name="T36" fmla="*/ 15 w 16"/>
                <a:gd name="T37" fmla="*/ 13 h 15"/>
                <a:gd name="T38" fmla="*/ 16 w 16"/>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5"/>
                <a:gd name="T62" fmla="*/ 16 w 16"/>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5">
                  <a:moveTo>
                    <a:pt x="0" y="0"/>
                  </a:moveTo>
                  <a:lnTo>
                    <a:pt x="1" y="1"/>
                  </a:lnTo>
                  <a:lnTo>
                    <a:pt x="1" y="2"/>
                  </a:lnTo>
                  <a:lnTo>
                    <a:pt x="2" y="3"/>
                  </a:lnTo>
                  <a:lnTo>
                    <a:pt x="3" y="4"/>
                  </a:lnTo>
                  <a:lnTo>
                    <a:pt x="3" y="5"/>
                  </a:lnTo>
                  <a:lnTo>
                    <a:pt x="4" y="5"/>
                  </a:lnTo>
                  <a:lnTo>
                    <a:pt x="5" y="6"/>
                  </a:lnTo>
                  <a:lnTo>
                    <a:pt x="7" y="7"/>
                  </a:lnTo>
                  <a:lnTo>
                    <a:pt x="8" y="8"/>
                  </a:lnTo>
                  <a:lnTo>
                    <a:pt x="9" y="8"/>
                  </a:lnTo>
                  <a:lnTo>
                    <a:pt x="11" y="9"/>
                  </a:lnTo>
                  <a:lnTo>
                    <a:pt x="12" y="10"/>
                  </a:lnTo>
                  <a:lnTo>
                    <a:pt x="13" y="11"/>
                  </a:lnTo>
                  <a:lnTo>
                    <a:pt x="14" y="12"/>
                  </a:lnTo>
                  <a:lnTo>
                    <a:pt x="15" y="13"/>
                  </a:lnTo>
                  <a:lnTo>
                    <a:pt x="16" y="1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271"/>
            <p:cNvSpPr>
              <a:spLocks/>
            </p:cNvSpPr>
            <p:nvPr/>
          </p:nvSpPr>
          <p:spPr bwMode="auto">
            <a:xfrm>
              <a:off x="2994" y="1895"/>
              <a:ext cx="10" cy="8"/>
            </a:xfrm>
            <a:custGeom>
              <a:avLst/>
              <a:gdLst>
                <a:gd name="T0" fmla="*/ 0 w 10"/>
                <a:gd name="T1" fmla="*/ 0 h 8"/>
                <a:gd name="T2" fmla="*/ 1 w 10"/>
                <a:gd name="T3" fmla="*/ 1 h 8"/>
                <a:gd name="T4" fmla="*/ 2 w 10"/>
                <a:gd name="T5" fmla="*/ 1 h 8"/>
                <a:gd name="T6" fmla="*/ 3 w 10"/>
                <a:gd name="T7" fmla="*/ 2 h 8"/>
                <a:gd name="T8" fmla="*/ 4 w 10"/>
                <a:gd name="T9" fmla="*/ 3 h 8"/>
                <a:gd name="T10" fmla="*/ 5 w 10"/>
                <a:gd name="T11" fmla="*/ 4 h 8"/>
                <a:gd name="T12" fmla="*/ 6 w 10"/>
                <a:gd name="T13" fmla="*/ 5 h 8"/>
                <a:gd name="T14" fmla="*/ 7 w 10"/>
                <a:gd name="T15" fmla="*/ 5 h 8"/>
                <a:gd name="T16" fmla="*/ 8 w 10"/>
                <a:gd name="T17" fmla="*/ 6 h 8"/>
                <a:gd name="T18" fmla="*/ 9 w 10"/>
                <a:gd name="T19" fmla="*/ 7 h 8"/>
                <a:gd name="T20" fmla="*/ 10 w 10"/>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0"/>
                  </a:moveTo>
                  <a:lnTo>
                    <a:pt x="1" y="1"/>
                  </a:lnTo>
                  <a:lnTo>
                    <a:pt x="2" y="1"/>
                  </a:lnTo>
                  <a:lnTo>
                    <a:pt x="3" y="2"/>
                  </a:lnTo>
                  <a:lnTo>
                    <a:pt x="4" y="3"/>
                  </a:lnTo>
                  <a:lnTo>
                    <a:pt x="5" y="4"/>
                  </a:lnTo>
                  <a:lnTo>
                    <a:pt x="6" y="5"/>
                  </a:lnTo>
                  <a:lnTo>
                    <a:pt x="7" y="5"/>
                  </a:lnTo>
                  <a:lnTo>
                    <a:pt x="8" y="6"/>
                  </a:lnTo>
                  <a:lnTo>
                    <a:pt x="9" y="7"/>
                  </a:lnTo>
                  <a:lnTo>
                    <a:pt x="10" y="8"/>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272"/>
            <p:cNvSpPr>
              <a:spLocks/>
            </p:cNvSpPr>
            <p:nvPr/>
          </p:nvSpPr>
          <p:spPr bwMode="auto">
            <a:xfrm>
              <a:off x="2963" y="1893"/>
              <a:ext cx="49" cy="24"/>
            </a:xfrm>
            <a:custGeom>
              <a:avLst/>
              <a:gdLst>
                <a:gd name="T0" fmla="*/ 0 w 49"/>
                <a:gd name="T1" fmla="*/ 0 h 24"/>
                <a:gd name="T2" fmla="*/ 1 w 49"/>
                <a:gd name="T3" fmla="*/ 3 h 24"/>
                <a:gd name="T4" fmla="*/ 2 w 49"/>
                <a:gd name="T5" fmla="*/ 5 h 24"/>
                <a:gd name="T6" fmla="*/ 4 w 49"/>
                <a:gd name="T7" fmla="*/ 7 h 24"/>
                <a:gd name="T8" fmla="*/ 6 w 49"/>
                <a:gd name="T9" fmla="*/ 9 h 24"/>
                <a:gd name="T10" fmla="*/ 9 w 49"/>
                <a:gd name="T11" fmla="*/ 10 h 24"/>
                <a:gd name="T12" fmla="*/ 12 w 49"/>
                <a:gd name="T13" fmla="*/ 12 h 24"/>
                <a:gd name="T14" fmla="*/ 14 w 49"/>
                <a:gd name="T15" fmla="*/ 13 h 24"/>
                <a:gd name="T16" fmla="*/ 17 w 49"/>
                <a:gd name="T17" fmla="*/ 14 h 24"/>
                <a:gd name="T18" fmla="*/ 20 w 49"/>
                <a:gd name="T19" fmla="*/ 15 h 24"/>
                <a:gd name="T20" fmla="*/ 23 w 49"/>
                <a:gd name="T21" fmla="*/ 16 h 24"/>
                <a:gd name="T22" fmla="*/ 26 w 49"/>
                <a:gd name="T23" fmla="*/ 17 h 24"/>
                <a:gd name="T24" fmla="*/ 28 w 49"/>
                <a:gd name="T25" fmla="*/ 18 h 24"/>
                <a:gd name="T26" fmla="*/ 31 w 49"/>
                <a:gd name="T27" fmla="*/ 18 h 24"/>
                <a:gd name="T28" fmla="*/ 34 w 49"/>
                <a:gd name="T29" fmla="*/ 19 h 24"/>
                <a:gd name="T30" fmla="*/ 36 w 49"/>
                <a:gd name="T31" fmla="*/ 20 h 24"/>
                <a:gd name="T32" fmla="*/ 39 w 49"/>
                <a:gd name="T33" fmla="*/ 21 h 24"/>
                <a:gd name="T34" fmla="*/ 42 w 49"/>
                <a:gd name="T35" fmla="*/ 21 h 24"/>
                <a:gd name="T36" fmla="*/ 45 w 49"/>
                <a:gd name="T37" fmla="*/ 22 h 24"/>
                <a:gd name="T38" fmla="*/ 47 w 49"/>
                <a:gd name="T39" fmla="*/ 23 h 24"/>
                <a:gd name="T40" fmla="*/ 49 w 49"/>
                <a:gd name="T41" fmla="*/ 24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4"/>
                <a:gd name="T65" fmla="*/ 49 w 49"/>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4">
                  <a:moveTo>
                    <a:pt x="0" y="0"/>
                  </a:moveTo>
                  <a:lnTo>
                    <a:pt x="1" y="3"/>
                  </a:lnTo>
                  <a:lnTo>
                    <a:pt x="2" y="5"/>
                  </a:lnTo>
                  <a:lnTo>
                    <a:pt x="4" y="7"/>
                  </a:lnTo>
                  <a:lnTo>
                    <a:pt x="6" y="9"/>
                  </a:lnTo>
                  <a:lnTo>
                    <a:pt x="9" y="10"/>
                  </a:lnTo>
                  <a:lnTo>
                    <a:pt x="12" y="12"/>
                  </a:lnTo>
                  <a:lnTo>
                    <a:pt x="14" y="13"/>
                  </a:lnTo>
                  <a:lnTo>
                    <a:pt x="17" y="14"/>
                  </a:lnTo>
                  <a:lnTo>
                    <a:pt x="20" y="15"/>
                  </a:lnTo>
                  <a:lnTo>
                    <a:pt x="23" y="16"/>
                  </a:lnTo>
                  <a:lnTo>
                    <a:pt x="26" y="17"/>
                  </a:lnTo>
                  <a:lnTo>
                    <a:pt x="28" y="18"/>
                  </a:lnTo>
                  <a:lnTo>
                    <a:pt x="31" y="18"/>
                  </a:lnTo>
                  <a:lnTo>
                    <a:pt x="34" y="19"/>
                  </a:lnTo>
                  <a:lnTo>
                    <a:pt x="36" y="20"/>
                  </a:lnTo>
                  <a:lnTo>
                    <a:pt x="39" y="21"/>
                  </a:lnTo>
                  <a:lnTo>
                    <a:pt x="42" y="21"/>
                  </a:lnTo>
                  <a:lnTo>
                    <a:pt x="45" y="22"/>
                  </a:lnTo>
                  <a:lnTo>
                    <a:pt x="47" y="23"/>
                  </a:lnTo>
                  <a:lnTo>
                    <a:pt x="49" y="24"/>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273"/>
            <p:cNvSpPr>
              <a:spLocks/>
            </p:cNvSpPr>
            <p:nvPr/>
          </p:nvSpPr>
          <p:spPr bwMode="auto">
            <a:xfrm>
              <a:off x="2959" y="1919"/>
              <a:ext cx="41" cy="18"/>
            </a:xfrm>
            <a:custGeom>
              <a:avLst/>
              <a:gdLst>
                <a:gd name="T0" fmla="*/ 0 w 41"/>
                <a:gd name="T1" fmla="*/ 0 h 18"/>
                <a:gd name="T2" fmla="*/ 1 w 41"/>
                <a:gd name="T3" fmla="*/ 1 h 18"/>
                <a:gd name="T4" fmla="*/ 3 w 41"/>
                <a:gd name="T5" fmla="*/ 4 h 18"/>
                <a:gd name="T6" fmla="*/ 4 w 41"/>
                <a:gd name="T7" fmla="*/ 5 h 18"/>
                <a:gd name="T8" fmla="*/ 5 w 41"/>
                <a:gd name="T9" fmla="*/ 7 h 18"/>
                <a:gd name="T10" fmla="*/ 7 w 41"/>
                <a:gd name="T11" fmla="*/ 8 h 18"/>
                <a:gd name="T12" fmla="*/ 8 w 41"/>
                <a:gd name="T13" fmla="*/ 10 h 18"/>
                <a:gd name="T14" fmla="*/ 10 w 41"/>
                <a:gd name="T15" fmla="*/ 11 h 18"/>
                <a:gd name="T16" fmla="*/ 12 w 41"/>
                <a:gd name="T17" fmla="*/ 12 h 18"/>
                <a:gd name="T18" fmla="*/ 14 w 41"/>
                <a:gd name="T19" fmla="*/ 12 h 18"/>
                <a:gd name="T20" fmla="*/ 16 w 41"/>
                <a:gd name="T21" fmla="*/ 13 h 18"/>
                <a:gd name="T22" fmla="*/ 18 w 41"/>
                <a:gd name="T23" fmla="*/ 14 h 18"/>
                <a:gd name="T24" fmla="*/ 21 w 41"/>
                <a:gd name="T25" fmla="*/ 14 h 18"/>
                <a:gd name="T26" fmla="*/ 23 w 41"/>
                <a:gd name="T27" fmla="*/ 15 h 18"/>
                <a:gd name="T28" fmla="*/ 26 w 41"/>
                <a:gd name="T29" fmla="*/ 15 h 18"/>
                <a:gd name="T30" fmla="*/ 28 w 41"/>
                <a:gd name="T31" fmla="*/ 15 h 18"/>
                <a:gd name="T32" fmla="*/ 30 w 41"/>
                <a:gd name="T33" fmla="*/ 16 h 18"/>
                <a:gd name="T34" fmla="*/ 33 w 41"/>
                <a:gd name="T35" fmla="*/ 16 h 18"/>
                <a:gd name="T36" fmla="*/ 36 w 41"/>
                <a:gd name="T37" fmla="*/ 17 h 18"/>
                <a:gd name="T38" fmla="*/ 39 w 41"/>
                <a:gd name="T39" fmla="*/ 17 h 18"/>
                <a:gd name="T40" fmla="*/ 41 w 41"/>
                <a:gd name="T41" fmla="*/ 18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8"/>
                <a:gd name="T65" fmla="*/ 41 w 4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8">
                  <a:moveTo>
                    <a:pt x="0" y="0"/>
                  </a:moveTo>
                  <a:lnTo>
                    <a:pt x="1" y="1"/>
                  </a:lnTo>
                  <a:lnTo>
                    <a:pt x="3" y="4"/>
                  </a:lnTo>
                  <a:lnTo>
                    <a:pt x="4" y="5"/>
                  </a:lnTo>
                  <a:lnTo>
                    <a:pt x="5" y="7"/>
                  </a:lnTo>
                  <a:lnTo>
                    <a:pt x="7" y="8"/>
                  </a:lnTo>
                  <a:lnTo>
                    <a:pt x="8" y="10"/>
                  </a:lnTo>
                  <a:lnTo>
                    <a:pt x="10" y="11"/>
                  </a:lnTo>
                  <a:lnTo>
                    <a:pt x="12" y="12"/>
                  </a:lnTo>
                  <a:lnTo>
                    <a:pt x="14" y="12"/>
                  </a:lnTo>
                  <a:lnTo>
                    <a:pt x="16" y="13"/>
                  </a:lnTo>
                  <a:lnTo>
                    <a:pt x="18" y="14"/>
                  </a:lnTo>
                  <a:lnTo>
                    <a:pt x="21" y="14"/>
                  </a:lnTo>
                  <a:lnTo>
                    <a:pt x="23" y="15"/>
                  </a:lnTo>
                  <a:lnTo>
                    <a:pt x="26" y="15"/>
                  </a:lnTo>
                  <a:lnTo>
                    <a:pt x="28" y="15"/>
                  </a:lnTo>
                  <a:lnTo>
                    <a:pt x="30" y="16"/>
                  </a:lnTo>
                  <a:lnTo>
                    <a:pt x="33" y="16"/>
                  </a:lnTo>
                  <a:lnTo>
                    <a:pt x="36" y="17"/>
                  </a:lnTo>
                  <a:lnTo>
                    <a:pt x="39" y="17"/>
                  </a:lnTo>
                  <a:lnTo>
                    <a:pt x="41" y="18"/>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274"/>
            <p:cNvSpPr>
              <a:spLocks/>
            </p:cNvSpPr>
            <p:nvPr/>
          </p:nvSpPr>
          <p:spPr bwMode="auto">
            <a:xfrm>
              <a:off x="2994" y="1935"/>
              <a:ext cx="23" cy="5"/>
            </a:xfrm>
            <a:custGeom>
              <a:avLst/>
              <a:gdLst>
                <a:gd name="T0" fmla="*/ 0 w 23"/>
                <a:gd name="T1" fmla="*/ 4 h 5"/>
                <a:gd name="T2" fmla="*/ 3 w 23"/>
                <a:gd name="T3" fmla="*/ 5 h 5"/>
                <a:gd name="T4" fmla="*/ 5 w 23"/>
                <a:gd name="T5" fmla="*/ 5 h 5"/>
                <a:gd name="T6" fmla="*/ 8 w 23"/>
                <a:gd name="T7" fmla="*/ 5 h 5"/>
                <a:gd name="T8" fmla="*/ 10 w 23"/>
                <a:gd name="T9" fmla="*/ 5 h 5"/>
                <a:gd name="T10" fmla="*/ 12 w 23"/>
                <a:gd name="T11" fmla="*/ 5 h 5"/>
                <a:gd name="T12" fmla="*/ 14 w 23"/>
                <a:gd name="T13" fmla="*/ 4 h 5"/>
                <a:gd name="T14" fmla="*/ 16 w 23"/>
                <a:gd name="T15" fmla="*/ 4 h 5"/>
                <a:gd name="T16" fmla="*/ 18 w 23"/>
                <a:gd name="T17" fmla="*/ 2 h 5"/>
                <a:gd name="T18" fmla="*/ 21 w 23"/>
                <a:gd name="T19" fmla="*/ 2 h 5"/>
                <a:gd name="T20" fmla="*/ 23 w 2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
                <a:gd name="T35" fmla="*/ 23 w 2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
                  <a:moveTo>
                    <a:pt x="0" y="4"/>
                  </a:moveTo>
                  <a:lnTo>
                    <a:pt x="3" y="5"/>
                  </a:lnTo>
                  <a:lnTo>
                    <a:pt x="5" y="5"/>
                  </a:lnTo>
                  <a:lnTo>
                    <a:pt x="8" y="5"/>
                  </a:lnTo>
                  <a:lnTo>
                    <a:pt x="10" y="5"/>
                  </a:lnTo>
                  <a:lnTo>
                    <a:pt x="12" y="5"/>
                  </a:lnTo>
                  <a:lnTo>
                    <a:pt x="14" y="4"/>
                  </a:lnTo>
                  <a:lnTo>
                    <a:pt x="16" y="4"/>
                  </a:lnTo>
                  <a:lnTo>
                    <a:pt x="18" y="2"/>
                  </a:lnTo>
                  <a:lnTo>
                    <a:pt x="21" y="2"/>
                  </a:lnTo>
                  <a:lnTo>
                    <a:pt x="23"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275"/>
            <p:cNvSpPr>
              <a:spLocks/>
            </p:cNvSpPr>
            <p:nvPr/>
          </p:nvSpPr>
          <p:spPr bwMode="auto">
            <a:xfrm>
              <a:off x="3063" y="1926"/>
              <a:ext cx="10" cy="23"/>
            </a:xfrm>
            <a:custGeom>
              <a:avLst/>
              <a:gdLst>
                <a:gd name="T0" fmla="*/ 0 w 10"/>
                <a:gd name="T1" fmla="*/ 23 h 23"/>
                <a:gd name="T2" fmla="*/ 2 w 10"/>
                <a:gd name="T3" fmla="*/ 21 h 23"/>
                <a:gd name="T4" fmla="*/ 3 w 10"/>
                <a:gd name="T5" fmla="*/ 19 h 23"/>
                <a:gd name="T6" fmla="*/ 5 w 10"/>
                <a:gd name="T7" fmla="*/ 17 h 23"/>
                <a:gd name="T8" fmla="*/ 6 w 10"/>
                <a:gd name="T9" fmla="*/ 15 h 23"/>
                <a:gd name="T10" fmla="*/ 8 w 10"/>
                <a:gd name="T11" fmla="*/ 13 h 23"/>
                <a:gd name="T12" fmla="*/ 9 w 10"/>
                <a:gd name="T13" fmla="*/ 10 h 23"/>
                <a:gd name="T14" fmla="*/ 10 w 10"/>
                <a:gd name="T15" fmla="*/ 8 h 23"/>
                <a:gd name="T16" fmla="*/ 10 w 10"/>
                <a:gd name="T17" fmla="*/ 5 h 23"/>
                <a:gd name="T18" fmla="*/ 10 w 10"/>
                <a:gd name="T19" fmla="*/ 3 h 23"/>
                <a:gd name="T20" fmla="*/ 9 w 1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3"/>
                <a:gd name="T35" fmla="*/ 10 w 1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3">
                  <a:moveTo>
                    <a:pt x="0" y="23"/>
                  </a:moveTo>
                  <a:lnTo>
                    <a:pt x="2" y="21"/>
                  </a:lnTo>
                  <a:lnTo>
                    <a:pt x="3" y="19"/>
                  </a:lnTo>
                  <a:lnTo>
                    <a:pt x="5" y="17"/>
                  </a:lnTo>
                  <a:lnTo>
                    <a:pt x="6" y="15"/>
                  </a:lnTo>
                  <a:lnTo>
                    <a:pt x="8" y="13"/>
                  </a:lnTo>
                  <a:lnTo>
                    <a:pt x="9" y="10"/>
                  </a:lnTo>
                  <a:lnTo>
                    <a:pt x="10" y="8"/>
                  </a:lnTo>
                  <a:lnTo>
                    <a:pt x="10" y="5"/>
                  </a:lnTo>
                  <a:lnTo>
                    <a:pt x="10" y="3"/>
                  </a:lnTo>
                  <a:lnTo>
                    <a:pt x="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276"/>
            <p:cNvSpPr>
              <a:spLocks/>
            </p:cNvSpPr>
            <p:nvPr/>
          </p:nvSpPr>
          <p:spPr bwMode="auto">
            <a:xfrm>
              <a:off x="3071" y="1926"/>
              <a:ext cx="9" cy="23"/>
            </a:xfrm>
            <a:custGeom>
              <a:avLst/>
              <a:gdLst>
                <a:gd name="T0" fmla="*/ 0 w 9"/>
                <a:gd name="T1" fmla="*/ 23 h 23"/>
                <a:gd name="T2" fmla="*/ 3 w 9"/>
                <a:gd name="T3" fmla="*/ 21 h 23"/>
                <a:gd name="T4" fmla="*/ 4 w 9"/>
                <a:gd name="T5" fmla="*/ 20 h 23"/>
                <a:gd name="T6" fmla="*/ 6 w 9"/>
                <a:gd name="T7" fmla="*/ 17 h 23"/>
                <a:gd name="T8" fmla="*/ 7 w 9"/>
                <a:gd name="T9" fmla="*/ 15 h 23"/>
                <a:gd name="T10" fmla="*/ 8 w 9"/>
                <a:gd name="T11" fmla="*/ 13 h 23"/>
                <a:gd name="T12" fmla="*/ 8 w 9"/>
                <a:gd name="T13" fmla="*/ 10 h 23"/>
                <a:gd name="T14" fmla="*/ 9 w 9"/>
                <a:gd name="T15" fmla="*/ 8 h 23"/>
                <a:gd name="T16" fmla="*/ 9 w 9"/>
                <a:gd name="T17" fmla="*/ 5 h 23"/>
                <a:gd name="T18" fmla="*/ 8 w 9"/>
                <a:gd name="T19" fmla="*/ 3 h 23"/>
                <a:gd name="T20" fmla="*/ 8 w 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23"/>
                <a:gd name="T35" fmla="*/ 9 w 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23">
                  <a:moveTo>
                    <a:pt x="0" y="23"/>
                  </a:moveTo>
                  <a:lnTo>
                    <a:pt x="3" y="21"/>
                  </a:lnTo>
                  <a:lnTo>
                    <a:pt x="4" y="20"/>
                  </a:lnTo>
                  <a:lnTo>
                    <a:pt x="6" y="17"/>
                  </a:lnTo>
                  <a:lnTo>
                    <a:pt x="7" y="15"/>
                  </a:lnTo>
                  <a:lnTo>
                    <a:pt x="8" y="13"/>
                  </a:lnTo>
                  <a:lnTo>
                    <a:pt x="8" y="10"/>
                  </a:lnTo>
                  <a:lnTo>
                    <a:pt x="9" y="8"/>
                  </a:lnTo>
                  <a:lnTo>
                    <a:pt x="9" y="5"/>
                  </a:lnTo>
                  <a:lnTo>
                    <a:pt x="8" y="3"/>
                  </a:lnTo>
                  <a:lnTo>
                    <a:pt x="8"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277"/>
            <p:cNvSpPr>
              <a:spLocks/>
            </p:cNvSpPr>
            <p:nvPr/>
          </p:nvSpPr>
          <p:spPr bwMode="auto">
            <a:xfrm>
              <a:off x="3084" y="1926"/>
              <a:ext cx="6" cy="24"/>
            </a:xfrm>
            <a:custGeom>
              <a:avLst/>
              <a:gdLst>
                <a:gd name="T0" fmla="*/ 0 w 6"/>
                <a:gd name="T1" fmla="*/ 24 h 24"/>
                <a:gd name="T2" fmla="*/ 1 w 6"/>
                <a:gd name="T3" fmla="*/ 22 h 24"/>
                <a:gd name="T4" fmla="*/ 2 w 6"/>
                <a:gd name="T5" fmla="*/ 20 h 24"/>
                <a:gd name="T6" fmla="*/ 3 w 6"/>
                <a:gd name="T7" fmla="*/ 18 h 24"/>
                <a:gd name="T8" fmla="*/ 4 w 6"/>
                <a:gd name="T9" fmla="*/ 17 h 24"/>
                <a:gd name="T10" fmla="*/ 4 w 6"/>
                <a:gd name="T11" fmla="*/ 15 h 24"/>
                <a:gd name="T12" fmla="*/ 5 w 6"/>
                <a:gd name="T13" fmla="*/ 14 h 24"/>
                <a:gd name="T14" fmla="*/ 6 w 6"/>
                <a:gd name="T15" fmla="*/ 12 h 24"/>
                <a:gd name="T16" fmla="*/ 6 w 6"/>
                <a:gd name="T17" fmla="*/ 11 h 24"/>
                <a:gd name="T18" fmla="*/ 6 w 6"/>
                <a:gd name="T19" fmla="*/ 10 h 24"/>
                <a:gd name="T20" fmla="*/ 6 w 6"/>
                <a:gd name="T21" fmla="*/ 8 h 24"/>
                <a:gd name="T22" fmla="*/ 6 w 6"/>
                <a:gd name="T23" fmla="*/ 7 h 24"/>
                <a:gd name="T24" fmla="*/ 6 w 6"/>
                <a:gd name="T25" fmla="*/ 6 h 24"/>
                <a:gd name="T26" fmla="*/ 5 w 6"/>
                <a:gd name="T27" fmla="*/ 5 h 24"/>
                <a:gd name="T28" fmla="*/ 4 w 6"/>
                <a:gd name="T29" fmla="*/ 5 h 24"/>
                <a:gd name="T30" fmla="*/ 4 w 6"/>
                <a:gd name="T31" fmla="*/ 4 h 24"/>
                <a:gd name="T32" fmla="*/ 4 w 6"/>
                <a:gd name="T33" fmla="*/ 3 h 24"/>
                <a:gd name="T34" fmla="*/ 3 w 6"/>
                <a:gd name="T35" fmla="*/ 3 h 24"/>
                <a:gd name="T36" fmla="*/ 3 w 6"/>
                <a:gd name="T37" fmla="*/ 2 h 24"/>
                <a:gd name="T38" fmla="*/ 2 w 6"/>
                <a:gd name="T39" fmla="*/ 1 h 24"/>
                <a:gd name="T40" fmla="*/ 1 w 6"/>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24"/>
                <a:gd name="T65" fmla="*/ 6 w 6"/>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24">
                  <a:moveTo>
                    <a:pt x="0" y="24"/>
                  </a:moveTo>
                  <a:lnTo>
                    <a:pt x="1" y="22"/>
                  </a:lnTo>
                  <a:lnTo>
                    <a:pt x="2" y="20"/>
                  </a:lnTo>
                  <a:lnTo>
                    <a:pt x="3" y="18"/>
                  </a:lnTo>
                  <a:lnTo>
                    <a:pt x="4" y="17"/>
                  </a:lnTo>
                  <a:lnTo>
                    <a:pt x="4" y="15"/>
                  </a:lnTo>
                  <a:lnTo>
                    <a:pt x="5" y="14"/>
                  </a:lnTo>
                  <a:lnTo>
                    <a:pt x="6" y="12"/>
                  </a:lnTo>
                  <a:lnTo>
                    <a:pt x="6" y="11"/>
                  </a:lnTo>
                  <a:lnTo>
                    <a:pt x="6" y="10"/>
                  </a:lnTo>
                  <a:lnTo>
                    <a:pt x="6" y="8"/>
                  </a:lnTo>
                  <a:lnTo>
                    <a:pt x="6" y="7"/>
                  </a:lnTo>
                  <a:lnTo>
                    <a:pt x="6" y="6"/>
                  </a:lnTo>
                  <a:lnTo>
                    <a:pt x="5" y="5"/>
                  </a:lnTo>
                  <a:lnTo>
                    <a:pt x="4" y="5"/>
                  </a:lnTo>
                  <a:lnTo>
                    <a:pt x="4" y="4"/>
                  </a:lnTo>
                  <a:lnTo>
                    <a:pt x="4" y="3"/>
                  </a:lnTo>
                  <a:lnTo>
                    <a:pt x="3" y="3"/>
                  </a:lnTo>
                  <a:lnTo>
                    <a:pt x="3" y="2"/>
                  </a:lnTo>
                  <a:lnTo>
                    <a:pt x="2" y="1"/>
                  </a:lnTo>
                  <a:lnTo>
                    <a:pt x="1"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278"/>
            <p:cNvSpPr>
              <a:spLocks/>
            </p:cNvSpPr>
            <p:nvPr/>
          </p:nvSpPr>
          <p:spPr bwMode="auto">
            <a:xfrm>
              <a:off x="3034" y="1927"/>
              <a:ext cx="25" cy="13"/>
            </a:xfrm>
            <a:custGeom>
              <a:avLst/>
              <a:gdLst>
                <a:gd name="T0" fmla="*/ 0 w 25"/>
                <a:gd name="T1" fmla="*/ 13 h 13"/>
                <a:gd name="T2" fmla="*/ 2 w 25"/>
                <a:gd name="T3" fmla="*/ 12 h 13"/>
                <a:gd name="T4" fmla="*/ 5 w 25"/>
                <a:gd name="T5" fmla="*/ 11 h 13"/>
                <a:gd name="T6" fmla="*/ 8 w 25"/>
                <a:gd name="T7" fmla="*/ 10 h 13"/>
                <a:gd name="T8" fmla="*/ 11 w 25"/>
                <a:gd name="T9" fmla="*/ 10 h 13"/>
                <a:gd name="T10" fmla="*/ 14 w 25"/>
                <a:gd name="T11" fmla="*/ 9 h 13"/>
                <a:gd name="T12" fmla="*/ 16 w 25"/>
                <a:gd name="T13" fmla="*/ 8 h 13"/>
                <a:gd name="T14" fmla="*/ 19 w 25"/>
                <a:gd name="T15" fmla="*/ 7 h 13"/>
                <a:gd name="T16" fmla="*/ 22 w 25"/>
                <a:gd name="T17" fmla="*/ 5 h 13"/>
                <a:gd name="T18" fmla="*/ 24 w 25"/>
                <a:gd name="T19" fmla="*/ 3 h 13"/>
                <a:gd name="T20" fmla="*/ 25 w 2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13"/>
                  </a:moveTo>
                  <a:lnTo>
                    <a:pt x="2" y="12"/>
                  </a:lnTo>
                  <a:lnTo>
                    <a:pt x="5" y="11"/>
                  </a:lnTo>
                  <a:lnTo>
                    <a:pt x="8" y="10"/>
                  </a:lnTo>
                  <a:lnTo>
                    <a:pt x="11" y="10"/>
                  </a:lnTo>
                  <a:lnTo>
                    <a:pt x="14" y="9"/>
                  </a:lnTo>
                  <a:lnTo>
                    <a:pt x="16" y="8"/>
                  </a:lnTo>
                  <a:lnTo>
                    <a:pt x="19" y="7"/>
                  </a:lnTo>
                  <a:lnTo>
                    <a:pt x="22" y="5"/>
                  </a:lnTo>
                  <a:lnTo>
                    <a:pt x="24" y="3"/>
                  </a:lnTo>
                  <a:lnTo>
                    <a:pt x="25"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279"/>
            <p:cNvSpPr>
              <a:spLocks/>
            </p:cNvSpPr>
            <p:nvPr/>
          </p:nvSpPr>
          <p:spPr bwMode="auto">
            <a:xfrm>
              <a:off x="3078" y="1955"/>
              <a:ext cx="19" cy="21"/>
            </a:xfrm>
            <a:custGeom>
              <a:avLst/>
              <a:gdLst>
                <a:gd name="T0" fmla="*/ 0 w 19"/>
                <a:gd name="T1" fmla="*/ 21 h 21"/>
                <a:gd name="T2" fmla="*/ 1 w 19"/>
                <a:gd name="T3" fmla="*/ 21 h 21"/>
                <a:gd name="T4" fmla="*/ 3 w 19"/>
                <a:gd name="T5" fmla="*/ 19 h 21"/>
                <a:gd name="T6" fmla="*/ 4 w 19"/>
                <a:gd name="T7" fmla="*/ 18 h 21"/>
                <a:gd name="T8" fmla="*/ 6 w 19"/>
                <a:gd name="T9" fmla="*/ 18 h 21"/>
                <a:gd name="T10" fmla="*/ 7 w 19"/>
                <a:gd name="T11" fmla="*/ 17 h 21"/>
                <a:gd name="T12" fmla="*/ 7 w 19"/>
                <a:gd name="T13" fmla="*/ 15 h 21"/>
                <a:gd name="T14" fmla="*/ 9 w 19"/>
                <a:gd name="T15" fmla="*/ 15 h 21"/>
                <a:gd name="T16" fmla="*/ 9 w 19"/>
                <a:gd name="T17" fmla="*/ 14 h 21"/>
                <a:gd name="T18" fmla="*/ 10 w 19"/>
                <a:gd name="T19" fmla="*/ 12 h 21"/>
                <a:gd name="T20" fmla="*/ 10 w 19"/>
                <a:gd name="T21" fmla="*/ 12 h 21"/>
                <a:gd name="T22" fmla="*/ 12 w 19"/>
                <a:gd name="T23" fmla="*/ 10 h 21"/>
                <a:gd name="T24" fmla="*/ 13 w 19"/>
                <a:gd name="T25" fmla="*/ 9 h 21"/>
                <a:gd name="T26" fmla="*/ 13 w 19"/>
                <a:gd name="T27" fmla="*/ 8 h 21"/>
                <a:gd name="T28" fmla="*/ 15 w 19"/>
                <a:gd name="T29" fmla="*/ 7 h 21"/>
                <a:gd name="T30" fmla="*/ 16 w 19"/>
                <a:gd name="T31" fmla="*/ 6 h 21"/>
                <a:gd name="T32" fmla="*/ 16 w 19"/>
                <a:gd name="T33" fmla="*/ 5 h 21"/>
                <a:gd name="T34" fmla="*/ 17 w 19"/>
                <a:gd name="T35" fmla="*/ 4 h 21"/>
                <a:gd name="T36" fmla="*/ 18 w 19"/>
                <a:gd name="T37" fmla="*/ 3 h 21"/>
                <a:gd name="T38" fmla="*/ 18 w 19"/>
                <a:gd name="T39" fmla="*/ 2 h 21"/>
                <a:gd name="T40" fmla="*/ 19 w 1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1"/>
                <a:gd name="T65" fmla="*/ 19 w 1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1">
                  <a:moveTo>
                    <a:pt x="0" y="21"/>
                  </a:moveTo>
                  <a:lnTo>
                    <a:pt x="1" y="21"/>
                  </a:lnTo>
                  <a:lnTo>
                    <a:pt x="3" y="19"/>
                  </a:lnTo>
                  <a:lnTo>
                    <a:pt x="4" y="18"/>
                  </a:lnTo>
                  <a:lnTo>
                    <a:pt x="6" y="18"/>
                  </a:lnTo>
                  <a:lnTo>
                    <a:pt x="7" y="17"/>
                  </a:lnTo>
                  <a:lnTo>
                    <a:pt x="7" y="15"/>
                  </a:lnTo>
                  <a:lnTo>
                    <a:pt x="9" y="15"/>
                  </a:lnTo>
                  <a:lnTo>
                    <a:pt x="9" y="14"/>
                  </a:lnTo>
                  <a:lnTo>
                    <a:pt x="10" y="12"/>
                  </a:lnTo>
                  <a:lnTo>
                    <a:pt x="12" y="10"/>
                  </a:lnTo>
                  <a:lnTo>
                    <a:pt x="13" y="9"/>
                  </a:lnTo>
                  <a:lnTo>
                    <a:pt x="13" y="8"/>
                  </a:lnTo>
                  <a:lnTo>
                    <a:pt x="15" y="7"/>
                  </a:lnTo>
                  <a:lnTo>
                    <a:pt x="16" y="6"/>
                  </a:lnTo>
                  <a:lnTo>
                    <a:pt x="16" y="5"/>
                  </a:lnTo>
                  <a:lnTo>
                    <a:pt x="17" y="4"/>
                  </a:lnTo>
                  <a:lnTo>
                    <a:pt x="18" y="3"/>
                  </a:lnTo>
                  <a:lnTo>
                    <a:pt x="18" y="2"/>
                  </a:lnTo>
                  <a:lnTo>
                    <a:pt x="1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280"/>
            <p:cNvSpPr>
              <a:spLocks/>
            </p:cNvSpPr>
            <p:nvPr/>
          </p:nvSpPr>
          <p:spPr bwMode="auto">
            <a:xfrm>
              <a:off x="3097" y="1940"/>
              <a:ext cx="9" cy="21"/>
            </a:xfrm>
            <a:custGeom>
              <a:avLst/>
              <a:gdLst>
                <a:gd name="T0" fmla="*/ 0 w 9"/>
                <a:gd name="T1" fmla="*/ 21 h 21"/>
                <a:gd name="T2" fmla="*/ 2 w 9"/>
                <a:gd name="T3" fmla="*/ 20 h 21"/>
                <a:gd name="T4" fmla="*/ 3 w 9"/>
                <a:gd name="T5" fmla="*/ 18 h 21"/>
                <a:gd name="T6" fmla="*/ 5 w 9"/>
                <a:gd name="T7" fmla="*/ 16 h 21"/>
                <a:gd name="T8" fmla="*/ 6 w 9"/>
                <a:gd name="T9" fmla="*/ 14 h 21"/>
                <a:gd name="T10" fmla="*/ 7 w 9"/>
                <a:gd name="T11" fmla="*/ 12 h 21"/>
                <a:gd name="T12" fmla="*/ 7 w 9"/>
                <a:gd name="T13" fmla="*/ 10 h 21"/>
                <a:gd name="T14" fmla="*/ 9 w 9"/>
                <a:gd name="T15" fmla="*/ 7 h 21"/>
                <a:gd name="T16" fmla="*/ 9 w 9"/>
                <a:gd name="T17" fmla="*/ 5 h 21"/>
                <a:gd name="T18" fmla="*/ 9 w 9"/>
                <a:gd name="T19" fmla="*/ 3 h 21"/>
                <a:gd name="T20" fmla="*/ 9 w 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21"/>
                <a:gd name="T35" fmla="*/ 9 w 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21">
                  <a:moveTo>
                    <a:pt x="0" y="21"/>
                  </a:moveTo>
                  <a:lnTo>
                    <a:pt x="2" y="20"/>
                  </a:lnTo>
                  <a:lnTo>
                    <a:pt x="3" y="18"/>
                  </a:lnTo>
                  <a:lnTo>
                    <a:pt x="5" y="16"/>
                  </a:lnTo>
                  <a:lnTo>
                    <a:pt x="6" y="14"/>
                  </a:lnTo>
                  <a:lnTo>
                    <a:pt x="7" y="12"/>
                  </a:lnTo>
                  <a:lnTo>
                    <a:pt x="7" y="10"/>
                  </a:lnTo>
                  <a:lnTo>
                    <a:pt x="9" y="7"/>
                  </a:lnTo>
                  <a:lnTo>
                    <a:pt x="9" y="5"/>
                  </a:lnTo>
                  <a:lnTo>
                    <a:pt x="9" y="3"/>
                  </a:lnTo>
                  <a:lnTo>
                    <a:pt x="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281"/>
            <p:cNvSpPr>
              <a:spLocks/>
            </p:cNvSpPr>
            <p:nvPr/>
          </p:nvSpPr>
          <p:spPr bwMode="auto">
            <a:xfrm>
              <a:off x="2980" y="1898"/>
              <a:ext cx="155" cy="35"/>
            </a:xfrm>
            <a:custGeom>
              <a:avLst/>
              <a:gdLst>
                <a:gd name="T0" fmla="*/ 140 w 155"/>
                <a:gd name="T1" fmla="*/ 13 h 35"/>
                <a:gd name="T2" fmla="*/ 153 w 155"/>
                <a:gd name="T3" fmla="*/ 14 h 35"/>
                <a:gd name="T4" fmla="*/ 153 w 155"/>
                <a:gd name="T5" fmla="*/ 13 h 35"/>
                <a:gd name="T6" fmla="*/ 151 w 155"/>
                <a:gd name="T7" fmla="*/ 15 h 35"/>
                <a:gd name="T8" fmla="*/ 146 w 155"/>
                <a:gd name="T9" fmla="*/ 16 h 35"/>
                <a:gd name="T10" fmla="*/ 145 w 155"/>
                <a:gd name="T11" fmla="*/ 19 h 35"/>
                <a:gd name="T12" fmla="*/ 142 w 155"/>
                <a:gd name="T13" fmla="*/ 20 h 35"/>
                <a:gd name="T14" fmla="*/ 139 w 155"/>
                <a:gd name="T15" fmla="*/ 21 h 35"/>
                <a:gd name="T16" fmla="*/ 136 w 155"/>
                <a:gd name="T17" fmla="*/ 23 h 35"/>
                <a:gd name="T18" fmla="*/ 132 w 155"/>
                <a:gd name="T19" fmla="*/ 25 h 35"/>
                <a:gd name="T20" fmla="*/ 127 w 155"/>
                <a:gd name="T21" fmla="*/ 27 h 35"/>
                <a:gd name="T22" fmla="*/ 121 w 155"/>
                <a:gd name="T23" fmla="*/ 29 h 35"/>
                <a:gd name="T24" fmla="*/ 117 w 155"/>
                <a:gd name="T25" fmla="*/ 29 h 35"/>
                <a:gd name="T26" fmla="*/ 110 w 155"/>
                <a:gd name="T27" fmla="*/ 29 h 35"/>
                <a:gd name="T28" fmla="*/ 107 w 155"/>
                <a:gd name="T29" fmla="*/ 31 h 35"/>
                <a:gd name="T30" fmla="*/ 104 w 155"/>
                <a:gd name="T31" fmla="*/ 30 h 35"/>
                <a:gd name="T32" fmla="*/ 101 w 155"/>
                <a:gd name="T33" fmla="*/ 32 h 35"/>
                <a:gd name="T34" fmla="*/ 100 w 155"/>
                <a:gd name="T35" fmla="*/ 35 h 35"/>
                <a:gd name="T36" fmla="*/ 97 w 155"/>
                <a:gd name="T37" fmla="*/ 33 h 35"/>
                <a:gd name="T38" fmla="*/ 92 w 155"/>
                <a:gd name="T39" fmla="*/ 31 h 35"/>
                <a:gd name="T40" fmla="*/ 83 w 155"/>
                <a:gd name="T41" fmla="*/ 31 h 35"/>
                <a:gd name="T42" fmla="*/ 78 w 155"/>
                <a:gd name="T43" fmla="*/ 32 h 35"/>
                <a:gd name="T44" fmla="*/ 76 w 155"/>
                <a:gd name="T45" fmla="*/ 28 h 35"/>
                <a:gd name="T46" fmla="*/ 72 w 155"/>
                <a:gd name="T47" fmla="*/ 27 h 35"/>
                <a:gd name="T48" fmla="*/ 67 w 155"/>
                <a:gd name="T49" fmla="*/ 28 h 35"/>
                <a:gd name="T50" fmla="*/ 57 w 155"/>
                <a:gd name="T51" fmla="*/ 25 h 35"/>
                <a:gd name="T52" fmla="*/ 46 w 155"/>
                <a:gd name="T53" fmla="*/ 22 h 35"/>
                <a:gd name="T54" fmla="*/ 35 w 155"/>
                <a:gd name="T55" fmla="*/ 16 h 35"/>
                <a:gd name="T56" fmla="*/ 23 w 155"/>
                <a:gd name="T57" fmla="*/ 13 h 35"/>
                <a:gd name="T58" fmla="*/ 17 w 155"/>
                <a:gd name="T59" fmla="*/ 11 h 35"/>
                <a:gd name="T60" fmla="*/ 13 w 155"/>
                <a:gd name="T61" fmla="*/ 8 h 35"/>
                <a:gd name="T62" fmla="*/ 8 w 155"/>
                <a:gd name="T63" fmla="*/ 4 h 35"/>
                <a:gd name="T64" fmla="*/ 1 w 155"/>
                <a:gd name="T65" fmla="*/ 1 h 35"/>
                <a:gd name="T66" fmla="*/ 9 w 155"/>
                <a:gd name="T67" fmla="*/ 3 h 35"/>
                <a:gd name="T68" fmla="*/ 25 w 155"/>
                <a:gd name="T69" fmla="*/ 9 h 35"/>
                <a:gd name="T70" fmla="*/ 32 w 155"/>
                <a:gd name="T71" fmla="*/ 11 h 35"/>
                <a:gd name="T72" fmla="*/ 36 w 155"/>
                <a:gd name="T73" fmla="*/ 12 h 35"/>
                <a:gd name="T74" fmla="*/ 46 w 155"/>
                <a:gd name="T75" fmla="*/ 16 h 35"/>
                <a:gd name="T76" fmla="*/ 55 w 155"/>
                <a:gd name="T77" fmla="*/ 19 h 35"/>
                <a:gd name="T78" fmla="*/ 69 w 155"/>
                <a:gd name="T79" fmla="*/ 22 h 35"/>
                <a:gd name="T80" fmla="*/ 79 w 155"/>
                <a:gd name="T81" fmla="*/ 22 h 35"/>
                <a:gd name="T82" fmla="*/ 82 w 155"/>
                <a:gd name="T83" fmla="*/ 23 h 35"/>
                <a:gd name="T84" fmla="*/ 86 w 155"/>
                <a:gd name="T85" fmla="*/ 25 h 35"/>
                <a:gd name="T86" fmla="*/ 89 w 155"/>
                <a:gd name="T87" fmla="*/ 25 h 35"/>
                <a:gd name="T88" fmla="*/ 95 w 155"/>
                <a:gd name="T89" fmla="*/ 26 h 35"/>
                <a:gd name="T90" fmla="*/ 101 w 155"/>
                <a:gd name="T91" fmla="*/ 26 h 35"/>
                <a:gd name="T92" fmla="*/ 104 w 155"/>
                <a:gd name="T93" fmla="*/ 23 h 35"/>
                <a:gd name="T94" fmla="*/ 104 w 155"/>
                <a:gd name="T95" fmla="*/ 21 h 35"/>
                <a:gd name="T96" fmla="*/ 109 w 155"/>
                <a:gd name="T97" fmla="*/ 23 h 35"/>
                <a:gd name="T98" fmla="*/ 114 w 155"/>
                <a:gd name="T99" fmla="*/ 22 h 35"/>
                <a:gd name="T100" fmla="*/ 114 w 155"/>
                <a:gd name="T101" fmla="*/ 19 h 35"/>
                <a:gd name="T102" fmla="*/ 116 w 155"/>
                <a:gd name="T103" fmla="*/ 19 h 35"/>
                <a:gd name="T104" fmla="*/ 122 w 155"/>
                <a:gd name="T105" fmla="*/ 21 h 35"/>
                <a:gd name="T106" fmla="*/ 126 w 155"/>
                <a:gd name="T107" fmla="*/ 19 h 35"/>
                <a:gd name="T108" fmla="*/ 127 w 155"/>
                <a:gd name="T109" fmla="*/ 16 h 35"/>
                <a:gd name="T110" fmla="*/ 129 w 155"/>
                <a:gd name="T111" fmla="*/ 19 h 35"/>
                <a:gd name="T112" fmla="*/ 132 w 155"/>
                <a:gd name="T113" fmla="*/ 19 h 35"/>
                <a:gd name="T114" fmla="*/ 134 w 155"/>
                <a:gd name="T115" fmla="*/ 18 h 35"/>
                <a:gd name="T116" fmla="*/ 134 w 155"/>
                <a:gd name="T117" fmla="*/ 16 h 35"/>
                <a:gd name="T118" fmla="*/ 132 w 155"/>
                <a:gd name="T119" fmla="*/ 12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35"/>
                <a:gd name="T182" fmla="*/ 155 w 155"/>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35">
                  <a:moveTo>
                    <a:pt x="130" y="11"/>
                  </a:moveTo>
                  <a:lnTo>
                    <a:pt x="133" y="12"/>
                  </a:lnTo>
                  <a:lnTo>
                    <a:pt x="135" y="12"/>
                  </a:lnTo>
                  <a:lnTo>
                    <a:pt x="137" y="13"/>
                  </a:lnTo>
                  <a:lnTo>
                    <a:pt x="140" y="13"/>
                  </a:lnTo>
                  <a:lnTo>
                    <a:pt x="143" y="13"/>
                  </a:lnTo>
                  <a:lnTo>
                    <a:pt x="146" y="13"/>
                  </a:lnTo>
                  <a:lnTo>
                    <a:pt x="148" y="14"/>
                  </a:lnTo>
                  <a:lnTo>
                    <a:pt x="151" y="14"/>
                  </a:lnTo>
                  <a:lnTo>
                    <a:pt x="153" y="14"/>
                  </a:lnTo>
                  <a:lnTo>
                    <a:pt x="155" y="14"/>
                  </a:lnTo>
                  <a:lnTo>
                    <a:pt x="154" y="14"/>
                  </a:lnTo>
                  <a:lnTo>
                    <a:pt x="154" y="13"/>
                  </a:lnTo>
                  <a:lnTo>
                    <a:pt x="153" y="13"/>
                  </a:lnTo>
                  <a:lnTo>
                    <a:pt x="153" y="14"/>
                  </a:lnTo>
                  <a:lnTo>
                    <a:pt x="152" y="14"/>
                  </a:lnTo>
                  <a:lnTo>
                    <a:pt x="152" y="15"/>
                  </a:lnTo>
                  <a:lnTo>
                    <a:pt x="151" y="15"/>
                  </a:lnTo>
                  <a:lnTo>
                    <a:pt x="150" y="15"/>
                  </a:lnTo>
                  <a:lnTo>
                    <a:pt x="149" y="15"/>
                  </a:lnTo>
                  <a:lnTo>
                    <a:pt x="148" y="16"/>
                  </a:lnTo>
                  <a:lnTo>
                    <a:pt x="146" y="16"/>
                  </a:lnTo>
                  <a:lnTo>
                    <a:pt x="146" y="17"/>
                  </a:lnTo>
                  <a:lnTo>
                    <a:pt x="146" y="18"/>
                  </a:lnTo>
                  <a:lnTo>
                    <a:pt x="145" y="18"/>
                  </a:lnTo>
                  <a:lnTo>
                    <a:pt x="145" y="19"/>
                  </a:lnTo>
                  <a:lnTo>
                    <a:pt x="144" y="19"/>
                  </a:lnTo>
                  <a:lnTo>
                    <a:pt x="143" y="19"/>
                  </a:lnTo>
                  <a:lnTo>
                    <a:pt x="142" y="20"/>
                  </a:lnTo>
                  <a:lnTo>
                    <a:pt x="141" y="20"/>
                  </a:lnTo>
                  <a:lnTo>
                    <a:pt x="140" y="20"/>
                  </a:lnTo>
                  <a:lnTo>
                    <a:pt x="140" y="21"/>
                  </a:lnTo>
                  <a:lnTo>
                    <a:pt x="139" y="21"/>
                  </a:lnTo>
                  <a:lnTo>
                    <a:pt x="139" y="22"/>
                  </a:lnTo>
                  <a:lnTo>
                    <a:pt x="138" y="23"/>
                  </a:lnTo>
                  <a:lnTo>
                    <a:pt x="136" y="23"/>
                  </a:lnTo>
                  <a:lnTo>
                    <a:pt x="135" y="24"/>
                  </a:lnTo>
                  <a:lnTo>
                    <a:pt x="134" y="24"/>
                  </a:lnTo>
                  <a:lnTo>
                    <a:pt x="133" y="25"/>
                  </a:lnTo>
                  <a:lnTo>
                    <a:pt x="132" y="25"/>
                  </a:lnTo>
                  <a:lnTo>
                    <a:pt x="130" y="26"/>
                  </a:lnTo>
                  <a:lnTo>
                    <a:pt x="129" y="26"/>
                  </a:lnTo>
                  <a:lnTo>
                    <a:pt x="128" y="26"/>
                  </a:lnTo>
                  <a:lnTo>
                    <a:pt x="127" y="27"/>
                  </a:lnTo>
                  <a:lnTo>
                    <a:pt x="126" y="27"/>
                  </a:lnTo>
                  <a:lnTo>
                    <a:pt x="124" y="27"/>
                  </a:lnTo>
                  <a:lnTo>
                    <a:pt x="123" y="28"/>
                  </a:lnTo>
                  <a:lnTo>
                    <a:pt x="122" y="28"/>
                  </a:lnTo>
                  <a:lnTo>
                    <a:pt x="121" y="29"/>
                  </a:lnTo>
                  <a:lnTo>
                    <a:pt x="120" y="29"/>
                  </a:lnTo>
                  <a:lnTo>
                    <a:pt x="120" y="31"/>
                  </a:lnTo>
                  <a:lnTo>
                    <a:pt x="118" y="31"/>
                  </a:lnTo>
                  <a:lnTo>
                    <a:pt x="117" y="31"/>
                  </a:lnTo>
                  <a:lnTo>
                    <a:pt x="117" y="29"/>
                  </a:lnTo>
                  <a:lnTo>
                    <a:pt x="116" y="29"/>
                  </a:lnTo>
                  <a:lnTo>
                    <a:pt x="114" y="29"/>
                  </a:lnTo>
                  <a:lnTo>
                    <a:pt x="113" y="29"/>
                  </a:lnTo>
                  <a:lnTo>
                    <a:pt x="111" y="29"/>
                  </a:lnTo>
                  <a:lnTo>
                    <a:pt x="110" y="29"/>
                  </a:lnTo>
                  <a:lnTo>
                    <a:pt x="109" y="30"/>
                  </a:lnTo>
                  <a:lnTo>
                    <a:pt x="108" y="31"/>
                  </a:lnTo>
                  <a:lnTo>
                    <a:pt x="108" y="32"/>
                  </a:lnTo>
                  <a:lnTo>
                    <a:pt x="108" y="31"/>
                  </a:lnTo>
                  <a:lnTo>
                    <a:pt x="107" y="31"/>
                  </a:lnTo>
                  <a:lnTo>
                    <a:pt x="106" y="30"/>
                  </a:lnTo>
                  <a:lnTo>
                    <a:pt x="105" y="30"/>
                  </a:lnTo>
                  <a:lnTo>
                    <a:pt x="105" y="29"/>
                  </a:lnTo>
                  <a:lnTo>
                    <a:pt x="104" y="30"/>
                  </a:lnTo>
                  <a:lnTo>
                    <a:pt x="103" y="30"/>
                  </a:lnTo>
                  <a:lnTo>
                    <a:pt x="102" y="31"/>
                  </a:lnTo>
                  <a:lnTo>
                    <a:pt x="102" y="32"/>
                  </a:lnTo>
                  <a:lnTo>
                    <a:pt x="101" y="32"/>
                  </a:lnTo>
                  <a:lnTo>
                    <a:pt x="101" y="33"/>
                  </a:lnTo>
                  <a:lnTo>
                    <a:pt x="101" y="34"/>
                  </a:lnTo>
                  <a:lnTo>
                    <a:pt x="101" y="35"/>
                  </a:lnTo>
                  <a:lnTo>
                    <a:pt x="100" y="35"/>
                  </a:lnTo>
                  <a:lnTo>
                    <a:pt x="99" y="35"/>
                  </a:lnTo>
                  <a:lnTo>
                    <a:pt x="98" y="35"/>
                  </a:lnTo>
                  <a:lnTo>
                    <a:pt x="97" y="34"/>
                  </a:lnTo>
                  <a:lnTo>
                    <a:pt x="97" y="33"/>
                  </a:lnTo>
                  <a:lnTo>
                    <a:pt x="95" y="33"/>
                  </a:lnTo>
                  <a:lnTo>
                    <a:pt x="94" y="32"/>
                  </a:lnTo>
                  <a:lnTo>
                    <a:pt x="92" y="31"/>
                  </a:lnTo>
                  <a:lnTo>
                    <a:pt x="91" y="31"/>
                  </a:lnTo>
                  <a:lnTo>
                    <a:pt x="89" y="31"/>
                  </a:lnTo>
                  <a:lnTo>
                    <a:pt x="87" y="31"/>
                  </a:lnTo>
                  <a:lnTo>
                    <a:pt x="85" y="31"/>
                  </a:lnTo>
                  <a:lnTo>
                    <a:pt x="83" y="31"/>
                  </a:lnTo>
                  <a:lnTo>
                    <a:pt x="82" y="31"/>
                  </a:lnTo>
                  <a:lnTo>
                    <a:pt x="80" y="31"/>
                  </a:lnTo>
                  <a:lnTo>
                    <a:pt x="79" y="32"/>
                  </a:lnTo>
                  <a:lnTo>
                    <a:pt x="77" y="32"/>
                  </a:lnTo>
                  <a:lnTo>
                    <a:pt x="78" y="32"/>
                  </a:lnTo>
                  <a:lnTo>
                    <a:pt x="78" y="31"/>
                  </a:lnTo>
                  <a:lnTo>
                    <a:pt x="77" y="30"/>
                  </a:lnTo>
                  <a:lnTo>
                    <a:pt x="77" y="29"/>
                  </a:lnTo>
                  <a:lnTo>
                    <a:pt x="76" y="28"/>
                  </a:lnTo>
                  <a:lnTo>
                    <a:pt x="75" y="27"/>
                  </a:lnTo>
                  <a:lnTo>
                    <a:pt x="73" y="27"/>
                  </a:lnTo>
                  <a:lnTo>
                    <a:pt x="72" y="27"/>
                  </a:lnTo>
                  <a:lnTo>
                    <a:pt x="71" y="28"/>
                  </a:lnTo>
                  <a:lnTo>
                    <a:pt x="70" y="28"/>
                  </a:lnTo>
                  <a:lnTo>
                    <a:pt x="69" y="28"/>
                  </a:lnTo>
                  <a:lnTo>
                    <a:pt x="68" y="28"/>
                  </a:lnTo>
                  <a:lnTo>
                    <a:pt x="67" y="28"/>
                  </a:lnTo>
                  <a:lnTo>
                    <a:pt x="66" y="28"/>
                  </a:lnTo>
                  <a:lnTo>
                    <a:pt x="63" y="27"/>
                  </a:lnTo>
                  <a:lnTo>
                    <a:pt x="62" y="26"/>
                  </a:lnTo>
                  <a:lnTo>
                    <a:pt x="59" y="25"/>
                  </a:lnTo>
                  <a:lnTo>
                    <a:pt x="57" y="25"/>
                  </a:lnTo>
                  <a:lnTo>
                    <a:pt x="54" y="25"/>
                  </a:lnTo>
                  <a:lnTo>
                    <a:pt x="53" y="24"/>
                  </a:lnTo>
                  <a:lnTo>
                    <a:pt x="50" y="23"/>
                  </a:lnTo>
                  <a:lnTo>
                    <a:pt x="48" y="23"/>
                  </a:lnTo>
                  <a:lnTo>
                    <a:pt x="46" y="22"/>
                  </a:lnTo>
                  <a:lnTo>
                    <a:pt x="44" y="21"/>
                  </a:lnTo>
                  <a:lnTo>
                    <a:pt x="41" y="20"/>
                  </a:lnTo>
                  <a:lnTo>
                    <a:pt x="40" y="19"/>
                  </a:lnTo>
                  <a:lnTo>
                    <a:pt x="37" y="18"/>
                  </a:lnTo>
                  <a:lnTo>
                    <a:pt x="35" y="16"/>
                  </a:lnTo>
                  <a:lnTo>
                    <a:pt x="32" y="16"/>
                  </a:lnTo>
                  <a:lnTo>
                    <a:pt x="30" y="15"/>
                  </a:lnTo>
                  <a:lnTo>
                    <a:pt x="28" y="14"/>
                  </a:lnTo>
                  <a:lnTo>
                    <a:pt x="25" y="13"/>
                  </a:lnTo>
                  <a:lnTo>
                    <a:pt x="23" y="13"/>
                  </a:lnTo>
                  <a:lnTo>
                    <a:pt x="20" y="12"/>
                  </a:lnTo>
                  <a:lnTo>
                    <a:pt x="19" y="12"/>
                  </a:lnTo>
                  <a:lnTo>
                    <a:pt x="18" y="11"/>
                  </a:lnTo>
                  <a:lnTo>
                    <a:pt x="17" y="11"/>
                  </a:lnTo>
                  <a:lnTo>
                    <a:pt x="16" y="10"/>
                  </a:lnTo>
                  <a:lnTo>
                    <a:pt x="15" y="10"/>
                  </a:lnTo>
                  <a:lnTo>
                    <a:pt x="14" y="9"/>
                  </a:lnTo>
                  <a:lnTo>
                    <a:pt x="13" y="8"/>
                  </a:lnTo>
                  <a:lnTo>
                    <a:pt x="12" y="8"/>
                  </a:lnTo>
                  <a:lnTo>
                    <a:pt x="11" y="7"/>
                  </a:lnTo>
                  <a:lnTo>
                    <a:pt x="9" y="6"/>
                  </a:lnTo>
                  <a:lnTo>
                    <a:pt x="8" y="5"/>
                  </a:lnTo>
                  <a:lnTo>
                    <a:pt x="8" y="4"/>
                  </a:lnTo>
                  <a:lnTo>
                    <a:pt x="6" y="3"/>
                  </a:lnTo>
                  <a:lnTo>
                    <a:pt x="5" y="2"/>
                  </a:lnTo>
                  <a:lnTo>
                    <a:pt x="3" y="1"/>
                  </a:lnTo>
                  <a:lnTo>
                    <a:pt x="1" y="1"/>
                  </a:lnTo>
                  <a:lnTo>
                    <a:pt x="0" y="0"/>
                  </a:lnTo>
                  <a:lnTo>
                    <a:pt x="2" y="1"/>
                  </a:lnTo>
                  <a:lnTo>
                    <a:pt x="4" y="1"/>
                  </a:lnTo>
                  <a:lnTo>
                    <a:pt x="6" y="2"/>
                  </a:lnTo>
                  <a:lnTo>
                    <a:pt x="9" y="3"/>
                  </a:lnTo>
                  <a:lnTo>
                    <a:pt x="12" y="5"/>
                  </a:lnTo>
                  <a:lnTo>
                    <a:pt x="15" y="6"/>
                  </a:lnTo>
                  <a:lnTo>
                    <a:pt x="18" y="7"/>
                  </a:lnTo>
                  <a:lnTo>
                    <a:pt x="21" y="8"/>
                  </a:lnTo>
                  <a:lnTo>
                    <a:pt x="25" y="9"/>
                  </a:lnTo>
                  <a:lnTo>
                    <a:pt x="28" y="10"/>
                  </a:lnTo>
                  <a:lnTo>
                    <a:pt x="29" y="10"/>
                  </a:lnTo>
                  <a:lnTo>
                    <a:pt x="30" y="10"/>
                  </a:lnTo>
                  <a:lnTo>
                    <a:pt x="31" y="10"/>
                  </a:lnTo>
                  <a:lnTo>
                    <a:pt x="32" y="11"/>
                  </a:lnTo>
                  <a:lnTo>
                    <a:pt x="33" y="11"/>
                  </a:lnTo>
                  <a:lnTo>
                    <a:pt x="34" y="11"/>
                  </a:lnTo>
                  <a:lnTo>
                    <a:pt x="35" y="12"/>
                  </a:lnTo>
                  <a:lnTo>
                    <a:pt x="36" y="12"/>
                  </a:lnTo>
                  <a:lnTo>
                    <a:pt x="38" y="13"/>
                  </a:lnTo>
                  <a:lnTo>
                    <a:pt x="40" y="15"/>
                  </a:lnTo>
                  <a:lnTo>
                    <a:pt x="41" y="15"/>
                  </a:lnTo>
                  <a:lnTo>
                    <a:pt x="44" y="16"/>
                  </a:lnTo>
                  <a:lnTo>
                    <a:pt x="46" y="16"/>
                  </a:lnTo>
                  <a:lnTo>
                    <a:pt x="47" y="17"/>
                  </a:lnTo>
                  <a:lnTo>
                    <a:pt x="49" y="18"/>
                  </a:lnTo>
                  <a:lnTo>
                    <a:pt x="51" y="18"/>
                  </a:lnTo>
                  <a:lnTo>
                    <a:pt x="53" y="19"/>
                  </a:lnTo>
                  <a:lnTo>
                    <a:pt x="55" y="19"/>
                  </a:lnTo>
                  <a:lnTo>
                    <a:pt x="57" y="20"/>
                  </a:lnTo>
                  <a:lnTo>
                    <a:pt x="60" y="21"/>
                  </a:lnTo>
                  <a:lnTo>
                    <a:pt x="63" y="22"/>
                  </a:lnTo>
                  <a:lnTo>
                    <a:pt x="66" y="22"/>
                  </a:lnTo>
                  <a:lnTo>
                    <a:pt x="69" y="22"/>
                  </a:lnTo>
                  <a:lnTo>
                    <a:pt x="72" y="23"/>
                  </a:lnTo>
                  <a:lnTo>
                    <a:pt x="74" y="23"/>
                  </a:lnTo>
                  <a:lnTo>
                    <a:pt x="76" y="23"/>
                  </a:lnTo>
                  <a:lnTo>
                    <a:pt x="78" y="22"/>
                  </a:lnTo>
                  <a:lnTo>
                    <a:pt x="79" y="22"/>
                  </a:lnTo>
                  <a:lnTo>
                    <a:pt x="80" y="22"/>
                  </a:lnTo>
                  <a:lnTo>
                    <a:pt x="81" y="22"/>
                  </a:lnTo>
                  <a:lnTo>
                    <a:pt x="82" y="23"/>
                  </a:lnTo>
                  <a:lnTo>
                    <a:pt x="83" y="24"/>
                  </a:lnTo>
                  <a:lnTo>
                    <a:pt x="84" y="25"/>
                  </a:lnTo>
                  <a:lnTo>
                    <a:pt x="85" y="25"/>
                  </a:lnTo>
                  <a:lnTo>
                    <a:pt x="86" y="25"/>
                  </a:lnTo>
                  <a:lnTo>
                    <a:pt x="87" y="25"/>
                  </a:lnTo>
                  <a:lnTo>
                    <a:pt x="88" y="25"/>
                  </a:lnTo>
                  <a:lnTo>
                    <a:pt x="89" y="25"/>
                  </a:lnTo>
                  <a:lnTo>
                    <a:pt x="90" y="25"/>
                  </a:lnTo>
                  <a:lnTo>
                    <a:pt x="91" y="25"/>
                  </a:lnTo>
                  <a:lnTo>
                    <a:pt x="92" y="25"/>
                  </a:lnTo>
                  <a:lnTo>
                    <a:pt x="94" y="25"/>
                  </a:lnTo>
                  <a:lnTo>
                    <a:pt x="95" y="26"/>
                  </a:lnTo>
                  <a:lnTo>
                    <a:pt x="97" y="26"/>
                  </a:lnTo>
                  <a:lnTo>
                    <a:pt x="99" y="26"/>
                  </a:lnTo>
                  <a:lnTo>
                    <a:pt x="101" y="26"/>
                  </a:lnTo>
                  <a:lnTo>
                    <a:pt x="102" y="25"/>
                  </a:lnTo>
                  <a:lnTo>
                    <a:pt x="103" y="25"/>
                  </a:lnTo>
                  <a:lnTo>
                    <a:pt x="104" y="25"/>
                  </a:lnTo>
                  <a:lnTo>
                    <a:pt x="104" y="24"/>
                  </a:lnTo>
                  <a:lnTo>
                    <a:pt x="104" y="23"/>
                  </a:lnTo>
                  <a:lnTo>
                    <a:pt x="104" y="22"/>
                  </a:lnTo>
                  <a:lnTo>
                    <a:pt x="104" y="21"/>
                  </a:lnTo>
                  <a:lnTo>
                    <a:pt x="105" y="22"/>
                  </a:lnTo>
                  <a:lnTo>
                    <a:pt x="107" y="23"/>
                  </a:lnTo>
                  <a:lnTo>
                    <a:pt x="108" y="23"/>
                  </a:lnTo>
                  <a:lnTo>
                    <a:pt x="109" y="23"/>
                  </a:lnTo>
                  <a:lnTo>
                    <a:pt x="111" y="23"/>
                  </a:lnTo>
                  <a:lnTo>
                    <a:pt x="113" y="23"/>
                  </a:lnTo>
                  <a:lnTo>
                    <a:pt x="114" y="22"/>
                  </a:lnTo>
                  <a:lnTo>
                    <a:pt x="114" y="21"/>
                  </a:lnTo>
                  <a:lnTo>
                    <a:pt x="114" y="20"/>
                  </a:lnTo>
                  <a:lnTo>
                    <a:pt x="114" y="19"/>
                  </a:lnTo>
                  <a:lnTo>
                    <a:pt x="114" y="18"/>
                  </a:lnTo>
                  <a:lnTo>
                    <a:pt x="114" y="17"/>
                  </a:lnTo>
                  <a:lnTo>
                    <a:pt x="115" y="18"/>
                  </a:lnTo>
                  <a:lnTo>
                    <a:pt x="116" y="19"/>
                  </a:lnTo>
                  <a:lnTo>
                    <a:pt x="117" y="19"/>
                  </a:lnTo>
                  <a:lnTo>
                    <a:pt x="118" y="20"/>
                  </a:lnTo>
                  <a:lnTo>
                    <a:pt x="120" y="21"/>
                  </a:lnTo>
                  <a:lnTo>
                    <a:pt x="122" y="21"/>
                  </a:lnTo>
                  <a:lnTo>
                    <a:pt x="123" y="21"/>
                  </a:lnTo>
                  <a:lnTo>
                    <a:pt x="124" y="21"/>
                  </a:lnTo>
                  <a:lnTo>
                    <a:pt x="126" y="20"/>
                  </a:lnTo>
                  <a:lnTo>
                    <a:pt x="126" y="19"/>
                  </a:lnTo>
                  <a:lnTo>
                    <a:pt x="127" y="18"/>
                  </a:lnTo>
                  <a:lnTo>
                    <a:pt x="127" y="17"/>
                  </a:lnTo>
                  <a:lnTo>
                    <a:pt x="127" y="16"/>
                  </a:lnTo>
                  <a:lnTo>
                    <a:pt x="128" y="17"/>
                  </a:lnTo>
                  <a:lnTo>
                    <a:pt x="129" y="18"/>
                  </a:lnTo>
                  <a:lnTo>
                    <a:pt x="129" y="19"/>
                  </a:lnTo>
                  <a:lnTo>
                    <a:pt x="130" y="19"/>
                  </a:lnTo>
                  <a:lnTo>
                    <a:pt x="131" y="19"/>
                  </a:lnTo>
                  <a:lnTo>
                    <a:pt x="132" y="19"/>
                  </a:lnTo>
                  <a:lnTo>
                    <a:pt x="133" y="19"/>
                  </a:lnTo>
                  <a:lnTo>
                    <a:pt x="134" y="19"/>
                  </a:lnTo>
                  <a:lnTo>
                    <a:pt x="134" y="18"/>
                  </a:lnTo>
                  <a:lnTo>
                    <a:pt x="134" y="17"/>
                  </a:lnTo>
                  <a:lnTo>
                    <a:pt x="134" y="16"/>
                  </a:lnTo>
                  <a:lnTo>
                    <a:pt x="134" y="15"/>
                  </a:lnTo>
                  <a:lnTo>
                    <a:pt x="133" y="14"/>
                  </a:lnTo>
                  <a:lnTo>
                    <a:pt x="133" y="13"/>
                  </a:lnTo>
                  <a:lnTo>
                    <a:pt x="132" y="13"/>
                  </a:lnTo>
                  <a:lnTo>
                    <a:pt x="132" y="12"/>
                  </a:lnTo>
                  <a:lnTo>
                    <a:pt x="131" y="12"/>
                  </a:lnTo>
                  <a:lnTo>
                    <a:pt x="130" y="11"/>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282"/>
            <p:cNvSpPr>
              <a:spLocks/>
            </p:cNvSpPr>
            <p:nvPr/>
          </p:nvSpPr>
          <p:spPr bwMode="auto">
            <a:xfrm>
              <a:off x="2980" y="1898"/>
              <a:ext cx="155" cy="35"/>
            </a:xfrm>
            <a:custGeom>
              <a:avLst/>
              <a:gdLst>
                <a:gd name="T0" fmla="*/ 140 w 155"/>
                <a:gd name="T1" fmla="*/ 13 h 35"/>
                <a:gd name="T2" fmla="*/ 153 w 155"/>
                <a:gd name="T3" fmla="*/ 14 h 35"/>
                <a:gd name="T4" fmla="*/ 153 w 155"/>
                <a:gd name="T5" fmla="*/ 13 h 35"/>
                <a:gd name="T6" fmla="*/ 151 w 155"/>
                <a:gd name="T7" fmla="*/ 15 h 35"/>
                <a:gd name="T8" fmla="*/ 146 w 155"/>
                <a:gd name="T9" fmla="*/ 16 h 35"/>
                <a:gd name="T10" fmla="*/ 145 w 155"/>
                <a:gd name="T11" fmla="*/ 19 h 35"/>
                <a:gd name="T12" fmla="*/ 142 w 155"/>
                <a:gd name="T13" fmla="*/ 20 h 35"/>
                <a:gd name="T14" fmla="*/ 139 w 155"/>
                <a:gd name="T15" fmla="*/ 21 h 35"/>
                <a:gd name="T16" fmla="*/ 136 w 155"/>
                <a:gd name="T17" fmla="*/ 23 h 35"/>
                <a:gd name="T18" fmla="*/ 132 w 155"/>
                <a:gd name="T19" fmla="*/ 25 h 35"/>
                <a:gd name="T20" fmla="*/ 127 w 155"/>
                <a:gd name="T21" fmla="*/ 27 h 35"/>
                <a:gd name="T22" fmla="*/ 121 w 155"/>
                <a:gd name="T23" fmla="*/ 29 h 35"/>
                <a:gd name="T24" fmla="*/ 117 w 155"/>
                <a:gd name="T25" fmla="*/ 29 h 35"/>
                <a:gd name="T26" fmla="*/ 110 w 155"/>
                <a:gd name="T27" fmla="*/ 29 h 35"/>
                <a:gd name="T28" fmla="*/ 107 w 155"/>
                <a:gd name="T29" fmla="*/ 31 h 35"/>
                <a:gd name="T30" fmla="*/ 104 w 155"/>
                <a:gd name="T31" fmla="*/ 30 h 35"/>
                <a:gd name="T32" fmla="*/ 101 w 155"/>
                <a:gd name="T33" fmla="*/ 32 h 35"/>
                <a:gd name="T34" fmla="*/ 100 w 155"/>
                <a:gd name="T35" fmla="*/ 35 h 35"/>
                <a:gd name="T36" fmla="*/ 97 w 155"/>
                <a:gd name="T37" fmla="*/ 33 h 35"/>
                <a:gd name="T38" fmla="*/ 92 w 155"/>
                <a:gd name="T39" fmla="*/ 31 h 35"/>
                <a:gd name="T40" fmla="*/ 83 w 155"/>
                <a:gd name="T41" fmla="*/ 31 h 35"/>
                <a:gd name="T42" fmla="*/ 78 w 155"/>
                <a:gd name="T43" fmla="*/ 32 h 35"/>
                <a:gd name="T44" fmla="*/ 76 w 155"/>
                <a:gd name="T45" fmla="*/ 28 h 35"/>
                <a:gd name="T46" fmla="*/ 72 w 155"/>
                <a:gd name="T47" fmla="*/ 27 h 35"/>
                <a:gd name="T48" fmla="*/ 67 w 155"/>
                <a:gd name="T49" fmla="*/ 28 h 35"/>
                <a:gd name="T50" fmla="*/ 57 w 155"/>
                <a:gd name="T51" fmla="*/ 25 h 35"/>
                <a:gd name="T52" fmla="*/ 46 w 155"/>
                <a:gd name="T53" fmla="*/ 22 h 35"/>
                <a:gd name="T54" fmla="*/ 35 w 155"/>
                <a:gd name="T55" fmla="*/ 16 h 35"/>
                <a:gd name="T56" fmla="*/ 23 w 155"/>
                <a:gd name="T57" fmla="*/ 13 h 35"/>
                <a:gd name="T58" fmla="*/ 17 w 155"/>
                <a:gd name="T59" fmla="*/ 11 h 35"/>
                <a:gd name="T60" fmla="*/ 13 w 155"/>
                <a:gd name="T61" fmla="*/ 8 h 35"/>
                <a:gd name="T62" fmla="*/ 8 w 155"/>
                <a:gd name="T63" fmla="*/ 4 h 35"/>
                <a:gd name="T64" fmla="*/ 1 w 155"/>
                <a:gd name="T65" fmla="*/ 1 h 35"/>
                <a:gd name="T66" fmla="*/ 9 w 155"/>
                <a:gd name="T67" fmla="*/ 3 h 35"/>
                <a:gd name="T68" fmla="*/ 25 w 155"/>
                <a:gd name="T69" fmla="*/ 9 h 35"/>
                <a:gd name="T70" fmla="*/ 32 w 155"/>
                <a:gd name="T71" fmla="*/ 11 h 35"/>
                <a:gd name="T72" fmla="*/ 36 w 155"/>
                <a:gd name="T73" fmla="*/ 12 h 35"/>
                <a:gd name="T74" fmla="*/ 46 w 155"/>
                <a:gd name="T75" fmla="*/ 16 h 35"/>
                <a:gd name="T76" fmla="*/ 55 w 155"/>
                <a:gd name="T77" fmla="*/ 19 h 35"/>
                <a:gd name="T78" fmla="*/ 69 w 155"/>
                <a:gd name="T79" fmla="*/ 22 h 35"/>
                <a:gd name="T80" fmla="*/ 79 w 155"/>
                <a:gd name="T81" fmla="*/ 22 h 35"/>
                <a:gd name="T82" fmla="*/ 82 w 155"/>
                <a:gd name="T83" fmla="*/ 23 h 35"/>
                <a:gd name="T84" fmla="*/ 86 w 155"/>
                <a:gd name="T85" fmla="*/ 25 h 35"/>
                <a:gd name="T86" fmla="*/ 89 w 155"/>
                <a:gd name="T87" fmla="*/ 25 h 35"/>
                <a:gd name="T88" fmla="*/ 95 w 155"/>
                <a:gd name="T89" fmla="*/ 26 h 35"/>
                <a:gd name="T90" fmla="*/ 101 w 155"/>
                <a:gd name="T91" fmla="*/ 26 h 35"/>
                <a:gd name="T92" fmla="*/ 104 w 155"/>
                <a:gd name="T93" fmla="*/ 23 h 35"/>
                <a:gd name="T94" fmla="*/ 104 w 155"/>
                <a:gd name="T95" fmla="*/ 21 h 35"/>
                <a:gd name="T96" fmla="*/ 109 w 155"/>
                <a:gd name="T97" fmla="*/ 23 h 35"/>
                <a:gd name="T98" fmla="*/ 114 w 155"/>
                <a:gd name="T99" fmla="*/ 22 h 35"/>
                <a:gd name="T100" fmla="*/ 114 w 155"/>
                <a:gd name="T101" fmla="*/ 19 h 35"/>
                <a:gd name="T102" fmla="*/ 116 w 155"/>
                <a:gd name="T103" fmla="*/ 19 h 35"/>
                <a:gd name="T104" fmla="*/ 122 w 155"/>
                <a:gd name="T105" fmla="*/ 21 h 35"/>
                <a:gd name="T106" fmla="*/ 126 w 155"/>
                <a:gd name="T107" fmla="*/ 19 h 35"/>
                <a:gd name="T108" fmla="*/ 127 w 155"/>
                <a:gd name="T109" fmla="*/ 16 h 35"/>
                <a:gd name="T110" fmla="*/ 129 w 155"/>
                <a:gd name="T111" fmla="*/ 19 h 35"/>
                <a:gd name="T112" fmla="*/ 132 w 155"/>
                <a:gd name="T113" fmla="*/ 19 h 35"/>
                <a:gd name="T114" fmla="*/ 134 w 155"/>
                <a:gd name="T115" fmla="*/ 18 h 35"/>
                <a:gd name="T116" fmla="*/ 134 w 155"/>
                <a:gd name="T117" fmla="*/ 16 h 35"/>
                <a:gd name="T118" fmla="*/ 132 w 155"/>
                <a:gd name="T119" fmla="*/ 12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35"/>
                <a:gd name="T182" fmla="*/ 155 w 155"/>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35">
                  <a:moveTo>
                    <a:pt x="130" y="11"/>
                  </a:moveTo>
                  <a:lnTo>
                    <a:pt x="133" y="12"/>
                  </a:lnTo>
                  <a:lnTo>
                    <a:pt x="135" y="12"/>
                  </a:lnTo>
                  <a:lnTo>
                    <a:pt x="137" y="13"/>
                  </a:lnTo>
                  <a:lnTo>
                    <a:pt x="140" y="13"/>
                  </a:lnTo>
                  <a:lnTo>
                    <a:pt x="143" y="13"/>
                  </a:lnTo>
                  <a:lnTo>
                    <a:pt x="146" y="13"/>
                  </a:lnTo>
                  <a:lnTo>
                    <a:pt x="148" y="14"/>
                  </a:lnTo>
                  <a:lnTo>
                    <a:pt x="151" y="14"/>
                  </a:lnTo>
                  <a:lnTo>
                    <a:pt x="153" y="14"/>
                  </a:lnTo>
                  <a:lnTo>
                    <a:pt x="155" y="14"/>
                  </a:lnTo>
                  <a:lnTo>
                    <a:pt x="154" y="14"/>
                  </a:lnTo>
                  <a:lnTo>
                    <a:pt x="154" y="13"/>
                  </a:lnTo>
                  <a:lnTo>
                    <a:pt x="153" y="13"/>
                  </a:lnTo>
                  <a:lnTo>
                    <a:pt x="153" y="14"/>
                  </a:lnTo>
                  <a:lnTo>
                    <a:pt x="152" y="14"/>
                  </a:lnTo>
                  <a:lnTo>
                    <a:pt x="152" y="15"/>
                  </a:lnTo>
                  <a:lnTo>
                    <a:pt x="151" y="15"/>
                  </a:lnTo>
                  <a:lnTo>
                    <a:pt x="150" y="15"/>
                  </a:lnTo>
                  <a:lnTo>
                    <a:pt x="149" y="15"/>
                  </a:lnTo>
                  <a:lnTo>
                    <a:pt x="148" y="16"/>
                  </a:lnTo>
                  <a:lnTo>
                    <a:pt x="146" y="16"/>
                  </a:lnTo>
                  <a:lnTo>
                    <a:pt x="146" y="17"/>
                  </a:lnTo>
                  <a:lnTo>
                    <a:pt x="146" y="18"/>
                  </a:lnTo>
                  <a:lnTo>
                    <a:pt x="145" y="18"/>
                  </a:lnTo>
                  <a:lnTo>
                    <a:pt x="145" y="19"/>
                  </a:lnTo>
                  <a:lnTo>
                    <a:pt x="144" y="19"/>
                  </a:lnTo>
                  <a:lnTo>
                    <a:pt x="143" y="19"/>
                  </a:lnTo>
                  <a:lnTo>
                    <a:pt x="142" y="20"/>
                  </a:lnTo>
                  <a:lnTo>
                    <a:pt x="141" y="20"/>
                  </a:lnTo>
                  <a:lnTo>
                    <a:pt x="140" y="20"/>
                  </a:lnTo>
                  <a:lnTo>
                    <a:pt x="140" y="21"/>
                  </a:lnTo>
                  <a:lnTo>
                    <a:pt x="139" y="21"/>
                  </a:lnTo>
                  <a:lnTo>
                    <a:pt x="139" y="22"/>
                  </a:lnTo>
                  <a:lnTo>
                    <a:pt x="138" y="23"/>
                  </a:lnTo>
                  <a:lnTo>
                    <a:pt x="136" y="23"/>
                  </a:lnTo>
                  <a:lnTo>
                    <a:pt x="135" y="24"/>
                  </a:lnTo>
                  <a:lnTo>
                    <a:pt x="134" y="24"/>
                  </a:lnTo>
                  <a:lnTo>
                    <a:pt x="133" y="25"/>
                  </a:lnTo>
                  <a:lnTo>
                    <a:pt x="132" y="25"/>
                  </a:lnTo>
                  <a:lnTo>
                    <a:pt x="130" y="26"/>
                  </a:lnTo>
                  <a:lnTo>
                    <a:pt x="129" y="26"/>
                  </a:lnTo>
                  <a:lnTo>
                    <a:pt x="128" y="26"/>
                  </a:lnTo>
                  <a:lnTo>
                    <a:pt x="127" y="27"/>
                  </a:lnTo>
                  <a:lnTo>
                    <a:pt x="126" y="27"/>
                  </a:lnTo>
                  <a:lnTo>
                    <a:pt x="124" y="27"/>
                  </a:lnTo>
                  <a:lnTo>
                    <a:pt x="123" y="28"/>
                  </a:lnTo>
                  <a:lnTo>
                    <a:pt x="122" y="28"/>
                  </a:lnTo>
                  <a:lnTo>
                    <a:pt x="121" y="29"/>
                  </a:lnTo>
                  <a:lnTo>
                    <a:pt x="120" y="29"/>
                  </a:lnTo>
                  <a:lnTo>
                    <a:pt x="120" y="31"/>
                  </a:lnTo>
                  <a:lnTo>
                    <a:pt x="118" y="31"/>
                  </a:lnTo>
                  <a:lnTo>
                    <a:pt x="117" y="31"/>
                  </a:lnTo>
                  <a:lnTo>
                    <a:pt x="117" y="29"/>
                  </a:lnTo>
                  <a:lnTo>
                    <a:pt x="116" y="29"/>
                  </a:lnTo>
                  <a:lnTo>
                    <a:pt x="114" y="29"/>
                  </a:lnTo>
                  <a:lnTo>
                    <a:pt x="113" y="29"/>
                  </a:lnTo>
                  <a:lnTo>
                    <a:pt x="111" y="29"/>
                  </a:lnTo>
                  <a:lnTo>
                    <a:pt x="110" y="29"/>
                  </a:lnTo>
                  <a:lnTo>
                    <a:pt x="109" y="30"/>
                  </a:lnTo>
                  <a:lnTo>
                    <a:pt x="108" y="31"/>
                  </a:lnTo>
                  <a:lnTo>
                    <a:pt x="108" y="32"/>
                  </a:lnTo>
                  <a:lnTo>
                    <a:pt x="108" y="31"/>
                  </a:lnTo>
                  <a:lnTo>
                    <a:pt x="107" y="31"/>
                  </a:lnTo>
                  <a:lnTo>
                    <a:pt x="106" y="30"/>
                  </a:lnTo>
                  <a:lnTo>
                    <a:pt x="105" y="30"/>
                  </a:lnTo>
                  <a:lnTo>
                    <a:pt x="105" y="29"/>
                  </a:lnTo>
                  <a:lnTo>
                    <a:pt x="104" y="30"/>
                  </a:lnTo>
                  <a:lnTo>
                    <a:pt x="103" y="30"/>
                  </a:lnTo>
                  <a:lnTo>
                    <a:pt x="102" y="31"/>
                  </a:lnTo>
                  <a:lnTo>
                    <a:pt x="102" y="32"/>
                  </a:lnTo>
                  <a:lnTo>
                    <a:pt x="101" y="32"/>
                  </a:lnTo>
                  <a:lnTo>
                    <a:pt x="101" y="33"/>
                  </a:lnTo>
                  <a:lnTo>
                    <a:pt x="101" y="34"/>
                  </a:lnTo>
                  <a:lnTo>
                    <a:pt x="101" y="35"/>
                  </a:lnTo>
                  <a:lnTo>
                    <a:pt x="100" y="35"/>
                  </a:lnTo>
                  <a:lnTo>
                    <a:pt x="99" y="35"/>
                  </a:lnTo>
                  <a:lnTo>
                    <a:pt x="98" y="35"/>
                  </a:lnTo>
                  <a:lnTo>
                    <a:pt x="97" y="34"/>
                  </a:lnTo>
                  <a:lnTo>
                    <a:pt x="97" y="33"/>
                  </a:lnTo>
                  <a:lnTo>
                    <a:pt x="95" y="33"/>
                  </a:lnTo>
                  <a:lnTo>
                    <a:pt x="94" y="32"/>
                  </a:lnTo>
                  <a:lnTo>
                    <a:pt x="92" y="31"/>
                  </a:lnTo>
                  <a:lnTo>
                    <a:pt x="91" y="31"/>
                  </a:lnTo>
                  <a:lnTo>
                    <a:pt x="89" y="31"/>
                  </a:lnTo>
                  <a:lnTo>
                    <a:pt x="87" y="31"/>
                  </a:lnTo>
                  <a:lnTo>
                    <a:pt x="85" y="31"/>
                  </a:lnTo>
                  <a:lnTo>
                    <a:pt x="83" y="31"/>
                  </a:lnTo>
                  <a:lnTo>
                    <a:pt x="82" y="31"/>
                  </a:lnTo>
                  <a:lnTo>
                    <a:pt x="80" y="31"/>
                  </a:lnTo>
                  <a:lnTo>
                    <a:pt x="79" y="32"/>
                  </a:lnTo>
                  <a:lnTo>
                    <a:pt x="77" y="32"/>
                  </a:lnTo>
                  <a:lnTo>
                    <a:pt x="78" y="32"/>
                  </a:lnTo>
                  <a:lnTo>
                    <a:pt x="78" y="31"/>
                  </a:lnTo>
                  <a:lnTo>
                    <a:pt x="77" y="30"/>
                  </a:lnTo>
                  <a:lnTo>
                    <a:pt x="77" y="29"/>
                  </a:lnTo>
                  <a:lnTo>
                    <a:pt x="76" y="28"/>
                  </a:lnTo>
                  <a:lnTo>
                    <a:pt x="75" y="27"/>
                  </a:lnTo>
                  <a:lnTo>
                    <a:pt x="73" y="27"/>
                  </a:lnTo>
                  <a:lnTo>
                    <a:pt x="72" y="27"/>
                  </a:lnTo>
                  <a:lnTo>
                    <a:pt x="71" y="28"/>
                  </a:lnTo>
                  <a:lnTo>
                    <a:pt x="70" y="28"/>
                  </a:lnTo>
                  <a:lnTo>
                    <a:pt x="69" y="28"/>
                  </a:lnTo>
                  <a:lnTo>
                    <a:pt x="68" y="28"/>
                  </a:lnTo>
                  <a:lnTo>
                    <a:pt x="67" y="28"/>
                  </a:lnTo>
                  <a:lnTo>
                    <a:pt x="66" y="28"/>
                  </a:lnTo>
                  <a:lnTo>
                    <a:pt x="63" y="27"/>
                  </a:lnTo>
                  <a:lnTo>
                    <a:pt x="62" y="26"/>
                  </a:lnTo>
                  <a:lnTo>
                    <a:pt x="59" y="25"/>
                  </a:lnTo>
                  <a:lnTo>
                    <a:pt x="57" y="25"/>
                  </a:lnTo>
                  <a:lnTo>
                    <a:pt x="54" y="25"/>
                  </a:lnTo>
                  <a:lnTo>
                    <a:pt x="53" y="24"/>
                  </a:lnTo>
                  <a:lnTo>
                    <a:pt x="50" y="23"/>
                  </a:lnTo>
                  <a:lnTo>
                    <a:pt x="48" y="23"/>
                  </a:lnTo>
                  <a:lnTo>
                    <a:pt x="46" y="22"/>
                  </a:lnTo>
                  <a:lnTo>
                    <a:pt x="44" y="21"/>
                  </a:lnTo>
                  <a:lnTo>
                    <a:pt x="41" y="20"/>
                  </a:lnTo>
                  <a:lnTo>
                    <a:pt x="40" y="19"/>
                  </a:lnTo>
                  <a:lnTo>
                    <a:pt x="37" y="18"/>
                  </a:lnTo>
                  <a:lnTo>
                    <a:pt x="35" y="16"/>
                  </a:lnTo>
                  <a:lnTo>
                    <a:pt x="32" y="16"/>
                  </a:lnTo>
                  <a:lnTo>
                    <a:pt x="30" y="15"/>
                  </a:lnTo>
                  <a:lnTo>
                    <a:pt x="28" y="14"/>
                  </a:lnTo>
                  <a:lnTo>
                    <a:pt x="25" y="13"/>
                  </a:lnTo>
                  <a:lnTo>
                    <a:pt x="23" y="13"/>
                  </a:lnTo>
                  <a:lnTo>
                    <a:pt x="20" y="12"/>
                  </a:lnTo>
                  <a:lnTo>
                    <a:pt x="19" y="12"/>
                  </a:lnTo>
                  <a:lnTo>
                    <a:pt x="18" y="11"/>
                  </a:lnTo>
                  <a:lnTo>
                    <a:pt x="17" y="11"/>
                  </a:lnTo>
                  <a:lnTo>
                    <a:pt x="16" y="10"/>
                  </a:lnTo>
                  <a:lnTo>
                    <a:pt x="15" y="10"/>
                  </a:lnTo>
                  <a:lnTo>
                    <a:pt x="14" y="9"/>
                  </a:lnTo>
                  <a:lnTo>
                    <a:pt x="13" y="8"/>
                  </a:lnTo>
                  <a:lnTo>
                    <a:pt x="12" y="8"/>
                  </a:lnTo>
                  <a:lnTo>
                    <a:pt x="11" y="7"/>
                  </a:lnTo>
                  <a:lnTo>
                    <a:pt x="9" y="6"/>
                  </a:lnTo>
                  <a:lnTo>
                    <a:pt x="8" y="5"/>
                  </a:lnTo>
                  <a:lnTo>
                    <a:pt x="8" y="4"/>
                  </a:lnTo>
                  <a:lnTo>
                    <a:pt x="6" y="3"/>
                  </a:lnTo>
                  <a:lnTo>
                    <a:pt x="5" y="2"/>
                  </a:lnTo>
                  <a:lnTo>
                    <a:pt x="3" y="1"/>
                  </a:lnTo>
                  <a:lnTo>
                    <a:pt x="1" y="1"/>
                  </a:lnTo>
                  <a:lnTo>
                    <a:pt x="0" y="0"/>
                  </a:lnTo>
                  <a:lnTo>
                    <a:pt x="2" y="1"/>
                  </a:lnTo>
                  <a:lnTo>
                    <a:pt x="4" y="1"/>
                  </a:lnTo>
                  <a:lnTo>
                    <a:pt x="6" y="2"/>
                  </a:lnTo>
                  <a:lnTo>
                    <a:pt x="9" y="3"/>
                  </a:lnTo>
                  <a:lnTo>
                    <a:pt x="12" y="5"/>
                  </a:lnTo>
                  <a:lnTo>
                    <a:pt x="15" y="6"/>
                  </a:lnTo>
                  <a:lnTo>
                    <a:pt x="18" y="7"/>
                  </a:lnTo>
                  <a:lnTo>
                    <a:pt x="21" y="8"/>
                  </a:lnTo>
                  <a:lnTo>
                    <a:pt x="25" y="9"/>
                  </a:lnTo>
                  <a:lnTo>
                    <a:pt x="28" y="10"/>
                  </a:lnTo>
                  <a:lnTo>
                    <a:pt x="29" y="10"/>
                  </a:lnTo>
                  <a:lnTo>
                    <a:pt x="30" y="10"/>
                  </a:lnTo>
                  <a:lnTo>
                    <a:pt x="31" y="10"/>
                  </a:lnTo>
                  <a:lnTo>
                    <a:pt x="32" y="11"/>
                  </a:lnTo>
                  <a:lnTo>
                    <a:pt x="33" y="11"/>
                  </a:lnTo>
                  <a:lnTo>
                    <a:pt x="34" y="11"/>
                  </a:lnTo>
                  <a:lnTo>
                    <a:pt x="35" y="12"/>
                  </a:lnTo>
                  <a:lnTo>
                    <a:pt x="36" y="12"/>
                  </a:lnTo>
                  <a:lnTo>
                    <a:pt x="38" y="13"/>
                  </a:lnTo>
                  <a:lnTo>
                    <a:pt x="40" y="15"/>
                  </a:lnTo>
                  <a:lnTo>
                    <a:pt x="41" y="15"/>
                  </a:lnTo>
                  <a:lnTo>
                    <a:pt x="44" y="16"/>
                  </a:lnTo>
                  <a:lnTo>
                    <a:pt x="46" y="16"/>
                  </a:lnTo>
                  <a:lnTo>
                    <a:pt x="47" y="17"/>
                  </a:lnTo>
                  <a:lnTo>
                    <a:pt x="49" y="18"/>
                  </a:lnTo>
                  <a:lnTo>
                    <a:pt x="51" y="18"/>
                  </a:lnTo>
                  <a:lnTo>
                    <a:pt x="53" y="19"/>
                  </a:lnTo>
                  <a:lnTo>
                    <a:pt x="55" y="19"/>
                  </a:lnTo>
                  <a:lnTo>
                    <a:pt x="57" y="20"/>
                  </a:lnTo>
                  <a:lnTo>
                    <a:pt x="60" y="21"/>
                  </a:lnTo>
                  <a:lnTo>
                    <a:pt x="63" y="22"/>
                  </a:lnTo>
                  <a:lnTo>
                    <a:pt x="66" y="22"/>
                  </a:lnTo>
                  <a:lnTo>
                    <a:pt x="69" y="22"/>
                  </a:lnTo>
                  <a:lnTo>
                    <a:pt x="72" y="23"/>
                  </a:lnTo>
                  <a:lnTo>
                    <a:pt x="74" y="23"/>
                  </a:lnTo>
                  <a:lnTo>
                    <a:pt x="76" y="23"/>
                  </a:lnTo>
                  <a:lnTo>
                    <a:pt x="78" y="22"/>
                  </a:lnTo>
                  <a:lnTo>
                    <a:pt x="79" y="22"/>
                  </a:lnTo>
                  <a:lnTo>
                    <a:pt x="80" y="22"/>
                  </a:lnTo>
                  <a:lnTo>
                    <a:pt x="81" y="22"/>
                  </a:lnTo>
                  <a:lnTo>
                    <a:pt x="82" y="23"/>
                  </a:lnTo>
                  <a:lnTo>
                    <a:pt x="83" y="24"/>
                  </a:lnTo>
                  <a:lnTo>
                    <a:pt x="84" y="25"/>
                  </a:lnTo>
                  <a:lnTo>
                    <a:pt x="85" y="25"/>
                  </a:lnTo>
                  <a:lnTo>
                    <a:pt x="86" y="25"/>
                  </a:lnTo>
                  <a:lnTo>
                    <a:pt x="87" y="25"/>
                  </a:lnTo>
                  <a:lnTo>
                    <a:pt x="88" y="25"/>
                  </a:lnTo>
                  <a:lnTo>
                    <a:pt x="89" y="25"/>
                  </a:lnTo>
                  <a:lnTo>
                    <a:pt x="90" y="25"/>
                  </a:lnTo>
                  <a:lnTo>
                    <a:pt x="91" y="25"/>
                  </a:lnTo>
                  <a:lnTo>
                    <a:pt x="92" y="25"/>
                  </a:lnTo>
                  <a:lnTo>
                    <a:pt x="94" y="25"/>
                  </a:lnTo>
                  <a:lnTo>
                    <a:pt x="95" y="26"/>
                  </a:lnTo>
                  <a:lnTo>
                    <a:pt x="97" y="26"/>
                  </a:lnTo>
                  <a:lnTo>
                    <a:pt x="99" y="26"/>
                  </a:lnTo>
                  <a:lnTo>
                    <a:pt x="101" y="26"/>
                  </a:lnTo>
                  <a:lnTo>
                    <a:pt x="102" y="25"/>
                  </a:lnTo>
                  <a:lnTo>
                    <a:pt x="103" y="25"/>
                  </a:lnTo>
                  <a:lnTo>
                    <a:pt x="104" y="25"/>
                  </a:lnTo>
                  <a:lnTo>
                    <a:pt x="104" y="24"/>
                  </a:lnTo>
                  <a:lnTo>
                    <a:pt x="104" y="23"/>
                  </a:lnTo>
                  <a:lnTo>
                    <a:pt x="104" y="22"/>
                  </a:lnTo>
                  <a:lnTo>
                    <a:pt x="104" y="21"/>
                  </a:lnTo>
                  <a:lnTo>
                    <a:pt x="105" y="22"/>
                  </a:lnTo>
                  <a:lnTo>
                    <a:pt x="107" y="23"/>
                  </a:lnTo>
                  <a:lnTo>
                    <a:pt x="108" y="23"/>
                  </a:lnTo>
                  <a:lnTo>
                    <a:pt x="109" y="23"/>
                  </a:lnTo>
                  <a:lnTo>
                    <a:pt x="111" y="23"/>
                  </a:lnTo>
                  <a:lnTo>
                    <a:pt x="113" y="23"/>
                  </a:lnTo>
                  <a:lnTo>
                    <a:pt x="114" y="22"/>
                  </a:lnTo>
                  <a:lnTo>
                    <a:pt x="114" y="21"/>
                  </a:lnTo>
                  <a:lnTo>
                    <a:pt x="114" y="20"/>
                  </a:lnTo>
                  <a:lnTo>
                    <a:pt x="114" y="19"/>
                  </a:lnTo>
                  <a:lnTo>
                    <a:pt x="114" y="18"/>
                  </a:lnTo>
                  <a:lnTo>
                    <a:pt x="114" y="17"/>
                  </a:lnTo>
                  <a:lnTo>
                    <a:pt x="115" y="18"/>
                  </a:lnTo>
                  <a:lnTo>
                    <a:pt x="116" y="19"/>
                  </a:lnTo>
                  <a:lnTo>
                    <a:pt x="117" y="19"/>
                  </a:lnTo>
                  <a:lnTo>
                    <a:pt x="118" y="20"/>
                  </a:lnTo>
                  <a:lnTo>
                    <a:pt x="120" y="21"/>
                  </a:lnTo>
                  <a:lnTo>
                    <a:pt x="122" y="21"/>
                  </a:lnTo>
                  <a:lnTo>
                    <a:pt x="123" y="21"/>
                  </a:lnTo>
                  <a:lnTo>
                    <a:pt x="124" y="21"/>
                  </a:lnTo>
                  <a:lnTo>
                    <a:pt x="126" y="20"/>
                  </a:lnTo>
                  <a:lnTo>
                    <a:pt x="126" y="19"/>
                  </a:lnTo>
                  <a:lnTo>
                    <a:pt x="127" y="18"/>
                  </a:lnTo>
                  <a:lnTo>
                    <a:pt x="127" y="17"/>
                  </a:lnTo>
                  <a:lnTo>
                    <a:pt x="127" y="16"/>
                  </a:lnTo>
                  <a:lnTo>
                    <a:pt x="128" y="17"/>
                  </a:lnTo>
                  <a:lnTo>
                    <a:pt x="129" y="18"/>
                  </a:lnTo>
                  <a:lnTo>
                    <a:pt x="129" y="19"/>
                  </a:lnTo>
                  <a:lnTo>
                    <a:pt x="130" y="19"/>
                  </a:lnTo>
                  <a:lnTo>
                    <a:pt x="131" y="19"/>
                  </a:lnTo>
                  <a:lnTo>
                    <a:pt x="132" y="19"/>
                  </a:lnTo>
                  <a:lnTo>
                    <a:pt x="133" y="19"/>
                  </a:lnTo>
                  <a:lnTo>
                    <a:pt x="134" y="19"/>
                  </a:lnTo>
                  <a:lnTo>
                    <a:pt x="134" y="18"/>
                  </a:lnTo>
                  <a:lnTo>
                    <a:pt x="134" y="17"/>
                  </a:lnTo>
                  <a:lnTo>
                    <a:pt x="134" y="16"/>
                  </a:lnTo>
                  <a:lnTo>
                    <a:pt x="134" y="15"/>
                  </a:lnTo>
                  <a:lnTo>
                    <a:pt x="133" y="14"/>
                  </a:lnTo>
                  <a:lnTo>
                    <a:pt x="133" y="13"/>
                  </a:lnTo>
                  <a:lnTo>
                    <a:pt x="132" y="13"/>
                  </a:lnTo>
                  <a:lnTo>
                    <a:pt x="132" y="12"/>
                  </a:lnTo>
                  <a:lnTo>
                    <a:pt x="131" y="12"/>
                  </a:lnTo>
                  <a:lnTo>
                    <a:pt x="130" y="11"/>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283"/>
            <p:cNvSpPr>
              <a:spLocks/>
            </p:cNvSpPr>
            <p:nvPr/>
          </p:nvSpPr>
          <p:spPr bwMode="auto">
            <a:xfrm>
              <a:off x="2980" y="1898"/>
              <a:ext cx="155" cy="35"/>
            </a:xfrm>
            <a:custGeom>
              <a:avLst/>
              <a:gdLst>
                <a:gd name="T0" fmla="*/ 140 w 155"/>
                <a:gd name="T1" fmla="*/ 13 h 35"/>
                <a:gd name="T2" fmla="*/ 153 w 155"/>
                <a:gd name="T3" fmla="*/ 14 h 35"/>
                <a:gd name="T4" fmla="*/ 153 w 155"/>
                <a:gd name="T5" fmla="*/ 13 h 35"/>
                <a:gd name="T6" fmla="*/ 151 w 155"/>
                <a:gd name="T7" fmla="*/ 15 h 35"/>
                <a:gd name="T8" fmla="*/ 146 w 155"/>
                <a:gd name="T9" fmla="*/ 16 h 35"/>
                <a:gd name="T10" fmla="*/ 145 w 155"/>
                <a:gd name="T11" fmla="*/ 19 h 35"/>
                <a:gd name="T12" fmla="*/ 142 w 155"/>
                <a:gd name="T13" fmla="*/ 20 h 35"/>
                <a:gd name="T14" fmla="*/ 139 w 155"/>
                <a:gd name="T15" fmla="*/ 21 h 35"/>
                <a:gd name="T16" fmla="*/ 136 w 155"/>
                <a:gd name="T17" fmla="*/ 23 h 35"/>
                <a:gd name="T18" fmla="*/ 132 w 155"/>
                <a:gd name="T19" fmla="*/ 25 h 35"/>
                <a:gd name="T20" fmla="*/ 127 w 155"/>
                <a:gd name="T21" fmla="*/ 27 h 35"/>
                <a:gd name="T22" fmla="*/ 121 w 155"/>
                <a:gd name="T23" fmla="*/ 29 h 35"/>
                <a:gd name="T24" fmla="*/ 117 w 155"/>
                <a:gd name="T25" fmla="*/ 29 h 35"/>
                <a:gd name="T26" fmla="*/ 110 w 155"/>
                <a:gd name="T27" fmla="*/ 29 h 35"/>
                <a:gd name="T28" fmla="*/ 107 w 155"/>
                <a:gd name="T29" fmla="*/ 31 h 35"/>
                <a:gd name="T30" fmla="*/ 104 w 155"/>
                <a:gd name="T31" fmla="*/ 30 h 35"/>
                <a:gd name="T32" fmla="*/ 101 w 155"/>
                <a:gd name="T33" fmla="*/ 32 h 35"/>
                <a:gd name="T34" fmla="*/ 100 w 155"/>
                <a:gd name="T35" fmla="*/ 35 h 35"/>
                <a:gd name="T36" fmla="*/ 97 w 155"/>
                <a:gd name="T37" fmla="*/ 33 h 35"/>
                <a:gd name="T38" fmla="*/ 92 w 155"/>
                <a:gd name="T39" fmla="*/ 31 h 35"/>
                <a:gd name="T40" fmla="*/ 83 w 155"/>
                <a:gd name="T41" fmla="*/ 31 h 35"/>
                <a:gd name="T42" fmla="*/ 78 w 155"/>
                <a:gd name="T43" fmla="*/ 32 h 35"/>
                <a:gd name="T44" fmla="*/ 76 w 155"/>
                <a:gd name="T45" fmla="*/ 28 h 35"/>
                <a:gd name="T46" fmla="*/ 72 w 155"/>
                <a:gd name="T47" fmla="*/ 27 h 35"/>
                <a:gd name="T48" fmla="*/ 67 w 155"/>
                <a:gd name="T49" fmla="*/ 28 h 35"/>
                <a:gd name="T50" fmla="*/ 57 w 155"/>
                <a:gd name="T51" fmla="*/ 25 h 35"/>
                <a:gd name="T52" fmla="*/ 46 w 155"/>
                <a:gd name="T53" fmla="*/ 22 h 35"/>
                <a:gd name="T54" fmla="*/ 35 w 155"/>
                <a:gd name="T55" fmla="*/ 16 h 35"/>
                <a:gd name="T56" fmla="*/ 23 w 155"/>
                <a:gd name="T57" fmla="*/ 13 h 35"/>
                <a:gd name="T58" fmla="*/ 17 w 155"/>
                <a:gd name="T59" fmla="*/ 11 h 35"/>
                <a:gd name="T60" fmla="*/ 13 w 155"/>
                <a:gd name="T61" fmla="*/ 8 h 35"/>
                <a:gd name="T62" fmla="*/ 8 w 155"/>
                <a:gd name="T63" fmla="*/ 4 h 35"/>
                <a:gd name="T64" fmla="*/ 1 w 155"/>
                <a:gd name="T65" fmla="*/ 1 h 35"/>
                <a:gd name="T66" fmla="*/ 9 w 155"/>
                <a:gd name="T67" fmla="*/ 3 h 35"/>
                <a:gd name="T68" fmla="*/ 25 w 155"/>
                <a:gd name="T69" fmla="*/ 9 h 35"/>
                <a:gd name="T70" fmla="*/ 32 w 155"/>
                <a:gd name="T71" fmla="*/ 11 h 35"/>
                <a:gd name="T72" fmla="*/ 36 w 155"/>
                <a:gd name="T73" fmla="*/ 12 h 35"/>
                <a:gd name="T74" fmla="*/ 46 w 155"/>
                <a:gd name="T75" fmla="*/ 16 h 35"/>
                <a:gd name="T76" fmla="*/ 55 w 155"/>
                <a:gd name="T77" fmla="*/ 19 h 35"/>
                <a:gd name="T78" fmla="*/ 69 w 155"/>
                <a:gd name="T79" fmla="*/ 22 h 35"/>
                <a:gd name="T80" fmla="*/ 79 w 155"/>
                <a:gd name="T81" fmla="*/ 22 h 35"/>
                <a:gd name="T82" fmla="*/ 82 w 155"/>
                <a:gd name="T83" fmla="*/ 23 h 35"/>
                <a:gd name="T84" fmla="*/ 86 w 155"/>
                <a:gd name="T85" fmla="*/ 25 h 35"/>
                <a:gd name="T86" fmla="*/ 89 w 155"/>
                <a:gd name="T87" fmla="*/ 25 h 35"/>
                <a:gd name="T88" fmla="*/ 95 w 155"/>
                <a:gd name="T89" fmla="*/ 26 h 35"/>
                <a:gd name="T90" fmla="*/ 101 w 155"/>
                <a:gd name="T91" fmla="*/ 26 h 35"/>
                <a:gd name="T92" fmla="*/ 104 w 155"/>
                <a:gd name="T93" fmla="*/ 23 h 35"/>
                <a:gd name="T94" fmla="*/ 104 w 155"/>
                <a:gd name="T95" fmla="*/ 21 h 35"/>
                <a:gd name="T96" fmla="*/ 109 w 155"/>
                <a:gd name="T97" fmla="*/ 23 h 35"/>
                <a:gd name="T98" fmla="*/ 114 w 155"/>
                <a:gd name="T99" fmla="*/ 22 h 35"/>
                <a:gd name="T100" fmla="*/ 114 w 155"/>
                <a:gd name="T101" fmla="*/ 19 h 35"/>
                <a:gd name="T102" fmla="*/ 116 w 155"/>
                <a:gd name="T103" fmla="*/ 19 h 35"/>
                <a:gd name="T104" fmla="*/ 122 w 155"/>
                <a:gd name="T105" fmla="*/ 21 h 35"/>
                <a:gd name="T106" fmla="*/ 126 w 155"/>
                <a:gd name="T107" fmla="*/ 19 h 35"/>
                <a:gd name="T108" fmla="*/ 127 w 155"/>
                <a:gd name="T109" fmla="*/ 16 h 35"/>
                <a:gd name="T110" fmla="*/ 129 w 155"/>
                <a:gd name="T111" fmla="*/ 19 h 35"/>
                <a:gd name="T112" fmla="*/ 132 w 155"/>
                <a:gd name="T113" fmla="*/ 19 h 35"/>
                <a:gd name="T114" fmla="*/ 134 w 155"/>
                <a:gd name="T115" fmla="*/ 18 h 35"/>
                <a:gd name="T116" fmla="*/ 134 w 155"/>
                <a:gd name="T117" fmla="*/ 16 h 35"/>
                <a:gd name="T118" fmla="*/ 132 w 155"/>
                <a:gd name="T119" fmla="*/ 12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35"/>
                <a:gd name="T182" fmla="*/ 155 w 155"/>
                <a:gd name="T183" fmla="*/ 35 h 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35">
                  <a:moveTo>
                    <a:pt x="130" y="11"/>
                  </a:moveTo>
                  <a:lnTo>
                    <a:pt x="133" y="12"/>
                  </a:lnTo>
                  <a:lnTo>
                    <a:pt x="135" y="12"/>
                  </a:lnTo>
                  <a:lnTo>
                    <a:pt x="137" y="13"/>
                  </a:lnTo>
                  <a:lnTo>
                    <a:pt x="140" y="13"/>
                  </a:lnTo>
                  <a:lnTo>
                    <a:pt x="143" y="13"/>
                  </a:lnTo>
                  <a:lnTo>
                    <a:pt x="146" y="13"/>
                  </a:lnTo>
                  <a:lnTo>
                    <a:pt x="148" y="14"/>
                  </a:lnTo>
                  <a:lnTo>
                    <a:pt x="151" y="14"/>
                  </a:lnTo>
                  <a:lnTo>
                    <a:pt x="153" y="14"/>
                  </a:lnTo>
                  <a:lnTo>
                    <a:pt x="155" y="14"/>
                  </a:lnTo>
                  <a:lnTo>
                    <a:pt x="154" y="14"/>
                  </a:lnTo>
                  <a:lnTo>
                    <a:pt x="154" y="13"/>
                  </a:lnTo>
                  <a:lnTo>
                    <a:pt x="153" y="13"/>
                  </a:lnTo>
                  <a:lnTo>
                    <a:pt x="153" y="14"/>
                  </a:lnTo>
                  <a:lnTo>
                    <a:pt x="152" y="14"/>
                  </a:lnTo>
                  <a:lnTo>
                    <a:pt x="152" y="15"/>
                  </a:lnTo>
                  <a:lnTo>
                    <a:pt x="151" y="15"/>
                  </a:lnTo>
                  <a:lnTo>
                    <a:pt x="150" y="15"/>
                  </a:lnTo>
                  <a:lnTo>
                    <a:pt x="149" y="15"/>
                  </a:lnTo>
                  <a:lnTo>
                    <a:pt x="148" y="16"/>
                  </a:lnTo>
                  <a:lnTo>
                    <a:pt x="146" y="16"/>
                  </a:lnTo>
                  <a:lnTo>
                    <a:pt x="146" y="17"/>
                  </a:lnTo>
                  <a:lnTo>
                    <a:pt x="146" y="18"/>
                  </a:lnTo>
                  <a:lnTo>
                    <a:pt x="145" y="18"/>
                  </a:lnTo>
                  <a:lnTo>
                    <a:pt x="145" y="19"/>
                  </a:lnTo>
                  <a:lnTo>
                    <a:pt x="144" y="19"/>
                  </a:lnTo>
                  <a:lnTo>
                    <a:pt x="143" y="19"/>
                  </a:lnTo>
                  <a:lnTo>
                    <a:pt x="142" y="20"/>
                  </a:lnTo>
                  <a:lnTo>
                    <a:pt x="141" y="20"/>
                  </a:lnTo>
                  <a:lnTo>
                    <a:pt x="140" y="20"/>
                  </a:lnTo>
                  <a:lnTo>
                    <a:pt x="140" y="21"/>
                  </a:lnTo>
                  <a:lnTo>
                    <a:pt x="139" y="21"/>
                  </a:lnTo>
                  <a:lnTo>
                    <a:pt x="139" y="22"/>
                  </a:lnTo>
                  <a:lnTo>
                    <a:pt x="138" y="23"/>
                  </a:lnTo>
                  <a:lnTo>
                    <a:pt x="136" y="23"/>
                  </a:lnTo>
                  <a:lnTo>
                    <a:pt x="135" y="24"/>
                  </a:lnTo>
                  <a:lnTo>
                    <a:pt x="134" y="24"/>
                  </a:lnTo>
                  <a:lnTo>
                    <a:pt x="133" y="25"/>
                  </a:lnTo>
                  <a:lnTo>
                    <a:pt x="132" y="25"/>
                  </a:lnTo>
                  <a:lnTo>
                    <a:pt x="130" y="26"/>
                  </a:lnTo>
                  <a:lnTo>
                    <a:pt x="129" y="26"/>
                  </a:lnTo>
                  <a:lnTo>
                    <a:pt x="128" y="26"/>
                  </a:lnTo>
                  <a:lnTo>
                    <a:pt x="127" y="27"/>
                  </a:lnTo>
                  <a:lnTo>
                    <a:pt x="126" y="27"/>
                  </a:lnTo>
                  <a:lnTo>
                    <a:pt x="124" y="27"/>
                  </a:lnTo>
                  <a:lnTo>
                    <a:pt x="123" y="28"/>
                  </a:lnTo>
                  <a:lnTo>
                    <a:pt x="122" y="28"/>
                  </a:lnTo>
                  <a:lnTo>
                    <a:pt x="121" y="29"/>
                  </a:lnTo>
                  <a:lnTo>
                    <a:pt x="120" y="29"/>
                  </a:lnTo>
                  <a:lnTo>
                    <a:pt x="120" y="31"/>
                  </a:lnTo>
                  <a:lnTo>
                    <a:pt x="118" y="31"/>
                  </a:lnTo>
                  <a:lnTo>
                    <a:pt x="117" y="31"/>
                  </a:lnTo>
                  <a:lnTo>
                    <a:pt x="117" y="29"/>
                  </a:lnTo>
                  <a:lnTo>
                    <a:pt x="116" y="29"/>
                  </a:lnTo>
                  <a:lnTo>
                    <a:pt x="114" y="29"/>
                  </a:lnTo>
                  <a:lnTo>
                    <a:pt x="113" y="29"/>
                  </a:lnTo>
                  <a:lnTo>
                    <a:pt x="111" y="29"/>
                  </a:lnTo>
                  <a:lnTo>
                    <a:pt x="110" y="29"/>
                  </a:lnTo>
                  <a:lnTo>
                    <a:pt x="109" y="30"/>
                  </a:lnTo>
                  <a:lnTo>
                    <a:pt x="108" y="31"/>
                  </a:lnTo>
                  <a:lnTo>
                    <a:pt x="108" y="32"/>
                  </a:lnTo>
                  <a:lnTo>
                    <a:pt x="108" y="31"/>
                  </a:lnTo>
                  <a:lnTo>
                    <a:pt x="107" y="31"/>
                  </a:lnTo>
                  <a:lnTo>
                    <a:pt x="106" y="30"/>
                  </a:lnTo>
                  <a:lnTo>
                    <a:pt x="105" y="30"/>
                  </a:lnTo>
                  <a:lnTo>
                    <a:pt x="105" y="29"/>
                  </a:lnTo>
                  <a:lnTo>
                    <a:pt x="104" y="30"/>
                  </a:lnTo>
                  <a:lnTo>
                    <a:pt x="103" y="30"/>
                  </a:lnTo>
                  <a:lnTo>
                    <a:pt x="102" y="31"/>
                  </a:lnTo>
                  <a:lnTo>
                    <a:pt x="102" y="32"/>
                  </a:lnTo>
                  <a:lnTo>
                    <a:pt x="101" y="32"/>
                  </a:lnTo>
                  <a:lnTo>
                    <a:pt x="101" y="33"/>
                  </a:lnTo>
                  <a:lnTo>
                    <a:pt x="101" y="34"/>
                  </a:lnTo>
                  <a:lnTo>
                    <a:pt x="101" y="35"/>
                  </a:lnTo>
                  <a:lnTo>
                    <a:pt x="100" y="35"/>
                  </a:lnTo>
                  <a:lnTo>
                    <a:pt x="99" y="35"/>
                  </a:lnTo>
                  <a:lnTo>
                    <a:pt x="98" y="35"/>
                  </a:lnTo>
                  <a:lnTo>
                    <a:pt x="97" y="34"/>
                  </a:lnTo>
                  <a:lnTo>
                    <a:pt x="97" y="33"/>
                  </a:lnTo>
                  <a:lnTo>
                    <a:pt x="95" y="33"/>
                  </a:lnTo>
                  <a:lnTo>
                    <a:pt x="94" y="32"/>
                  </a:lnTo>
                  <a:lnTo>
                    <a:pt x="92" y="31"/>
                  </a:lnTo>
                  <a:lnTo>
                    <a:pt x="91" y="31"/>
                  </a:lnTo>
                  <a:lnTo>
                    <a:pt x="89" y="31"/>
                  </a:lnTo>
                  <a:lnTo>
                    <a:pt x="87" y="31"/>
                  </a:lnTo>
                  <a:lnTo>
                    <a:pt x="85" y="31"/>
                  </a:lnTo>
                  <a:lnTo>
                    <a:pt x="83" y="31"/>
                  </a:lnTo>
                  <a:lnTo>
                    <a:pt x="82" y="31"/>
                  </a:lnTo>
                  <a:lnTo>
                    <a:pt x="80" y="31"/>
                  </a:lnTo>
                  <a:lnTo>
                    <a:pt x="79" y="32"/>
                  </a:lnTo>
                  <a:lnTo>
                    <a:pt x="77" y="32"/>
                  </a:lnTo>
                  <a:lnTo>
                    <a:pt x="78" y="32"/>
                  </a:lnTo>
                  <a:lnTo>
                    <a:pt x="78" y="31"/>
                  </a:lnTo>
                  <a:lnTo>
                    <a:pt x="77" y="30"/>
                  </a:lnTo>
                  <a:lnTo>
                    <a:pt x="77" y="29"/>
                  </a:lnTo>
                  <a:lnTo>
                    <a:pt x="76" y="28"/>
                  </a:lnTo>
                  <a:lnTo>
                    <a:pt x="75" y="27"/>
                  </a:lnTo>
                  <a:lnTo>
                    <a:pt x="73" y="27"/>
                  </a:lnTo>
                  <a:lnTo>
                    <a:pt x="72" y="27"/>
                  </a:lnTo>
                  <a:lnTo>
                    <a:pt x="71" y="28"/>
                  </a:lnTo>
                  <a:lnTo>
                    <a:pt x="70" y="28"/>
                  </a:lnTo>
                  <a:lnTo>
                    <a:pt x="69" y="28"/>
                  </a:lnTo>
                  <a:lnTo>
                    <a:pt x="68" y="28"/>
                  </a:lnTo>
                  <a:lnTo>
                    <a:pt x="67" y="28"/>
                  </a:lnTo>
                  <a:lnTo>
                    <a:pt x="66" y="28"/>
                  </a:lnTo>
                  <a:lnTo>
                    <a:pt x="63" y="27"/>
                  </a:lnTo>
                  <a:lnTo>
                    <a:pt x="62" y="26"/>
                  </a:lnTo>
                  <a:lnTo>
                    <a:pt x="59" y="25"/>
                  </a:lnTo>
                  <a:lnTo>
                    <a:pt x="57" y="25"/>
                  </a:lnTo>
                  <a:lnTo>
                    <a:pt x="54" y="25"/>
                  </a:lnTo>
                  <a:lnTo>
                    <a:pt x="53" y="24"/>
                  </a:lnTo>
                  <a:lnTo>
                    <a:pt x="50" y="23"/>
                  </a:lnTo>
                  <a:lnTo>
                    <a:pt x="48" y="23"/>
                  </a:lnTo>
                  <a:lnTo>
                    <a:pt x="46" y="22"/>
                  </a:lnTo>
                  <a:lnTo>
                    <a:pt x="44" y="21"/>
                  </a:lnTo>
                  <a:lnTo>
                    <a:pt x="41" y="20"/>
                  </a:lnTo>
                  <a:lnTo>
                    <a:pt x="40" y="19"/>
                  </a:lnTo>
                  <a:lnTo>
                    <a:pt x="37" y="18"/>
                  </a:lnTo>
                  <a:lnTo>
                    <a:pt x="35" y="16"/>
                  </a:lnTo>
                  <a:lnTo>
                    <a:pt x="32" y="16"/>
                  </a:lnTo>
                  <a:lnTo>
                    <a:pt x="30" y="15"/>
                  </a:lnTo>
                  <a:lnTo>
                    <a:pt x="28" y="14"/>
                  </a:lnTo>
                  <a:lnTo>
                    <a:pt x="25" y="13"/>
                  </a:lnTo>
                  <a:lnTo>
                    <a:pt x="23" y="13"/>
                  </a:lnTo>
                  <a:lnTo>
                    <a:pt x="20" y="12"/>
                  </a:lnTo>
                  <a:lnTo>
                    <a:pt x="19" y="12"/>
                  </a:lnTo>
                  <a:lnTo>
                    <a:pt x="18" y="11"/>
                  </a:lnTo>
                  <a:lnTo>
                    <a:pt x="17" y="11"/>
                  </a:lnTo>
                  <a:lnTo>
                    <a:pt x="16" y="10"/>
                  </a:lnTo>
                  <a:lnTo>
                    <a:pt x="15" y="10"/>
                  </a:lnTo>
                  <a:lnTo>
                    <a:pt x="14" y="9"/>
                  </a:lnTo>
                  <a:lnTo>
                    <a:pt x="13" y="8"/>
                  </a:lnTo>
                  <a:lnTo>
                    <a:pt x="12" y="8"/>
                  </a:lnTo>
                  <a:lnTo>
                    <a:pt x="11" y="7"/>
                  </a:lnTo>
                  <a:lnTo>
                    <a:pt x="9" y="6"/>
                  </a:lnTo>
                  <a:lnTo>
                    <a:pt x="8" y="5"/>
                  </a:lnTo>
                  <a:lnTo>
                    <a:pt x="8" y="4"/>
                  </a:lnTo>
                  <a:lnTo>
                    <a:pt x="6" y="3"/>
                  </a:lnTo>
                  <a:lnTo>
                    <a:pt x="5" y="2"/>
                  </a:lnTo>
                  <a:lnTo>
                    <a:pt x="3" y="1"/>
                  </a:lnTo>
                  <a:lnTo>
                    <a:pt x="1" y="1"/>
                  </a:lnTo>
                  <a:lnTo>
                    <a:pt x="0" y="0"/>
                  </a:lnTo>
                  <a:lnTo>
                    <a:pt x="2" y="1"/>
                  </a:lnTo>
                  <a:lnTo>
                    <a:pt x="4" y="1"/>
                  </a:lnTo>
                  <a:lnTo>
                    <a:pt x="6" y="2"/>
                  </a:lnTo>
                  <a:lnTo>
                    <a:pt x="9" y="3"/>
                  </a:lnTo>
                  <a:lnTo>
                    <a:pt x="12" y="5"/>
                  </a:lnTo>
                  <a:lnTo>
                    <a:pt x="15" y="6"/>
                  </a:lnTo>
                  <a:lnTo>
                    <a:pt x="18" y="7"/>
                  </a:lnTo>
                  <a:lnTo>
                    <a:pt x="21" y="8"/>
                  </a:lnTo>
                  <a:lnTo>
                    <a:pt x="25" y="9"/>
                  </a:lnTo>
                  <a:lnTo>
                    <a:pt x="28" y="10"/>
                  </a:lnTo>
                  <a:lnTo>
                    <a:pt x="29" y="10"/>
                  </a:lnTo>
                  <a:lnTo>
                    <a:pt x="30" y="10"/>
                  </a:lnTo>
                  <a:lnTo>
                    <a:pt x="31" y="10"/>
                  </a:lnTo>
                  <a:lnTo>
                    <a:pt x="32" y="11"/>
                  </a:lnTo>
                  <a:lnTo>
                    <a:pt x="33" y="11"/>
                  </a:lnTo>
                  <a:lnTo>
                    <a:pt x="34" y="11"/>
                  </a:lnTo>
                  <a:lnTo>
                    <a:pt x="35" y="12"/>
                  </a:lnTo>
                  <a:lnTo>
                    <a:pt x="36" y="12"/>
                  </a:lnTo>
                  <a:lnTo>
                    <a:pt x="38" y="13"/>
                  </a:lnTo>
                  <a:lnTo>
                    <a:pt x="40" y="15"/>
                  </a:lnTo>
                  <a:lnTo>
                    <a:pt x="41" y="15"/>
                  </a:lnTo>
                  <a:lnTo>
                    <a:pt x="44" y="16"/>
                  </a:lnTo>
                  <a:lnTo>
                    <a:pt x="46" y="16"/>
                  </a:lnTo>
                  <a:lnTo>
                    <a:pt x="47" y="17"/>
                  </a:lnTo>
                  <a:lnTo>
                    <a:pt x="49" y="18"/>
                  </a:lnTo>
                  <a:lnTo>
                    <a:pt x="51" y="18"/>
                  </a:lnTo>
                  <a:lnTo>
                    <a:pt x="53" y="19"/>
                  </a:lnTo>
                  <a:lnTo>
                    <a:pt x="55" y="19"/>
                  </a:lnTo>
                  <a:lnTo>
                    <a:pt x="57" y="20"/>
                  </a:lnTo>
                  <a:lnTo>
                    <a:pt x="60" y="21"/>
                  </a:lnTo>
                  <a:lnTo>
                    <a:pt x="63" y="22"/>
                  </a:lnTo>
                  <a:lnTo>
                    <a:pt x="66" y="22"/>
                  </a:lnTo>
                  <a:lnTo>
                    <a:pt x="69" y="22"/>
                  </a:lnTo>
                  <a:lnTo>
                    <a:pt x="72" y="23"/>
                  </a:lnTo>
                  <a:lnTo>
                    <a:pt x="74" y="23"/>
                  </a:lnTo>
                  <a:lnTo>
                    <a:pt x="76" y="23"/>
                  </a:lnTo>
                  <a:lnTo>
                    <a:pt x="78" y="22"/>
                  </a:lnTo>
                  <a:lnTo>
                    <a:pt x="79" y="22"/>
                  </a:lnTo>
                  <a:lnTo>
                    <a:pt x="80" y="22"/>
                  </a:lnTo>
                  <a:lnTo>
                    <a:pt x="81" y="22"/>
                  </a:lnTo>
                  <a:lnTo>
                    <a:pt x="82" y="23"/>
                  </a:lnTo>
                  <a:lnTo>
                    <a:pt x="83" y="24"/>
                  </a:lnTo>
                  <a:lnTo>
                    <a:pt x="84" y="25"/>
                  </a:lnTo>
                  <a:lnTo>
                    <a:pt x="85" y="25"/>
                  </a:lnTo>
                  <a:lnTo>
                    <a:pt x="86" y="25"/>
                  </a:lnTo>
                  <a:lnTo>
                    <a:pt x="87" y="25"/>
                  </a:lnTo>
                  <a:lnTo>
                    <a:pt x="88" y="25"/>
                  </a:lnTo>
                  <a:lnTo>
                    <a:pt x="89" y="25"/>
                  </a:lnTo>
                  <a:lnTo>
                    <a:pt x="90" y="25"/>
                  </a:lnTo>
                  <a:lnTo>
                    <a:pt x="91" y="25"/>
                  </a:lnTo>
                  <a:lnTo>
                    <a:pt x="92" y="25"/>
                  </a:lnTo>
                  <a:lnTo>
                    <a:pt x="94" y="25"/>
                  </a:lnTo>
                  <a:lnTo>
                    <a:pt x="95" y="26"/>
                  </a:lnTo>
                  <a:lnTo>
                    <a:pt x="97" y="26"/>
                  </a:lnTo>
                  <a:lnTo>
                    <a:pt x="99" y="26"/>
                  </a:lnTo>
                  <a:lnTo>
                    <a:pt x="101" y="26"/>
                  </a:lnTo>
                  <a:lnTo>
                    <a:pt x="102" y="25"/>
                  </a:lnTo>
                  <a:lnTo>
                    <a:pt x="103" y="25"/>
                  </a:lnTo>
                  <a:lnTo>
                    <a:pt x="104" y="25"/>
                  </a:lnTo>
                  <a:lnTo>
                    <a:pt x="104" y="24"/>
                  </a:lnTo>
                  <a:lnTo>
                    <a:pt x="104" y="23"/>
                  </a:lnTo>
                  <a:lnTo>
                    <a:pt x="104" y="22"/>
                  </a:lnTo>
                  <a:lnTo>
                    <a:pt x="104" y="21"/>
                  </a:lnTo>
                  <a:lnTo>
                    <a:pt x="105" y="22"/>
                  </a:lnTo>
                  <a:lnTo>
                    <a:pt x="107" y="23"/>
                  </a:lnTo>
                  <a:lnTo>
                    <a:pt x="108" y="23"/>
                  </a:lnTo>
                  <a:lnTo>
                    <a:pt x="109" y="23"/>
                  </a:lnTo>
                  <a:lnTo>
                    <a:pt x="111" y="23"/>
                  </a:lnTo>
                  <a:lnTo>
                    <a:pt x="113" y="23"/>
                  </a:lnTo>
                  <a:lnTo>
                    <a:pt x="114" y="22"/>
                  </a:lnTo>
                  <a:lnTo>
                    <a:pt x="114" y="21"/>
                  </a:lnTo>
                  <a:lnTo>
                    <a:pt x="114" y="20"/>
                  </a:lnTo>
                  <a:lnTo>
                    <a:pt x="114" y="19"/>
                  </a:lnTo>
                  <a:lnTo>
                    <a:pt x="114" y="18"/>
                  </a:lnTo>
                  <a:lnTo>
                    <a:pt x="114" y="17"/>
                  </a:lnTo>
                  <a:lnTo>
                    <a:pt x="115" y="18"/>
                  </a:lnTo>
                  <a:lnTo>
                    <a:pt x="116" y="19"/>
                  </a:lnTo>
                  <a:lnTo>
                    <a:pt x="117" y="19"/>
                  </a:lnTo>
                  <a:lnTo>
                    <a:pt x="118" y="20"/>
                  </a:lnTo>
                  <a:lnTo>
                    <a:pt x="120" y="21"/>
                  </a:lnTo>
                  <a:lnTo>
                    <a:pt x="122" y="21"/>
                  </a:lnTo>
                  <a:lnTo>
                    <a:pt x="123" y="21"/>
                  </a:lnTo>
                  <a:lnTo>
                    <a:pt x="124" y="21"/>
                  </a:lnTo>
                  <a:lnTo>
                    <a:pt x="126" y="20"/>
                  </a:lnTo>
                  <a:lnTo>
                    <a:pt x="126" y="19"/>
                  </a:lnTo>
                  <a:lnTo>
                    <a:pt x="127" y="18"/>
                  </a:lnTo>
                  <a:lnTo>
                    <a:pt x="127" y="17"/>
                  </a:lnTo>
                  <a:lnTo>
                    <a:pt x="127" y="16"/>
                  </a:lnTo>
                  <a:lnTo>
                    <a:pt x="128" y="17"/>
                  </a:lnTo>
                  <a:lnTo>
                    <a:pt x="129" y="18"/>
                  </a:lnTo>
                  <a:lnTo>
                    <a:pt x="129" y="19"/>
                  </a:lnTo>
                  <a:lnTo>
                    <a:pt x="130" y="19"/>
                  </a:lnTo>
                  <a:lnTo>
                    <a:pt x="131" y="19"/>
                  </a:lnTo>
                  <a:lnTo>
                    <a:pt x="132" y="19"/>
                  </a:lnTo>
                  <a:lnTo>
                    <a:pt x="133" y="19"/>
                  </a:lnTo>
                  <a:lnTo>
                    <a:pt x="134" y="19"/>
                  </a:lnTo>
                  <a:lnTo>
                    <a:pt x="134" y="18"/>
                  </a:lnTo>
                  <a:lnTo>
                    <a:pt x="134" y="17"/>
                  </a:lnTo>
                  <a:lnTo>
                    <a:pt x="134" y="16"/>
                  </a:lnTo>
                  <a:lnTo>
                    <a:pt x="134" y="15"/>
                  </a:lnTo>
                  <a:lnTo>
                    <a:pt x="133" y="14"/>
                  </a:lnTo>
                  <a:lnTo>
                    <a:pt x="133" y="13"/>
                  </a:lnTo>
                  <a:lnTo>
                    <a:pt x="132" y="13"/>
                  </a:lnTo>
                  <a:lnTo>
                    <a:pt x="132" y="12"/>
                  </a:lnTo>
                  <a:lnTo>
                    <a:pt x="131" y="12"/>
                  </a:lnTo>
                  <a:lnTo>
                    <a:pt x="130" y="11"/>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284"/>
            <p:cNvSpPr>
              <a:spLocks/>
            </p:cNvSpPr>
            <p:nvPr/>
          </p:nvSpPr>
          <p:spPr bwMode="auto">
            <a:xfrm>
              <a:off x="2963" y="1929"/>
              <a:ext cx="26" cy="11"/>
            </a:xfrm>
            <a:custGeom>
              <a:avLst/>
              <a:gdLst>
                <a:gd name="T0" fmla="*/ 0 w 26"/>
                <a:gd name="T1" fmla="*/ 0 h 11"/>
                <a:gd name="T2" fmla="*/ 1 w 26"/>
                <a:gd name="T3" fmla="*/ 2 h 11"/>
                <a:gd name="T4" fmla="*/ 2 w 26"/>
                <a:gd name="T5" fmla="*/ 2 h 11"/>
                <a:gd name="T6" fmla="*/ 3 w 26"/>
                <a:gd name="T7" fmla="*/ 4 h 11"/>
                <a:gd name="T8" fmla="*/ 3 w 26"/>
                <a:gd name="T9" fmla="*/ 5 h 11"/>
                <a:gd name="T10" fmla="*/ 4 w 26"/>
                <a:gd name="T11" fmla="*/ 5 h 11"/>
                <a:gd name="T12" fmla="*/ 5 w 26"/>
                <a:gd name="T13" fmla="*/ 6 h 11"/>
                <a:gd name="T14" fmla="*/ 6 w 26"/>
                <a:gd name="T15" fmla="*/ 7 h 11"/>
                <a:gd name="T16" fmla="*/ 8 w 26"/>
                <a:gd name="T17" fmla="*/ 7 h 11"/>
                <a:gd name="T18" fmla="*/ 9 w 26"/>
                <a:gd name="T19" fmla="*/ 8 h 11"/>
                <a:gd name="T20" fmla="*/ 10 w 26"/>
                <a:gd name="T21" fmla="*/ 8 h 11"/>
                <a:gd name="T22" fmla="*/ 12 w 26"/>
                <a:gd name="T23" fmla="*/ 8 h 11"/>
                <a:gd name="T24" fmla="*/ 14 w 26"/>
                <a:gd name="T25" fmla="*/ 8 h 11"/>
                <a:gd name="T26" fmla="*/ 15 w 26"/>
                <a:gd name="T27" fmla="*/ 9 h 11"/>
                <a:gd name="T28" fmla="*/ 17 w 26"/>
                <a:gd name="T29" fmla="*/ 10 h 11"/>
                <a:gd name="T30" fmla="*/ 18 w 26"/>
                <a:gd name="T31" fmla="*/ 10 h 11"/>
                <a:gd name="T32" fmla="*/ 20 w 26"/>
                <a:gd name="T33" fmla="*/ 10 h 11"/>
                <a:gd name="T34" fmla="*/ 22 w 26"/>
                <a:gd name="T35" fmla="*/ 10 h 11"/>
                <a:gd name="T36" fmla="*/ 23 w 26"/>
                <a:gd name="T37" fmla="*/ 11 h 11"/>
                <a:gd name="T38" fmla="*/ 25 w 26"/>
                <a:gd name="T39" fmla="*/ 11 h 11"/>
                <a:gd name="T40" fmla="*/ 26 w 26"/>
                <a:gd name="T41" fmla="*/ 1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1"/>
                <a:gd name="T65" fmla="*/ 26 w 2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1">
                  <a:moveTo>
                    <a:pt x="0" y="0"/>
                  </a:moveTo>
                  <a:lnTo>
                    <a:pt x="1" y="2"/>
                  </a:lnTo>
                  <a:lnTo>
                    <a:pt x="2" y="2"/>
                  </a:lnTo>
                  <a:lnTo>
                    <a:pt x="3" y="4"/>
                  </a:lnTo>
                  <a:lnTo>
                    <a:pt x="3" y="5"/>
                  </a:lnTo>
                  <a:lnTo>
                    <a:pt x="4" y="5"/>
                  </a:lnTo>
                  <a:lnTo>
                    <a:pt x="5" y="6"/>
                  </a:lnTo>
                  <a:lnTo>
                    <a:pt x="6" y="7"/>
                  </a:lnTo>
                  <a:lnTo>
                    <a:pt x="8" y="7"/>
                  </a:lnTo>
                  <a:lnTo>
                    <a:pt x="9" y="8"/>
                  </a:lnTo>
                  <a:lnTo>
                    <a:pt x="10" y="8"/>
                  </a:lnTo>
                  <a:lnTo>
                    <a:pt x="12" y="8"/>
                  </a:lnTo>
                  <a:lnTo>
                    <a:pt x="14" y="8"/>
                  </a:lnTo>
                  <a:lnTo>
                    <a:pt x="15" y="9"/>
                  </a:lnTo>
                  <a:lnTo>
                    <a:pt x="17" y="10"/>
                  </a:lnTo>
                  <a:lnTo>
                    <a:pt x="18" y="10"/>
                  </a:lnTo>
                  <a:lnTo>
                    <a:pt x="20" y="10"/>
                  </a:lnTo>
                  <a:lnTo>
                    <a:pt x="22" y="10"/>
                  </a:lnTo>
                  <a:lnTo>
                    <a:pt x="23" y="11"/>
                  </a:lnTo>
                  <a:lnTo>
                    <a:pt x="25" y="11"/>
                  </a:lnTo>
                  <a:lnTo>
                    <a:pt x="26" y="11"/>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285"/>
            <p:cNvSpPr>
              <a:spLocks/>
            </p:cNvSpPr>
            <p:nvPr/>
          </p:nvSpPr>
          <p:spPr bwMode="auto">
            <a:xfrm>
              <a:off x="2960" y="1914"/>
              <a:ext cx="17" cy="12"/>
            </a:xfrm>
            <a:custGeom>
              <a:avLst/>
              <a:gdLst>
                <a:gd name="T0" fmla="*/ 0 w 17"/>
                <a:gd name="T1" fmla="*/ 0 h 12"/>
                <a:gd name="T2" fmla="*/ 1 w 17"/>
                <a:gd name="T3" fmla="*/ 2 h 12"/>
                <a:gd name="T4" fmla="*/ 2 w 17"/>
                <a:gd name="T5" fmla="*/ 3 h 12"/>
                <a:gd name="T6" fmla="*/ 4 w 17"/>
                <a:gd name="T7" fmla="*/ 5 h 12"/>
                <a:gd name="T8" fmla="*/ 6 w 17"/>
                <a:gd name="T9" fmla="*/ 6 h 12"/>
                <a:gd name="T10" fmla="*/ 8 w 17"/>
                <a:gd name="T11" fmla="*/ 7 h 12"/>
                <a:gd name="T12" fmla="*/ 10 w 17"/>
                <a:gd name="T13" fmla="*/ 9 h 12"/>
                <a:gd name="T14" fmla="*/ 12 w 17"/>
                <a:gd name="T15" fmla="*/ 9 h 12"/>
                <a:gd name="T16" fmla="*/ 14 w 17"/>
                <a:gd name="T17" fmla="*/ 10 h 12"/>
                <a:gd name="T18" fmla="*/ 16 w 17"/>
                <a:gd name="T19" fmla="*/ 11 h 12"/>
                <a:gd name="T20" fmla="*/ 17 w 17"/>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1" y="2"/>
                  </a:lnTo>
                  <a:lnTo>
                    <a:pt x="2" y="3"/>
                  </a:lnTo>
                  <a:lnTo>
                    <a:pt x="4" y="5"/>
                  </a:lnTo>
                  <a:lnTo>
                    <a:pt x="6" y="6"/>
                  </a:lnTo>
                  <a:lnTo>
                    <a:pt x="8" y="7"/>
                  </a:lnTo>
                  <a:lnTo>
                    <a:pt x="10" y="9"/>
                  </a:lnTo>
                  <a:lnTo>
                    <a:pt x="12" y="9"/>
                  </a:lnTo>
                  <a:lnTo>
                    <a:pt x="14" y="10"/>
                  </a:lnTo>
                  <a:lnTo>
                    <a:pt x="16" y="11"/>
                  </a:lnTo>
                  <a:lnTo>
                    <a:pt x="17" y="12"/>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286"/>
            <p:cNvSpPr>
              <a:spLocks/>
            </p:cNvSpPr>
            <p:nvPr/>
          </p:nvSpPr>
          <p:spPr bwMode="auto">
            <a:xfrm>
              <a:off x="2957" y="1880"/>
              <a:ext cx="188" cy="97"/>
            </a:xfrm>
            <a:custGeom>
              <a:avLst/>
              <a:gdLst>
                <a:gd name="T0" fmla="*/ 183 w 188"/>
                <a:gd name="T1" fmla="*/ 31 h 97"/>
                <a:gd name="T2" fmla="*/ 187 w 188"/>
                <a:gd name="T3" fmla="*/ 39 h 97"/>
                <a:gd name="T4" fmla="*/ 184 w 188"/>
                <a:gd name="T5" fmla="*/ 44 h 97"/>
                <a:gd name="T6" fmla="*/ 184 w 188"/>
                <a:gd name="T7" fmla="*/ 50 h 97"/>
                <a:gd name="T8" fmla="*/ 182 w 188"/>
                <a:gd name="T9" fmla="*/ 54 h 97"/>
                <a:gd name="T10" fmla="*/ 181 w 188"/>
                <a:gd name="T11" fmla="*/ 60 h 97"/>
                <a:gd name="T12" fmla="*/ 181 w 188"/>
                <a:gd name="T13" fmla="*/ 66 h 97"/>
                <a:gd name="T14" fmla="*/ 178 w 188"/>
                <a:gd name="T15" fmla="*/ 70 h 97"/>
                <a:gd name="T16" fmla="*/ 175 w 188"/>
                <a:gd name="T17" fmla="*/ 75 h 97"/>
                <a:gd name="T18" fmla="*/ 169 w 188"/>
                <a:gd name="T19" fmla="*/ 80 h 97"/>
                <a:gd name="T20" fmla="*/ 164 w 188"/>
                <a:gd name="T21" fmla="*/ 85 h 97"/>
                <a:gd name="T22" fmla="*/ 159 w 188"/>
                <a:gd name="T23" fmla="*/ 90 h 97"/>
                <a:gd name="T24" fmla="*/ 155 w 188"/>
                <a:gd name="T25" fmla="*/ 93 h 97"/>
                <a:gd name="T26" fmla="*/ 150 w 188"/>
                <a:gd name="T27" fmla="*/ 94 h 97"/>
                <a:gd name="T28" fmla="*/ 144 w 188"/>
                <a:gd name="T29" fmla="*/ 94 h 97"/>
                <a:gd name="T30" fmla="*/ 138 w 188"/>
                <a:gd name="T31" fmla="*/ 97 h 97"/>
                <a:gd name="T32" fmla="*/ 133 w 188"/>
                <a:gd name="T33" fmla="*/ 95 h 97"/>
                <a:gd name="T34" fmla="*/ 128 w 188"/>
                <a:gd name="T35" fmla="*/ 97 h 97"/>
                <a:gd name="T36" fmla="*/ 122 w 188"/>
                <a:gd name="T37" fmla="*/ 96 h 97"/>
                <a:gd name="T38" fmla="*/ 119 w 188"/>
                <a:gd name="T39" fmla="*/ 96 h 97"/>
                <a:gd name="T40" fmla="*/ 114 w 188"/>
                <a:gd name="T41" fmla="*/ 96 h 97"/>
                <a:gd name="T42" fmla="*/ 108 w 188"/>
                <a:gd name="T43" fmla="*/ 96 h 97"/>
                <a:gd name="T44" fmla="*/ 102 w 188"/>
                <a:gd name="T45" fmla="*/ 97 h 97"/>
                <a:gd name="T46" fmla="*/ 96 w 188"/>
                <a:gd name="T47" fmla="*/ 96 h 97"/>
                <a:gd name="T48" fmla="*/ 90 w 188"/>
                <a:gd name="T49" fmla="*/ 97 h 97"/>
                <a:gd name="T50" fmla="*/ 86 w 188"/>
                <a:gd name="T51" fmla="*/ 96 h 97"/>
                <a:gd name="T52" fmla="*/ 78 w 188"/>
                <a:gd name="T53" fmla="*/ 95 h 97"/>
                <a:gd name="T54" fmla="*/ 73 w 188"/>
                <a:gd name="T55" fmla="*/ 94 h 97"/>
                <a:gd name="T56" fmla="*/ 67 w 188"/>
                <a:gd name="T57" fmla="*/ 94 h 97"/>
                <a:gd name="T58" fmla="*/ 63 w 188"/>
                <a:gd name="T59" fmla="*/ 93 h 97"/>
                <a:gd name="T60" fmla="*/ 59 w 188"/>
                <a:gd name="T61" fmla="*/ 92 h 97"/>
                <a:gd name="T62" fmla="*/ 55 w 188"/>
                <a:gd name="T63" fmla="*/ 90 h 97"/>
                <a:gd name="T64" fmla="*/ 51 w 188"/>
                <a:gd name="T65" fmla="*/ 88 h 97"/>
                <a:gd name="T66" fmla="*/ 47 w 188"/>
                <a:gd name="T67" fmla="*/ 87 h 97"/>
                <a:gd name="T68" fmla="*/ 41 w 188"/>
                <a:gd name="T69" fmla="*/ 86 h 97"/>
                <a:gd name="T70" fmla="*/ 37 w 188"/>
                <a:gd name="T71" fmla="*/ 83 h 97"/>
                <a:gd name="T72" fmla="*/ 32 w 188"/>
                <a:gd name="T73" fmla="*/ 83 h 97"/>
                <a:gd name="T74" fmla="*/ 29 w 188"/>
                <a:gd name="T75" fmla="*/ 81 h 97"/>
                <a:gd name="T76" fmla="*/ 24 w 188"/>
                <a:gd name="T77" fmla="*/ 80 h 97"/>
                <a:gd name="T78" fmla="*/ 20 w 188"/>
                <a:gd name="T79" fmla="*/ 77 h 97"/>
                <a:gd name="T80" fmla="*/ 17 w 188"/>
                <a:gd name="T81" fmla="*/ 74 h 97"/>
                <a:gd name="T82" fmla="*/ 15 w 188"/>
                <a:gd name="T83" fmla="*/ 70 h 97"/>
                <a:gd name="T84" fmla="*/ 13 w 188"/>
                <a:gd name="T85" fmla="*/ 66 h 97"/>
                <a:gd name="T86" fmla="*/ 10 w 188"/>
                <a:gd name="T87" fmla="*/ 63 h 97"/>
                <a:gd name="T88" fmla="*/ 8 w 188"/>
                <a:gd name="T89" fmla="*/ 60 h 97"/>
                <a:gd name="T90" fmla="*/ 6 w 188"/>
                <a:gd name="T91" fmla="*/ 56 h 97"/>
                <a:gd name="T92" fmla="*/ 6 w 188"/>
                <a:gd name="T93" fmla="*/ 52 h 97"/>
                <a:gd name="T94" fmla="*/ 4 w 188"/>
                <a:gd name="T95" fmla="*/ 48 h 97"/>
                <a:gd name="T96" fmla="*/ 3 w 188"/>
                <a:gd name="T97" fmla="*/ 44 h 97"/>
                <a:gd name="T98" fmla="*/ 2 w 188"/>
                <a:gd name="T99" fmla="*/ 39 h 97"/>
                <a:gd name="T100" fmla="*/ 1 w 188"/>
                <a:gd name="T101" fmla="*/ 35 h 97"/>
                <a:gd name="T102" fmla="*/ 0 w 188"/>
                <a:gd name="T103" fmla="*/ 30 h 97"/>
                <a:gd name="T104" fmla="*/ 1 w 188"/>
                <a:gd name="T105" fmla="*/ 26 h 97"/>
                <a:gd name="T106" fmla="*/ 2 w 188"/>
                <a:gd name="T107" fmla="*/ 21 h 97"/>
                <a:gd name="T108" fmla="*/ 3 w 188"/>
                <a:gd name="T109" fmla="*/ 17 h 97"/>
                <a:gd name="T110" fmla="*/ 4 w 188"/>
                <a:gd name="T111" fmla="*/ 14 h 97"/>
                <a:gd name="T112" fmla="*/ 7 w 188"/>
                <a:gd name="T113" fmla="*/ 10 h 97"/>
                <a:gd name="T114" fmla="*/ 9 w 188"/>
                <a:gd name="T115" fmla="*/ 7 h 97"/>
                <a:gd name="T116" fmla="*/ 12 w 188"/>
                <a:gd name="T117" fmla="*/ 4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97"/>
                <a:gd name="T179" fmla="*/ 188 w 188"/>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97">
                  <a:moveTo>
                    <a:pt x="13" y="0"/>
                  </a:moveTo>
                  <a:lnTo>
                    <a:pt x="77" y="4"/>
                  </a:lnTo>
                  <a:lnTo>
                    <a:pt x="101" y="19"/>
                  </a:lnTo>
                  <a:lnTo>
                    <a:pt x="153" y="16"/>
                  </a:lnTo>
                  <a:lnTo>
                    <a:pt x="181" y="30"/>
                  </a:lnTo>
                  <a:lnTo>
                    <a:pt x="182" y="30"/>
                  </a:lnTo>
                  <a:lnTo>
                    <a:pt x="183" y="31"/>
                  </a:lnTo>
                  <a:lnTo>
                    <a:pt x="184" y="31"/>
                  </a:lnTo>
                  <a:lnTo>
                    <a:pt x="185" y="31"/>
                  </a:lnTo>
                  <a:lnTo>
                    <a:pt x="187" y="33"/>
                  </a:lnTo>
                  <a:lnTo>
                    <a:pt x="187" y="34"/>
                  </a:lnTo>
                  <a:lnTo>
                    <a:pt x="188" y="35"/>
                  </a:lnTo>
                  <a:lnTo>
                    <a:pt x="188" y="37"/>
                  </a:lnTo>
                  <a:lnTo>
                    <a:pt x="187" y="38"/>
                  </a:lnTo>
                  <a:lnTo>
                    <a:pt x="187" y="39"/>
                  </a:lnTo>
                  <a:lnTo>
                    <a:pt x="187" y="40"/>
                  </a:lnTo>
                  <a:lnTo>
                    <a:pt x="186" y="41"/>
                  </a:lnTo>
                  <a:lnTo>
                    <a:pt x="185" y="42"/>
                  </a:lnTo>
                  <a:lnTo>
                    <a:pt x="184" y="43"/>
                  </a:lnTo>
                  <a:lnTo>
                    <a:pt x="183" y="43"/>
                  </a:lnTo>
                  <a:lnTo>
                    <a:pt x="183" y="44"/>
                  </a:lnTo>
                  <a:lnTo>
                    <a:pt x="184" y="44"/>
                  </a:lnTo>
                  <a:lnTo>
                    <a:pt x="184" y="45"/>
                  </a:lnTo>
                  <a:lnTo>
                    <a:pt x="184" y="46"/>
                  </a:lnTo>
                  <a:lnTo>
                    <a:pt x="184" y="47"/>
                  </a:lnTo>
                  <a:lnTo>
                    <a:pt x="184" y="49"/>
                  </a:lnTo>
                  <a:lnTo>
                    <a:pt x="184" y="50"/>
                  </a:lnTo>
                  <a:lnTo>
                    <a:pt x="183" y="50"/>
                  </a:lnTo>
                  <a:lnTo>
                    <a:pt x="182" y="51"/>
                  </a:lnTo>
                  <a:lnTo>
                    <a:pt x="182" y="52"/>
                  </a:lnTo>
                  <a:lnTo>
                    <a:pt x="182" y="53"/>
                  </a:lnTo>
                  <a:lnTo>
                    <a:pt x="182" y="54"/>
                  </a:lnTo>
                  <a:lnTo>
                    <a:pt x="182" y="56"/>
                  </a:lnTo>
                  <a:lnTo>
                    <a:pt x="182" y="57"/>
                  </a:lnTo>
                  <a:lnTo>
                    <a:pt x="182" y="58"/>
                  </a:lnTo>
                  <a:lnTo>
                    <a:pt x="181" y="59"/>
                  </a:lnTo>
                  <a:lnTo>
                    <a:pt x="181" y="60"/>
                  </a:lnTo>
                  <a:lnTo>
                    <a:pt x="181" y="61"/>
                  </a:lnTo>
                  <a:lnTo>
                    <a:pt x="181" y="62"/>
                  </a:lnTo>
                  <a:lnTo>
                    <a:pt x="181" y="63"/>
                  </a:lnTo>
                  <a:lnTo>
                    <a:pt x="181" y="64"/>
                  </a:lnTo>
                  <a:lnTo>
                    <a:pt x="181" y="65"/>
                  </a:lnTo>
                  <a:lnTo>
                    <a:pt x="181" y="66"/>
                  </a:lnTo>
                  <a:lnTo>
                    <a:pt x="180" y="67"/>
                  </a:lnTo>
                  <a:lnTo>
                    <a:pt x="180" y="68"/>
                  </a:lnTo>
                  <a:lnTo>
                    <a:pt x="180" y="69"/>
                  </a:lnTo>
                  <a:lnTo>
                    <a:pt x="179" y="69"/>
                  </a:lnTo>
                  <a:lnTo>
                    <a:pt x="179" y="70"/>
                  </a:lnTo>
                  <a:lnTo>
                    <a:pt x="178" y="70"/>
                  </a:lnTo>
                  <a:lnTo>
                    <a:pt x="178" y="71"/>
                  </a:lnTo>
                  <a:lnTo>
                    <a:pt x="178" y="72"/>
                  </a:lnTo>
                  <a:lnTo>
                    <a:pt x="177" y="73"/>
                  </a:lnTo>
                  <a:lnTo>
                    <a:pt x="176" y="74"/>
                  </a:lnTo>
                  <a:lnTo>
                    <a:pt x="175" y="75"/>
                  </a:lnTo>
                  <a:lnTo>
                    <a:pt x="174" y="76"/>
                  </a:lnTo>
                  <a:lnTo>
                    <a:pt x="174" y="77"/>
                  </a:lnTo>
                  <a:lnTo>
                    <a:pt x="173" y="77"/>
                  </a:lnTo>
                  <a:lnTo>
                    <a:pt x="172" y="78"/>
                  </a:lnTo>
                  <a:lnTo>
                    <a:pt x="171" y="79"/>
                  </a:lnTo>
                  <a:lnTo>
                    <a:pt x="170" y="80"/>
                  </a:lnTo>
                  <a:lnTo>
                    <a:pt x="169" y="80"/>
                  </a:lnTo>
                  <a:lnTo>
                    <a:pt x="168" y="81"/>
                  </a:lnTo>
                  <a:lnTo>
                    <a:pt x="167" y="81"/>
                  </a:lnTo>
                  <a:lnTo>
                    <a:pt x="166" y="82"/>
                  </a:lnTo>
                  <a:lnTo>
                    <a:pt x="166" y="83"/>
                  </a:lnTo>
                  <a:lnTo>
                    <a:pt x="165" y="84"/>
                  </a:lnTo>
                  <a:lnTo>
                    <a:pt x="164" y="85"/>
                  </a:lnTo>
                  <a:lnTo>
                    <a:pt x="163" y="86"/>
                  </a:lnTo>
                  <a:lnTo>
                    <a:pt x="162" y="87"/>
                  </a:lnTo>
                  <a:lnTo>
                    <a:pt x="161" y="87"/>
                  </a:lnTo>
                  <a:lnTo>
                    <a:pt x="160" y="89"/>
                  </a:lnTo>
                  <a:lnTo>
                    <a:pt x="160" y="90"/>
                  </a:lnTo>
                  <a:lnTo>
                    <a:pt x="159" y="90"/>
                  </a:lnTo>
                  <a:lnTo>
                    <a:pt x="158" y="90"/>
                  </a:lnTo>
                  <a:lnTo>
                    <a:pt x="157" y="91"/>
                  </a:lnTo>
                  <a:lnTo>
                    <a:pt x="157" y="92"/>
                  </a:lnTo>
                  <a:lnTo>
                    <a:pt x="156" y="92"/>
                  </a:lnTo>
                  <a:lnTo>
                    <a:pt x="156" y="93"/>
                  </a:lnTo>
                  <a:lnTo>
                    <a:pt x="155" y="93"/>
                  </a:lnTo>
                  <a:lnTo>
                    <a:pt x="154" y="93"/>
                  </a:lnTo>
                  <a:lnTo>
                    <a:pt x="153" y="93"/>
                  </a:lnTo>
                  <a:lnTo>
                    <a:pt x="153" y="94"/>
                  </a:lnTo>
                  <a:lnTo>
                    <a:pt x="152" y="94"/>
                  </a:lnTo>
                  <a:lnTo>
                    <a:pt x="150" y="94"/>
                  </a:lnTo>
                  <a:lnTo>
                    <a:pt x="149" y="94"/>
                  </a:lnTo>
                  <a:lnTo>
                    <a:pt x="148" y="94"/>
                  </a:lnTo>
                  <a:lnTo>
                    <a:pt x="147" y="94"/>
                  </a:lnTo>
                  <a:lnTo>
                    <a:pt x="146" y="94"/>
                  </a:lnTo>
                  <a:lnTo>
                    <a:pt x="145" y="94"/>
                  </a:lnTo>
                  <a:lnTo>
                    <a:pt x="144" y="94"/>
                  </a:lnTo>
                  <a:lnTo>
                    <a:pt x="143" y="94"/>
                  </a:lnTo>
                  <a:lnTo>
                    <a:pt x="142" y="95"/>
                  </a:lnTo>
                  <a:lnTo>
                    <a:pt x="141" y="96"/>
                  </a:lnTo>
                  <a:lnTo>
                    <a:pt x="140" y="96"/>
                  </a:lnTo>
                  <a:lnTo>
                    <a:pt x="139" y="97"/>
                  </a:lnTo>
                  <a:lnTo>
                    <a:pt x="138" y="97"/>
                  </a:lnTo>
                  <a:lnTo>
                    <a:pt x="137" y="96"/>
                  </a:lnTo>
                  <a:lnTo>
                    <a:pt x="136" y="96"/>
                  </a:lnTo>
                  <a:lnTo>
                    <a:pt x="135" y="96"/>
                  </a:lnTo>
                  <a:lnTo>
                    <a:pt x="134" y="96"/>
                  </a:lnTo>
                  <a:lnTo>
                    <a:pt x="133" y="96"/>
                  </a:lnTo>
                  <a:lnTo>
                    <a:pt x="133" y="95"/>
                  </a:lnTo>
                  <a:lnTo>
                    <a:pt x="131" y="95"/>
                  </a:lnTo>
                  <a:lnTo>
                    <a:pt x="131" y="96"/>
                  </a:lnTo>
                  <a:lnTo>
                    <a:pt x="130" y="96"/>
                  </a:lnTo>
                  <a:lnTo>
                    <a:pt x="128" y="96"/>
                  </a:lnTo>
                  <a:lnTo>
                    <a:pt x="128" y="97"/>
                  </a:lnTo>
                  <a:lnTo>
                    <a:pt x="127" y="97"/>
                  </a:lnTo>
                  <a:lnTo>
                    <a:pt x="126" y="97"/>
                  </a:lnTo>
                  <a:lnTo>
                    <a:pt x="125" y="97"/>
                  </a:lnTo>
                  <a:lnTo>
                    <a:pt x="124" y="97"/>
                  </a:lnTo>
                  <a:lnTo>
                    <a:pt x="123" y="96"/>
                  </a:lnTo>
                  <a:lnTo>
                    <a:pt x="122" y="96"/>
                  </a:lnTo>
                  <a:lnTo>
                    <a:pt x="121" y="96"/>
                  </a:lnTo>
                  <a:lnTo>
                    <a:pt x="120" y="96"/>
                  </a:lnTo>
                  <a:lnTo>
                    <a:pt x="119" y="96"/>
                  </a:lnTo>
                  <a:lnTo>
                    <a:pt x="118" y="97"/>
                  </a:lnTo>
                  <a:lnTo>
                    <a:pt x="117" y="97"/>
                  </a:lnTo>
                  <a:lnTo>
                    <a:pt x="116" y="97"/>
                  </a:lnTo>
                  <a:lnTo>
                    <a:pt x="115" y="97"/>
                  </a:lnTo>
                  <a:lnTo>
                    <a:pt x="114" y="97"/>
                  </a:lnTo>
                  <a:lnTo>
                    <a:pt x="114" y="96"/>
                  </a:lnTo>
                  <a:lnTo>
                    <a:pt x="113" y="96"/>
                  </a:lnTo>
                  <a:lnTo>
                    <a:pt x="112" y="96"/>
                  </a:lnTo>
                  <a:lnTo>
                    <a:pt x="111" y="96"/>
                  </a:lnTo>
                  <a:lnTo>
                    <a:pt x="110" y="96"/>
                  </a:lnTo>
                  <a:lnTo>
                    <a:pt x="109" y="96"/>
                  </a:lnTo>
                  <a:lnTo>
                    <a:pt x="108" y="96"/>
                  </a:lnTo>
                  <a:lnTo>
                    <a:pt x="106" y="97"/>
                  </a:lnTo>
                  <a:lnTo>
                    <a:pt x="105" y="97"/>
                  </a:lnTo>
                  <a:lnTo>
                    <a:pt x="104" y="97"/>
                  </a:lnTo>
                  <a:lnTo>
                    <a:pt x="102" y="97"/>
                  </a:lnTo>
                  <a:lnTo>
                    <a:pt x="101" y="97"/>
                  </a:lnTo>
                  <a:lnTo>
                    <a:pt x="100" y="97"/>
                  </a:lnTo>
                  <a:lnTo>
                    <a:pt x="99" y="97"/>
                  </a:lnTo>
                  <a:lnTo>
                    <a:pt x="99" y="96"/>
                  </a:lnTo>
                  <a:lnTo>
                    <a:pt x="98" y="96"/>
                  </a:lnTo>
                  <a:lnTo>
                    <a:pt x="97" y="96"/>
                  </a:lnTo>
                  <a:lnTo>
                    <a:pt x="96" y="96"/>
                  </a:lnTo>
                  <a:lnTo>
                    <a:pt x="95" y="96"/>
                  </a:lnTo>
                  <a:lnTo>
                    <a:pt x="94" y="96"/>
                  </a:lnTo>
                  <a:lnTo>
                    <a:pt x="93" y="96"/>
                  </a:lnTo>
                  <a:lnTo>
                    <a:pt x="92" y="97"/>
                  </a:lnTo>
                  <a:lnTo>
                    <a:pt x="91" y="97"/>
                  </a:lnTo>
                  <a:lnTo>
                    <a:pt x="90" y="97"/>
                  </a:lnTo>
                  <a:lnTo>
                    <a:pt x="89" y="97"/>
                  </a:lnTo>
                  <a:lnTo>
                    <a:pt x="89" y="96"/>
                  </a:lnTo>
                  <a:lnTo>
                    <a:pt x="88" y="96"/>
                  </a:lnTo>
                  <a:lnTo>
                    <a:pt x="87" y="96"/>
                  </a:lnTo>
                  <a:lnTo>
                    <a:pt x="86" y="96"/>
                  </a:lnTo>
                  <a:lnTo>
                    <a:pt x="85" y="96"/>
                  </a:lnTo>
                  <a:lnTo>
                    <a:pt x="84" y="96"/>
                  </a:lnTo>
                  <a:lnTo>
                    <a:pt x="83" y="96"/>
                  </a:lnTo>
                  <a:lnTo>
                    <a:pt x="82" y="96"/>
                  </a:lnTo>
                  <a:lnTo>
                    <a:pt x="80" y="96"/>
                  </a:lnTo>
                  <a:lnTo>
                    <a:pt x="80" y="95"/>
                  </a:lnTo>
                  <a:lnTo>
                    <a:pt x="79" y="95"/>
                  </a:lnTo>
                  <a:lnTo>
                    <a:pt x="78" y="95"/>
                  </a:lnTo>
                  <a:lnTo>
                    <a:pt x="77" y="95"/>
                  </a:lnTo>
                  <a:lnTo>
                    <a:pt x="76" y="94"/>
                  </a:lnTo>
                  <a:lnTo>
                    <a:pt x="75" y="94"/>
                  </a:lnTo>
                  <a:lnTo>
                    <a:pt x="74" y="94"/>
                  </a:lnTo>
                  <a:lnTo>
                    <a:pt x="73" y="94"/>
                  </a:lnTo>
                  <a:lnTo>
                    <a:pt x="72" y="94"/>
                  </a:lnTo>
                  <a:lnTo>
                    <a:pt x="71" y="94"/>
                  </a:lnTo>
                  <a:lnTo>
                    <a:pt x="70" y="94"/>
                  </a:lnTo>
                  <a:lnTo>
                    <a:pt x="69" y="94"/>
                  </a:lnTo>
                  <a:lnTo>
                    <a:pt x="68" y="94"/>
                  </a:lnTo>
                  <a:lnTo>
                    <a:pt x="67" y="94"/>
                  </a:lnTo>
                  <a:lnTo>
                    <a:pt x="66" y="94"/>
                  </a:lnTo>
                  <a:lnTo>
                    <a:pt x="65" y="93"/>
                  </a:lnTo>
                  <a:lnTo>
                    <a:pt x="64" y="93"/>
                  </a:lnTo>
                  <a:lnTo>
                    <a:pt x="63" y="93"/>
                  </a:lnTo>
                  <a:lnTo>
                    <a:pt x="63" y="92"/>
                  </a:lnTo>
                  <a:lnTo>
                    <a:pt x="62" y="92"/>
                  </a:lnTo>
                  <a:lnTo>
                    <a:pt x="61" y="92"/>
                  </a:lnTo>
                  <a:lnTo>
                    <a:pt x="60" y="92"/>
                  </a:lnTo>
                  <a:lnTo>
                    <a:pt x="59" y="92"/>
                  </a:lnTo>
                  <a:lnTo>
                    <a:pt x="58" y="92"/>
                  </a:lnTo>
                  <a:lnTo>
                    <a:pt x="57" y="92"/>
                  </a:lnTo>
                  <a:lnTo>
                    <a:pt x="56" y="91"/>
                  </a:lnTo>
                  <a:lnTo>
                    <a:pt x="55" y="91"/>
                  </a:lnTo>
                  <a:lnTo>
                    <a:pt x="55" y="90"/>
                  </a:lnTo>
                  <a:lnTo>
                    <a:pt x="54" y="90"/>
                  </a:lnTo>
                  <a:lnTo>
                    <a:pt x="53" y="90"/>
                  </a:lnTo>
                  <a:lnTo>
                    <a:pt x="52" y="89"/>
                  </a:lnTo>
                  <a:lnTo>
                    <a:pt x="51" y="88"/>
                  </a:lnTo>
                  <a:lnTo>
                    <a:pt x="51" y="87"/>
                  </a:lnTo>
                  <a:lnTo>
                    <a:pt x="50" y="87"/>
                  </a:lnTo>
                  <a:lnTo>
                    <a:pt x="49" y="87"/>
                  </a:lnTo>
                  <a:lnTo>
                    <a:pt x="48" y="87"/>
                  </a:lnTo>
                  <a:lnTo>
                    <a:pt x="47" y="87"/>
                  </a:lnTo>
                  <a:lnTo>
                    <a:pt x="46" y="87"/>
                  </a:lnTo>
                  <a:lnTo>
                    <a:pt x="45" y="87"/>
                  </a:lnTo>
                  <a:lnTo>
                    <a:pt x="44" y="87"/>
                  </a:lnTo>
                  <a:lnTo>
                    <a:pt x="43" y="87"/>
                  </a:lnTo>
                  <a:lnTo>
                    <a:pt x="42" y="87"/>
                  </a:lnTo>
                  <a:lnTo>
                    <a:pt x="42" y="86"/>
                  </a:lnTo>
                  <a:lnTo>
                    <a:pt x="41" y="86"/>
                  </a:lnTo>
                  <a:lnTo>
                    <a:pt x="40" y="86"/>
                  </a:lnTo>
                  <a:lnTo>
                    <a:pt x="40" y="85"/>
                  </a:lnTo>
                  <a:lnTo>
                    <a:pt x="39" y="84"/>
                  </a:lnTo>
                  <a:lnTo>
                    <a:pt x="38" y="84"/>
                  </a:lnTo>
                  <a:lnTo>
                    <a:pt x="37" y="83"/>
                  </a:lnTo>
                  <a:lnTo>
                    <a:pt x="36" y="83"/>
                  </a:lnTo>
                  <a:lnTo>
                    <a:pt x="35" y="83"/>
                  </a:lnTo>
                  <a:lnTo>
                    <a:pt x="34" y="83"/>
                  </a:lnTo>
                  <a:lnTo>
                    <a:pt x="33" y="83"/>
                  </a:lnTo>
                  <a:lnTo>
                    <a:pt x="32" y="83"/>
                  </a:lnTo>
                  <a:lnTo>
                    <a:pt x="31" y="83"/>
                  </a:lnTo>
                  <a:lnTo>
                    <a:pt x="31" y="82"/>
                  </a:lnTo>
                  <a:lnTo>
                    <a:pt x="30" y="82"/>
                  </a:lnTo>
                  <a:lnTo>
                    <a:pt x="30" y="81"/>
                  </a:lnTo>
                  <a:lnTo>
                    <a:pt x="29" y="81"/>
                  </a:lnTo>
                  <a:lnTo>
                    <a:pt x="28" y="81"/>
                  </a:lnTo>
                  <a:lnTo>
                    <a:pt x="27" y="81"/>
                  </a:lnTo>
                  <a:lnTo>
                    <a:pt x="26" y="81"/>
                  </a:lnTo>
                  <a:lnTo>
                    <a:pt x="25" y="81"/>
                  </a:lnTo>
                  <a:lnTo>
                    <a:pt x="25" y="80"/>
                  </a:lnTo>
                  <a:lnTo>
                    <a:pt x="24" y="80"/>
                  </a:lnTo>
                  <a:lnTo>
                    <a:pt x="23" y="79"/>
                  </a:lnTo>
                  <a:lnTo>
                    <a:pt x="23" y="78"/>
                  </a:lnTo>
                  <a:lnTo>
                    <a:pt x="22" y="78"/>
                  </a:lnTo>
                  <a:lnTo>
                    <a:pt x="22" y="77"/>
                  </a:lnTo>
                  <a:lnTo>
                    <a:pt x="21" y="77"/>
                  </a:lnTo>
                  <a:lnTo>
                    <a:pt x="20" y="77"/>
                  </a:lnTo>
                  <a:lnTo>
                    <a:pt x="20" y="76"/>
                  </a:lnTo>
                  <a:lnTo>
                    <a:pt x="19" y="76"/>
                  </a:lnTo>
                  <a:lnTo>
                    <a:pt x="18" y="75"/>
                  </a:lnTo>
                  <a:lnTo>
                    <a:pt x="17" y="75"/>
                  </a:lnTo>
                  <a:lnTo>
                    <a:pt x="17" y="74"/>
                  </a:lnTo>
                  <a:lnTo>
                    <a:pt x="16" y="74"/>
                  </a:lnTo>
                  <a:lnTo>
                    <a:pt x="16" y="73"/>
                  </a:lnTo>
                  <a:lnTo>
                    <a:pt x="15" y="72"/>
                  </a:lnTo>
                  <a:lnTo>
                    <a:pt x="15" y="71"/>
                  </a:lnTo>
                  <a:lnTo>
                    <a:pt x="15" y="70"/>
                  </a:lnTo>
                  <a:lnTo>
                    <a:pt x="14" y="69"/>
                  </a:lnTo>
                  <a:lnTo>
                    <a:pt x="14" y="68"/>
                  </a:lnTo>
                  <a:lnTo>
                    <a:pt x="14" y="67"/>
                  </a:lnTo>
                  <a:lnTo>
                    <a:pt x="14" y="66"/>
                  </a:lnTo>
                  <a:lnTo>
                    <a:pt x="13" y="66"/>
                  </a:lnTo>
                  <a:lnTo>
                    <a:pt x="12" y="66"/>
                  </a:lnTo>
                  <a:lnTo>
                    <a:pt x="12" y="65"/>
                  </a:lnTo>
                  <a:lnTo>
                    <a:pt x="11" y="64"/>
                  </a:lnTo>
                  <a:lnTo>
                    <a:pt x="11" y="63"/>
                  </a:lnTo>
                  <a:lnTo>
                    <a:pt x="10" y="63"/>
                  </a:lnTo>
                  <a:lnTo>
                    <a:pt x="10" y="62"/>
                  </a:lnTo>
                  <a:lnTo>
                    <a:pt x="10" y="61"/>
                  </a:lnTo>
                  <a:lnTo>
                    <a:pt x="9" y="61"/>
                  </a:lnTo>
                  <a:lnTo>
                    <a:pt x="9" y="60"/>
                  </a:lnTo>
                  <a:lnTo>
                    <a:pt x="8" y="60"/>
                  </a:lnTo>
                  <a:lnTo>
                    <a:pt x="8" y="59"/>
                  </a:lnTo>
                  <a:lnTo>
                    <a:pt x="7" y="59"/>
                  </a:lnTo>
                  <a:lnTo>
                    <a:pt x="7" y="58"/>
                  </a:lnTo>
                  <a:lnTo>
                    <a:pt x="7" y="57"/>
                  </a:lnTo>
                  <a:lnTo>
                    <a:pt x="6" y="57"/>
                  </a:lnTo>
                  <a:lnTo>
                    <a:pt x="6" y="56"/>
                  </a:lnTo>
                  <a:lnTo>
                    <a:pt x="6" y="55"/>
                  </a:lnTo>
                  <a:lnTo>
                    <a:pt x="6" y="54"/>
                  </a:lnTo>
                  <a:lnTo>
                    <a:pt x="6" y="53"/>
                  </a:lnTo>
                  <a:lnTo>
                    <a:pt x="6" y="52"/>
                  </a:lnTo>
                  <a:lnTo>
                    <a:pt x="6" y="51"/>
                  </a:lnTo>
                  <a:lnTo>
                    <a:pt x="5" y="51"/>
                  </a:lnTo>
                  <a:lnTo>
                    <a:pt x="4" y="50"/>
                  </a:lnTo>
                  <a:lnTo>
                    <a:pt x="4" y="49"/>
                  </a:lnTo>
                  <a:lnTo>
                    <a:pt x="4" y="48"/>
                  </a:lnTo>
                  <a:lnTo>
                    <a:pt x="4" y="47"/>
                  </a:lnTo>
                  <a:lnTo>
                    <a:pt x="4" y="46"/>
                  </a:lnTo>
                  <a:lnTo>
                    <a:pt x="3" y="46"/>
                  </a:lnTo>
                  <a:lnTo>
                    <a:pt x="3" y="45"/>
                  </a:lnTo>
                  <a:lnTo>
                    <a:pt x="3" y="44"/>
                  </a:lnTo>
                  <a:lnTo>
                    <a:pt x="2" y="44"/>
                  </a:lnTo>
                  <a:lnTo>
                    <a:pt x="2" y="43"/>
                  </a:lnTo>
                  <a:lnTo>
                    <a:pt x="2" y="41"/>
                  </a:lnTo>
                  <a:lnTo>
                    <a:pt x="2" y="40"/>
                  </a:lnTo>
                  <a:lnTo>
                    <a:pt x="2" y="39"/>
                  </a:lnTo>
                  <a:lnTo>
                    <a:pt x="2" y="38"/>
                  </a:lnTo>
                  <a:lnTo>
                    <a:pt x="2" y="37"/>
                  </a:lnTo>
                  <a:lnTo>
                    <a:pt x="2" y="36"/>
                  </a:lnTo>
                  <a:lnTo>
                    <a:pt x="1" y="36"/>
                  </a:lnTo>
                  <a:lnTo>
                    <a:pt x="1" y="35"/>
                  </a:lnTo>
                  <a:lnTo>
                    <a:pt x="1" y="34"/>
                  </a:lnTo>
                  <a:lnTo>
                    <a:pt x="0" y="34"/>
                  </a:lnTo>
                  <a:lnTo>
                    <a:pt x="0" y="33"/>
                  </a:lnTo>
                  <a:lnTo>
                    <a:pt x="0" y="31"/>
                  </a:lnTo>
                  <a:lnTo>
                    <a:pt x="0" y="30"/>
                  </a:lnTo>
                  <a:lnTo>
                    <a:pt x="1" y="30"/>
                  </a:lnTo>
                  <a:lnTo>
                    <a:pt x="1" y="29"/>
                  </a:lnTo>
                  <a:lnTo>
                    <a:pt x="1" y="28"/>
                  </a:lnTo>
                  <a:lnTo>
                    <a:pt x="1" y="27"/>
                  </a:lnTo>
                  <a:lnTo>
                    <a:pt x="1" y="26"/>
                  </a:lnTo>
                  <a:lnTo>
                    <a:pt x="1" y="25"/>
                  </a:lnTo>
                  <a:lnTo>
                    <a:pt x="2" y="25"/>
                  </a:lnTo>
                  <a:lnTo>
                    <a:pt x="2" y="24"/>
                  </a:lnTo>
                  <a:lnTo>
                    <a:pt x="2" y="23"/>
                  </a:lnTo>
                  <a:lnTo>
                    <a:pt x="2" y="22"/>
                  </a:lnTo>
                  <a:lnTo>
                    <a:pt x="2" y="21"/>
                  </a:lnTo>
                  <a:lnTo>
                    <a:pt x="2" y="20"/>
                  </a:lnTo>
                  <a:lnTo>
                    <a:pt x="2" y="19"/>
                  </a:lnTo>
                  <a:lnTo>
                    <a:pt x="3" y="19"/>
                  </a:lnTo>
                  <a:lnTo>
                    <a:pt x="3" y="18"/>
                  </a:lnTo>
                  <a:lnTo>
                    <a:pt x="3" y="17"/>
                  </a:lnTo>
                  <a:lnTo>
                    <a:pt x="3" y="16"/>
                  </a:lnTo>
                  <a:lnTo>
                    <a:pt x="4" y="16"/>
                  </a:lnTo>
                  <a:lnTo>
                    <a:pt x="4" y="15"/>
                  </a:lnTo>
                  <a:lnTo>
                    <a:pt x="4" y="14"/>
                  </a:lnTo>
                  <a:lnTo>
                    <a:pt x="4" y="13"/>
                  </a:lnTo>
                  <a:lnTo>
                    <a:pt x="5" y="13"/>
                  </a:lnTo>
                  <a:lnTo>
                    <a:pt x="5" y="12"/>
                  </a:lnTo>
                  <a:lnTo>
                    <a:pt x="5" y="11"/>
                  </a:lnTo>
                  <a:lnTo>
                    <a:pt x="6" y="11"/>
                  </a:lnTo>
                  <a:lnTo>
                    <a:pt x="6" y="10"/>
                  </a:lnTo>
                  <a:lnTo>
                    <a:pt x="7" y="10"/>
                  </a:lnTo>
                  <a:lnTo>
                    <a:pt x="7" y="9"/>
                  </a:lnTo>
                  <a:lnTo>
                    <a:pt x="8" y="8"/>
                  </a:lnTo>
                  <a:lnTo>
                    <a:pt x="8" y="7"/>
                  </a:lnTo>
                  <a:lnTo>
                    <a:pt x="9" y="7"/>
                  </a:lnTo>
                  <a:lnTo>
                    <a:pt x="9" y="6"/>
                  </a:lnTo>
                  <a:lnTo>
                    <a:pt x="10" y="6"/>
                  </a:lnTo>
                  <a:lnTo>
                    <a:pt x="11" y="6"/>
                  </a:lnTo>
                  <a:lnTo>
                    <a:pt x="11" y="5"/>
                  </a:lnTo>
                  <a:lnTo>
                    <a:pt x="12" y="4"/>
                  </a:lnTo>
                  <a:lnTo>
                    <a:pt x="12" y="3"/>
                  </a:lnTo>
                  <a:lnTo>
                    <a:pt x="13" y="2"/>
                  </a:lnTo>
                  <a:lnTo>
                    <a:pt x="13" y="1"/>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287"/>
            <p:cNvSpPr>
              <a:spLocks/>
            </p:cNvSpPr>
            <p:nvPr/>
          </p:nvSpPr>
          <p:spPr bwMode="auto">
            <a:xfrm>
              <a:off x="2932" y="1618"/>
              <a:ext cx="473" cy="298"/>
            </a:xfrm>
            <a:custGeom>
              <a:avLst/>
              <a:gdLst>
                <a:gd name="T0" fmla="*/ 258 w 473"/>
                <a:gd name="T1" fmla="*/ 291 h 298"/>
                <a:gd name="T2" fmla="*/ 237 w 473"/>
                <a:gd name="T3" fmla="*/ 298 h 298"/>
                <a:gd name="T4" fmla="*/ 188 w 473"/>
                <a:gd name="T5" fmla="*/ 290 h 298"/>
                <a:gd name="T6" fmla="*/ 164 w 473"/>
                <a:gd name="T7" fmla="*/ 288 h 298"/>
                <a:gd name="T8" fmla="*/ 145 w 473"/>
                <a:gd name="T9" fmla="*/ 290 h 298"/>
                <a:gd name="T10" fmla="*/ 119 w 473"/>
                <a:gd name="T11" fmla="*/ 287 h 298"/>
                <a:gd name="T12" fmla="*/ 105 w 473"/>
                <a:gd name="T13" fmla="*/ 280 h 298"/>
                <a:gd name="T14" fmla="*/ 77 w 473"/>
                <a:gd name="T15" fmla="*/ 282 h 298"/>
                <a:gd name="T16" fmla="*/ 48 w 473"/>
                <a:gd name="T17" fmla="*/ 276 h 298"/>
                <a:gd name="T18" fmla="*/ 31 w 473"/>
                <a:gd name="T19" fmla="*/ 273 h 298"/>
                <a:gd name="T20" fmla="*/ 15 w 473"/>
                <a:gd name="T21" fmla="*/ 255 h 298"/>
                <a:gd name="T22" fmla="*/ 3 w 473"/>
                <a:gd name="T23" fmla="*/ 226 h 298"/>
                <a:gd name="T24" fmla="*/ 1 w 473"/>
                <a:gd name="T25" fmla="*/ 218 h 298"/>
                <a:gd name="T26" fmla="*/ 2 w 473"/>
                <a:gd name="T27" fmla="*/ 209 h 298"/>
                <a:gd name="T28" fmla="*/ 3 w 473"/>
                <a:gd name="T29" fmla="*/ 184 h 298"/>
                <a:gd name="T30" fmla="*/ 6 w 473"/>
                <a:gd name="T31" fmla="*/ 162 h 298"/>
                <a:gd name="T32" fmla="*/ 15 w 473"/>
                <a:gd name="T33" fmla="*/ 136 h 298"/>
                <a:gd name="T34" fmla="*/ 21 w 473"/>
                <a:gd name="T35" fmla="*/ 126 h 298"/>
                <a:gd name="T36" fmla="*/ 32 w 473"/>
                <a:gd name="T37" fmla="*/ 109 h 298"/>
                <a:gd name="T38" fmla="*/ 50 w 473"/>
                <a:gd name="T39" fmla="*/ 84 h 298"/>
                <a:gd name="T40" fmla="*/ 70 w 473"/>
                <a:gd name="T41" fmla="*/ 66 h 298"/>
                <a:gd name="T42" fmla="*/ 83 w 473"/>
                <a:gd name="T43" fmla="*/ 55 h 298"/>
                <a:gd name="T44" fmla="*/ 102 w 473"/>
                <a:gd name="T45" fmla="*/ 41 h 298"/>
                <a:gd name="T46" fmla="*/ 126 w 473"/>
                <a:gd name="T47" fmla="*/ 31 h 298"/>
                <a:gd name="T48" fmla="*/ 145 w 473"/>
                <a:gd name="T49" fmla="*/ 25 h 298"/>
                <a:gd name="T50" fmla="*/ 175 w 473"/>
                <a:gd name="T51" fmla="*/ 11 h 298"/>
                <a:gd name="T52" fmla="*/ 196 w 473"/>
                <a:gd name="T53" fmla="*/ 10 h 298"/>
                <a:gd name="T54" fmla="*/ 212 w 473"/>
                <a:gd name="T55" fmla="*/ 4 h 298"/>
                <a:gd name="T56" fmla="*/ 237 w 473"/>
                <a:gd name="T57" fmla="*/ 6 h 298"/>
                <a:gd name="T58" fmla="*/ 250 w 473"/>
                <a:gd name="T59" fmla="*/ 3 h 298"/>
                <a:gd name="T60" fmla="*/ 271 w 473"/>
                <a:gd name="T61" fmla="*/ 0 h 298"/>
                <a:gd name="T62" fmla="*/ 287 w 473"/>
                <a:gd name="T63" fmla="*/ 5 h 298"/>
                <a:gd name="T64" fmla="*/ 302 w 473"/>
                <a:gd name="T65" fmla="*/ 2 h 298"/>
                <a:gd name="T66" fmla="*/ 340 w 473"/>
                <a:gd name="T67" fmla="*/ 2 h 298"/>
                <a:gd name="T68" fmla="*/ 365 w 473"/>
                <a:gd name="T69" fmla="*/ 12 h 298"/>
                <a:gd name="T70" fmla="*/ 377 w 473"/>
                <a:gd name="T71" fmla="*/ 17 h 298"/>
                <a:gd name="T72" fmla="*/ 407 w 473"/>
                <a:gd name="T73" fmla="*/ 30 h 298"/>
                <a:gd name="T74" fmla="*/ 417 w 473"/>
                <a:gd name="T75" fmla="*/ 44 h 298"/>
                <a:gd name="T76" fmla="*/ 432 w 473"/>
                <a:gd name="T77" fmla="*/ 47 h 298"/>
                <a:gd name="T78" fmla="*/ 443 w 473"/>
                <a:gd name="T79" fmla="*/ 60 h 298"/>
                <a:gd name="T80" fmla="*/ 455 w 473"/>
                <a:gd name="T81" fmla="*/ 70 h 298"/>
                <a:gd name="T82" fmla="*/ 465 w 473"/>
                <a:gd name="T83" fmla="*/ 90 h 298"/>
                <a:gd name="T84" fmla="*/ 467 w 473"/>
                <a:gd name="T85" fmla="*/ 100 h 298"/>
                <a:gd name="T86" fmla="*/ 472 w 473"/>
                <a:gd name="T87" fmla="*/ 111 h 298"/>
                <a:gd name="T88" fmla="*/ 470 w 473"/>
                <a:gd name="T89" fmla="*/ 135 h 298"/>
                <a:gd name="T90" fmla="*/ 465 w 473"/>
                <a:gd name="T91" fmla="*/ 147 h 298"/>
                <a:gd name="T92" fmla="*/ 458 w 473"/>
                <a:gd name="T93" fmla="*/ 163 h 298"/>
                <a:gd name="T94" fmla="*/ 451 w 473"/>
                <a:gd name="T95" fmla="*/ 170 h 298"/>
                <a:gd name="T96" fmla="*/ 440 w 473"/>
                <a:gd name="T97" fmla="*/ 183 h 298"/>
                <a:gd name="T98" fmla="*/ 430 w 473"/>
                <a:gd name="T99" fmla="*/ 189 h 298"/>
                <a:gd name="T100" fmla="*/ 404 w 473"/>
                <a:gd name="T101" fmla="*/ 203 h 298"/>
                <a:gd name="T102" fmla="*/ 371 w 473"/>
                <a:gd name="T103" fmla="*/ 213 h 298"/>
                <a:gd name="T104" fmla="*/ 358 w 473"/>
                <a:gd name="T105" fmla="*/ 229 h 298"/>
                <a:gd name="T106" fmla="*/ 356 w 473"/>
                <a:gd name="T107" fmla="*/ 248 h 298"/>
                <a:gd name="T108" fmla="*/ 344 w 473"/>
                <a:gd name="T109" fmla="*/ 258 h 298"/>
                <a:gd name="T110" fmla="*/ 335 w 473"/>
                <a:gd name="T111" fmla="*/ 261 h 298"/>
                <a:gd name="T112" fmla="*/ 328 w 473"/>
                <a:gd name="T113" fmla="*/ 268 h 298"/>
                <a:gd name="T114" fmla="*/ 290 w 473"/>
                <a:gd name="T115" fmla="*/ 275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3"/>
                <a:gd name="T175" fmla="*/ 0 h 298"/>
                <a:gd name="T176" fmla="*/ 473 w 473"/>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3" h="298">
                  <a:moveTo>
                    <a:pt x="278" y="275"/>
                  </a:moveTo>
                  <a:lnTo>
                    <a:pt x="275" y="279"/>
                  </a:lnTo>
                  <a:lnTo>
                    <a:pt x="273" y="282"/>
                  </a:lnTo>
                  <a:lnTo>
                    <a:pt x="270" y="284"/>
                  </a:lnTo>
                  <a:lnTo>
                    <a:pt x="267" y="287"/>
                  </a:lnTo>
                  <a:lnTo>
                    <a:pt x="264" y="288"/>
                  </a:lnTo>
                  <a:lnTo>
                    <a:pt x="262" y="290"/>
                  </a:lnTo>
                  <a:lnTo>
                    <a:pt x="260" y="291"/>
                  </a:lnTo>
                  <a:lnTo>
                    <a:pt x="258" y="291"/>
                  </a:lnTo>
                  <a:lnTo>
                    <a:pt x="257" y="292"/>
                  </a:lnTo>
                  <a:lnTo>
                    <a:pt x="256" y="293"/>
                  </a:lnTo>
                  <a:lnTo>
                    <a:pt x="254" y="293"/>
                  </a:lnTo>
                  <a:lnTo>
                    <a:pt x="252" y="295"/>
                  </a:lnTo>
                  <a:lnTo>
                    <a:pt x="249" y="296"/>
                  </a:lnTo>
                  <a:lnTo>
                    <a:pt x="245" y="296"/>
                  </a:lnTo>
                  <a:lnTo>
                    <a:pt x="241" y="297"/>
                  </a:lnTo>
                  <a:lnTo>
                    <a:pt x="237" y="298"/>
                  </a:lnTo>
                  <a:lnTo>
                    <a:pt x="232" y="298"/>
                  </a:lnTo>
                  <a:lnTo>
                    <a:pt x="225" y="298"/>
                  </a:lnTo>
                  <a:lnTo>
                    <a:pt x="218" y="298"/>
                  </a:lnTo>
                  <a:lnTo>
                    <a:pt x="211" y="297"/>
                  </a:lnTo>
                  <a:lnTo>
                    <a:pt x="205" y="296"/>
                  </a:lnTo>
                  <a:lnTo>
                    <a:pt x="200" y="295"/>
                  </a:lnTo>
                  <a:lnTo>
                    <a:pt x="195" y="293"/>
                  </a:lnTo>
                  <a:lnTo>
                    <a:pt x="191" y="292"/>
                  </a:lnTo>
                  <a:lnTo>
                    <a:pt x="188" y="290"/>
                  </a:lnTo>
                  <a:lnTo>
                    <a:pt x="185" y="289"/>
                  </a:lnTo>
                  <a:lnTo>
                    <a:pt x="184" y="288"/>
                  </a:lnTo>
                  <a:lnTo>
                    <a:pt x="183" y="288"/>
                  </a:lnTo>
                  <a:lnTo>
                    <a:pt x="182" y="287"/>
                  </a:lnTo>
                  <a:lnTo>
                    <a:pt x="180" y="288"/>
                  </a:lnTo>
                  <a:lnTo>
                    <a:pt x="176" y="288"/>
                  </a:lnTo>
                  <a:lnTo>
                    <a:pt x="172" y="288"/>
                  </a:lnTo>
                  <a:lnTo>
                    <a:pt x="168" y="288"/>
                  </a:lnTo>
                  <a:lnTo>
                    <a:pt x="164" y="288"/>
                  </a:lnTo>
                  <a:lnTo>
                    <a:pt x="160" y="289"/>
                  </a:lnTo>
                  <a:lnTo>
                    <a:pt x="156" y="289"/>
                  </a:lnTo>
                  <a:lnTo>
                    <a:pt x="154" y="289"/>
                  </a:lnTo>
                  <a:lnTo>
                    <a:pt x="153" y="289"/>
                  </a:lnTo>
                  <a:lnTo>
                    <a:pt x="152" y="289"/>
                  </a:lnTo>
                  <a:lnTo>
                    <a:pt x="150" y="289"/>
                  </a:lnTo>
                  <a:lnTo>
                    <a:pt x="149" y="290"/>
                  </a:lnTo>
                  <a:lnTo>
                    <a:pt x="147" y="290"/>
                  </a:lnTo>
                  <a:lnTo>
                    <a:pt x="145" y="290"/>
                  </a:lnTo>
                  <a:lnTo>
                    <a:pt x="142" y="291"/>
                  </a:lnTo>
                  <a:lnTo>
                    <a:pt x="140" y="291"/>
                  </a:lnTo>
                  <a:lnTo>
                    <a:pt x="137" y="291"/>
                  </a:lnTo>
                  <a:lnTo>
                    <a:pt x="134" y="291"/>
                  </a:lnTo>
                  <a:lnTo>
                    <a:pt x="131" y="291"/>
                  </a:lnTo>
                  <a:lnTo>
                    <a:pt x="128" y="291"/>
                  </a:lnTo>
                  <a:lnTo>
                    <a:pt x="125" y="290"/>
                  </a:lnTo>
                  <a:lnTo>
                    <a:pt x="122" y="289"/>
                  </a:lnTo>
                  <a:lnTo>
                    <a:pt x="119" y="287"/>
                  </a:lnTo>
                  <a:lnTo>
                    <a:pt x="117" y="286"/>
                  </a:lnTo>
                  <a:lnTo>
                    <a:pt x="114" y="284"/>
                  </a:lnTo>
                  <a:lnTo>
                    <a:pt x="113" y="283"/>
                  </a:lnTo>
                  <a:lnTo>
                    <a:pt x="110" y="281"/>
                  </a:lnTo>
                  <a:lnTo>
                    <a:pt x="108" y="279"/>
                  </a:lnTo>
                  <a:lnTo>
                    <a:pt x="107" y="280"/>
                  </a:lnTo>
                  <a:lnTo>
                    <a:pt x="105" y="280"/>
                  </a:lnTo>
                  <a:lnTo>
                    <a:pt x="104" y="281"/>
                  </a:lnTo>
                  <a:lnTo>
                    <a:pt x="101" y="280"/>
                  </a:lnTo>
                  <a:lnTo>
                    <a:pt x="100" y="280"/>
                  </a:lnTo>
                  <a:lnTo>
                    <a:pt x="98" y="280"/>
                  </a:lnTo>
                  <a:lnTo>
                    <a:pt x="97" y="279"/>
                  </a:lnTo>
                  <a:lnTo>
                    <a:pt x="96" y="279"/>
                  </a:lnTo>
                  <a:lnTo>
                    <a:pt x="95" y="279"/>
                  </a:lnTo>
                  <a:lnTo>
                    <a:pt x="86" y="281"/>
                  </a:lnTo>
                  <a:lnTo>
                    <a:pt x="77" y="282"/>
                  </a:lnTo>
                  <a:lnTo>
                    <a:pt x="70" y="283"/>
                  </a:lnTo>
                  <a:lnTo>
                    <a:pt x="63" y="282"/>
                  </a:lnTo>
                  <a:lnTo>
                    <a:pt x="59" y="281"/>
                  </a:lnTo>
                  <a:lnTo>
                    <a:pt x="55" y="280"/>
                  </a:lnTo>
                  <a:lnTo>
                    <a:pt x="52" y="278"/>
                  </a:lnTo>
                  <a:lnTo>
                    <a:pt x="50" y="277"/>
                  </a:lnTo>
                  <a:lnTo>
                    <a:pt x="48" y="276"/>
                  </a:lnTo>
                  <a:lnTo>
                    <a:pt x="48" y="275"/>
                  </a:lnTo>
                  <a:lnTo>
                    <a:pt x="48" y="276"/>
                  </a:lnTo>
                  <a:lnTo>
                    <a:pt x="46" y="276"/>
                  </a:lnTo>
                  <a:lnTo>
                    <a:pt x="45" y="276"/>
                  </a:lnTo>
                  <a:lnTo>
                    <a:pt x="43" y="276"/>
                  </a:lnTo>
                  <a:lnTo>
                    <a:pt x="41" y="276"/>
                  </a:lnTo>
                  <a:lnTo>
                    <a:pt x="39" y="276"/>
                  </a:lnTo>
                  <a:lnTo>
                    <a:pt x="37" y="275"/>
                  </a:lnTo>
                  <a:lnTo>
                    <a:pt x="35" y="275"/>
                  </a:lnTo>
                  <a:lnTo>
                    <a:pt x="33" y="275"/>
                  </a:lnTo>
                  <a:lnTo>
                    <a:pt x="31" y="273"/>
                  </a:lnTo>
                  <a:lnTo>
                    <a:pt x="28" y="273"/>
                  </a:lnTo>
                  <a:lnTo>
                    <a:pt x="26" y="272"/>
                  </a:lnTo>
                  <a:lnTo>
                    <a:pt x="24" y="271"/>
                  </a:lnTo>
                  <a:lnTo>
                    <a:pt x="22" y="269"/>
                  </a:lnTo>
                  <a:lnTo>
                    <a:pt x="21" y="268"/>
                  </a:lnTo>
                  <a:lnTo>
                    <a:pt x="18" y="266"/>
                  </a:lnTo>
                  <a:lnTo>
                    <a:pt x="17" y="263"/>
                  </a:lnTo>
                  <a:lnTo>
                    <a:pt x="16" y="259"/>
                  </a:lnTo>
                  <a:lnTo>
                    <a:pt x="15" y="255"/>
                  </a:lnTo>
                  <a:lnTo>
                    <a:pt x="14" y="254"/>
                  </a:lnTo>
                  <a:lnTo>
                    <a:pt x="13" y="253"/>
                  </a:lnTo>
                  <a:lnTo>
                    <a:pt x="11" y="252"/>
                  </a:lnTo>
                  <a:lnTo>
                    <a:pt x="9" y="249"/>
                  </a:lnTo>
                  <a:lnTo>
                    <a:pt x="8" y="246"/>
                  </a:lnTo>
                  <a:lnTo>
                    <a:pt x="6" y="243"/>
                  </a:lnTo>
                  <a:lnTo>
                    <a:pt x="5" y="239"/>
                  </a:lnTo>
                  <a:lnTo>
                    <a:pt x="3" y="233"/>
                  </a:lnTo>
                  <a:lnTo>
                    <a:pt x="3" y="226"/>
                  </a:lnTo>
                  <a:lnTo>
                    <a:pt x="3" y="225"/>
                  </a:lnTo>
                  <a:lnTo>
                    <a:pt x="3" y="224"/>
                  </a:lnTo>
                  <a:lnTo>
                    <a:pt x="3" y="223"/>
                  </a:lnTo>
                  <a:lnTo>
                    <a:pt x="3" y="222"/>
                  </a:lnTo>
                  <a:lnTo>
                    <a:pt x="2" y="222"/>
                  </a:lnTo>
                  <a:lnTo>
                    <a:pt x="2" y="221"/>
                  </a:lnTo>
                  <a:lnTo>
                    <a:pt x="2" y="220"/>
                  </a:lnTo>
                  <a:lnTo>
                    <a:pt x="1" y="219"/>
                  </a:lnTo>
                  <a:lnTo>
                    <a:pt x="1" y="218"/>
                  </a:lnTo>
                  <a:lnTo>
                    <a:pt x="0" y="217"/>
                  </a:lnTo>
                  <a:lnTo>
                    <a:pt x="0" y="215"/>
                  </a:lnTo>
                  <a:lnTo>
                    <a:pt x="0" y="213"/>
                  </a:lnTo>
                  <a:lnTo>
                    <a:pt x="0" y="212"/>
                  </a:lnTo>
                  <a:lnTo>
                    <a:pt x="0" y="210"/>
                  </a:lnTo>
                  <a:lnTo>
                    <a:pt x="1" y="210"/>
                  </a:lnTo>
                  <a:lnTo>
                    <a:pt x="1" y="209"/>
                  </a:lnTo>
                  <a:lnTo>
                    <a:pt x="2" y="209"/>
                  </a:lnTo>
                  <a:lnTo>
                    <a:pt x="2" y="208"/>
                  </a:lnTo>
                  <a:lnTo>
                    <a:pt x="1" y="203"/>
                  </a:lnTo>
                  <a:lnTo>
                    <a:pt x="0" y="200"/>
                  </a:lnTo>
                  <a:lnTo>
                    <a:pt x="0" y="197"/>
                  </a:lnTo>
                  <a:lnTo>
                    <a:pt x="0" y="194"/>
                  </a:lnTo>
                  <a:lnTo>
                    <a:pt x="0" y="192"/>
                  </a:lnTo>
                  <a:lnTo>
                    <a:pt x="0" y="189"/>
                  </a:lnTo>
                  <a:lnTo>
                    <a:pt x="2" y="186"/>
                  </a:lnTo>
                  <a:lnTo>
                    <a:pt x="3" y="184"/>
                  </a:lnTo>
                  <a:lnTo>
                    <a:pt x="4" y="181"/>
                  </a:lnTo>
                  <a:lnTo>
                    <a:pt x="6" y="178"/>
                  </a:lnTo>
                  <a:lnTo>
                    <a:pt x="6" y="176"/>
                  </a:lnTo>
                  <a:lnTo>
                    <a:pt x="7" y="174"/>
                  </a:lnTo>
                  <a:lnTo>
                    <a:pt x="8" y="172"/>
                  </a:lnTo>
                  <a:lnTo>
                    <a:pt x="7" y="169"/>
                  </a:lnTo>
                  <a:lnTo>
                    <a:pt x="7" y="167"/>
                  </a:lnTo>
                  <a:lnTo>
                    <a:pt x="6" y="165"/>
                  </a:lnTo>
                  <a:lnTo>
                    <a:pt x="6" y="162"/>
                  </a:lnTo>
                  <a:lnTo>
                    <a:pt x="6" y="159"/>
                  </a:lnTo>
                  <a:lnTo>
                    <a:pt x="6" y="156"/>
                  </a:lnTo>
                  <a:lnTo>
                    <a:pt x="6" y="153"/>
                  </a:lnTo>
                  <a:lnTo>
                    <a:pt x="8" y="150"/>
                  </a:lnTo>
                  <a:lnTo>
                    <a:pt x="9" y="146"/>
                  </a:lnTo>
                  <a:lnTo>
                    <a:pt x="10" y="143"/>
                  </a:lnTo>
                  <a:lnTo>
                    <a:pt x="12" y="141"/>
                  </a:lnTo>
                  <a:lnTo>
                    <a:pt x="14" y="139"/>
                  </a:lnTo>
                  <a:lnTo>
                    <a:pt x="15" y="136"/>
                  </a:lnTo>
                  <a:lnTo>
                    <a:pt x="17" y="135"/>
                  </a:lnTo>
                  <a:lnTo>
                    <a:pt x="18" y="134"/>
                  </a:lnTo>
                  <a:lnTo>
                    <a:pt x="19" y="133"/>
                  </a:lnTo>
                  <a:lnTo>
                    <a:pt x="19" y="132"/>
                  </a:lnTo>
                  <a:lnTo>
                    <a:pt x="19" y="131"/>
                  </a:lnTo>
                  <a:lnTo>
                    <a:pt x="20" y="130"/>
                  </a:lnTo>
                  <a:lnTo>
                    <a:pt x="20" y="128"/>
                  </a:lnTo>
                  <a:lnTo>
                    <a:pt x="21" y="126"/>
                  </a:lnTo>
                  <a:lnTo>
                    <a:pt x="21" y="125"/>
                  </a:lnTo>
                  <a:lnTo>
                    <a:pt x="22" y="122"/>
                  </a:lnTo>
                  <a:lnTo>
                    <a:pt x="24" y="119"/>
                  </a:lnTo>
                  <a:lnTo>
                    <a:pt x="25" y="116"/>
                  </a:lnTo>
                  <a:lnTo>
                    <a:pt x="26" y="114"/>
                  </a:lnTo>
                  <a:lnTo>
                    <a:pt x="28" y="112"/>
                  </a:lnTo>
                  <a:lnTo>
                    <a:pt x="29" y="110"/>
                  </a:lnTo>
                  <a:lnTo>
                    <a:pt x="31" y="110"/>
                  </a:lnTo>
                  <a:lnTo>
                    <a:pt x="32" y="109"/>
                  </a:lnTo>
                  <a:lnTo>
                    <a:pt x="34" y="107"/>
                  </a:lnTo>
                  <a:lnTo>
                    <a:pt x="35" y="107"/>
                  </a:lnTo>
                  <a:lnTo>
                    <a:pt x="36" y="106"/>
                  </a:lnTo>
                  <a:lnTo>
                    <a:pt x="37" y="106"/>
                  </a:lnTo>
                  <a:lnTo>
                    <a:pt x="37" y="105"/>
                  </a:lnTo>
                  <a:lnTo>
                    <a:pt x="39" y="100"/>
                  </a:lnTo>
                  <a:lnTo>
                    <a:pt x="41" y="94"/>
                  </a:lnTo>
                  <a:lnTo>
                    <a:pt x="45" y="89"/>
                  </a:lnTo>
                  <a:lnTo>
                    <a:pt x="50" y="84"/>
                  </a:lnTo>
                  <a:lnTo>
                    <a:pt x="54" y="80"/>
                  </a:lnTo>
                  <a:lnTo>
                    <a:pt x="59" y="76"/>
                  </a:lnTo>
                  <a:lnTo>
                    <a:pt x="63" y="73"/>
                  </a:lnTo>
                  <a:lnTo>
                    <a:pt x="66" y="71"/>
                  </a:lnTo>
                  <a:lnTo>
                    <a:pt x="69" y="69"/>
                  </a:lnTo>
                  <a:lnTo>
                    <a:pt x="70" y="69"/>
                  </a:lnTo>
                  <a:lnTo>
                    <a:pt x="70" y="67"/>
                  </a:lnTo>
                  <a:lnTo>
                    <a:pt x="70" y="66"/>
                  </a:lnTo>
                  <a:lnTo>
                    <a:pt x="71" y="66"/>
                  </a:lnTo>
                  <a:lnTo>
                    <a:pt x="72" y="64"/>
                  </a:lnTo>
                  <a:lnTo>
                    <a:pt x="73" y="63"/>
                  </a:lnTo>
                  <a:lnTo>
                    <a:pt x="75" y="61"/>
                  </a:lnTo>
                  <a:lnTo>
                    <a:pt x="78" y="60"/>
                  </a:lnTo>
                  <a:lnTo>
                    <a:pt x="80" y="57"/>
                  </a:lnTo>
                  <a:lnTo>
                    <a:pt x="82" y="57"/>
                  </a:lnTo>
                  <a:lnTo>
                    <a:pt x="83" y="56"/>
                  </a:lnTo>
                  <a:lnTo>
                    <a:pt x="83" y="55"/>
                  </a:lnTo>
                  <a:lnTo>
                    <a:pt x="85" y="54"/>
                  </a:lnTo>
                  <a:lnTo>
                    <a:pt x="86" y="52"/>
                  </a:lnTo>
                  <a:lnTo>
                    <a:pt x="88" y="51"/>
                  </a:lnTo>
                  <a:lnTo>
                    <a:pt x="89" y="49"/>
                  </a:lnTo>
                  <a:lnTo>
                    <a:pt x="91" y="47"/>
                  </a:lnTo>
                  <a:lnTo>
                    <a:pt x="94" y="46"/>
                  </a:lnTo>
                  <a:lnTo>
                    <a:pt x="96" y="44"/>
                  </a:lnTo>
                  <a:lnTo>
                    <a:pt x="99" y="43"/>
                  </a:lnTo>
                  <a:lnTo>
                    <a:pt x="102" y="41"/>
                  </a:lnTo>
                  <a:lnTo>
                    <a:pt x="104" y="40"/>
                  </a:lnTo>
                  <a:lnTo>
                    <a:pt x="107" y="38"/>
                  </a:lnTo>
                  <a:lnTo>
                    <a:pt x="110" y="37"/>
                  </a:lnTo>
                  <a:lnTo>
                    <a:pt x="112" y="36"/>
                  </a:lnTo>
                  <a:lnTo>
                    <a:pt x="114" y="34"/>
                  </a:lnTo>
                  <a:lnTo>
                    <a:pt x="117" y="34"/>
                  </a:lnTo>
                  <a:lnTo>
                    <a:pt x="120" y="33"/>
                  </a:lnTo>
                  <a:lnTo>
                    <a:pt x="123" y="32"/>
                  </a:lnTo>
                  <a:lnTo>
                    <a:pt x="126" y="31"/>
                  </a:lnTo>
                  <a:lnTo>
                    <a:pt x="128" y="30"/>
                  </a:lnTo>
                  <a:lnTo>
                    <a:pt x="130" y="30"/>
                  </a:lnTo>
                  <a:lnTo>
                    <a:pt x="133" y="30"/>
                  </a:lnTo>
                  <a:lnTo>
                    <a:pt x="135" y="29"/>
                  </a:lnTo>
                  <a:lnTo>
                    <a:pt x="137" y="29"/>
                  </a:lnTo>
                  <a:lnTo>
                    <a:pt x="139" y="28"/>
                  </a:lnTo>
                  <a:lnTo>
                    <a:pt x="141" y="27"/>
                  </a:lnTo>
                  <a:lnTo>
                    <a:pt x="143" y="26"/>
                  </a:lnTo>
                  <a:lnTo>
                    <a:pt x="145" y="25"/>
                  </a:lnTo>
                  <a:lnTo>
                    <a:pt x="147" y="23"/>
                  </a:lnTo>
                  <a:lnTo>
                    <a:pt x="149" y="21"/>
                  </a:lnTo>
                  <a:lnTo>
                    <a:pt x="151" y="19"/>
                  </a:lnTo>
                  <a:lnTo>
                    <a:pt x="153" y="18"/>
                  </a:lnTo>
                  <a:lnTo>
                    <a:pt x="156" y="16"/>
                  </a:lnTo>
                  <a:lnTo>
                    <a:pt x="160" y="15"/>
                  </a:lnTo>
                  <a:lnTo>
                    <a:pt x="164" y="14"/>
                  </a:lnTo>
                  <a:lnTo>
                    <a:pt x="169" y="13"/>
                  </a:lnTo>
                  <a:lnTo>
                    <a:pt x="175" y="11"/>
                  </a:lnTo>
                  <a:lnTo>
                    <a:pt x="182" y="10"/>
                  </a:lnTo>
                  <a:lnTo>
                    <a:pt x="184" y="10"/>
                  </a:lnTo>
                  <a:lnTo>
                    <a:pt x="185" y="11"/>
                  </a:lnTo>
                  <a:lnTo>
                    <a:pt x="187" y="11"/>
                  </a:lnTo>
                  <a:lnTo>
                    <a:pt x="189" y="11"/>
                  </a:lnTo>
                  <a:lnTo>
                    <a:pt x="191" y="11"/>
                  </a:lnTo>
                  <a:lnTo>
                    <a:pt x="193" y="11"/>
                  </a:lnTo>
                  <a:lnTo>
                    <a:pt x="194" y="11"/>
                  </a:lnTo>
                  <a:lnTo>
                    <a:pt x="196" y="10"/>
                  </a:lnTo>
                  <a:lnTo>
                    <a:pt x="197" y="10"/>
                  </a:lnTo>
                  <a:lnTo>
                    <a:pt x="200" y="9"/>
                  </a:lnTo>
                  <a:lnTo>
                    <a:pt x="201" y="9"/>
                  </a:lnTo>
                  <a:lnTo>
                    <a:pt x="203" y="7"/>
                  </a:lnTo>
                  <a:lnTo>
                    <a:pt x="205" y="7"/>
                  </a:lnTo>
                  <a:lnTo>
                    <a:pt x="207" y="6"/>
                  </a:lnTo>
                  <a:lnTo>
                    <a:pt x="209" y="6"/>
                  </a:lnTo>
                  <a:lnTo>
                    <a:pt x="210" y="5"/>
                  </a:lnTo>
                  <a:lnTo>
                    <a:pt x="212" y="4"/>
                  </a:lnTo>
                  <a:lnTo>
                    <a:pt x="215" y="4"/>
                  </a:lnTo>
                  <a:lnTo>
                    <a:pt x="217" y="4"/>
                  </a:lnTo>
                  <a:lnTo>
                    <a:pt x="222" y="4"/>
                  </a:lnTo>
                  <a:lnTo>
                    <a:pt x="226" y="4"/>
                  </a:lnTo>
                  <a:lnTo>
                    <a:pt x="229" y="4"/>
                  </a:lnTo>
                  <a:lnTo>
                    <a:pt x="232" y="5"/>
                  </a:lnTo>
                  <a:lnTo>
                    <a:pt x="234" y="6"/>
                  </a:lnTo>
                  <a:lnTo>
                    <a:pt x="236" y="6"/>
                  </a:lnTo>
                  <a:lnTo>
                    <a:pt x="237" y="6"/>
                  </a:lnTo>
                  <a:lnTo>
                    <a:pt x="238" y="7"/>
                  </a:lnTo>
                  <a:lnTo>
                    <a:pt x="239" y="7"/>
                  </a:lnTo>
                  <a:lnTo>
                    <a:pt x="241" y="7"/>
                  </a:lnTo>
                  <a:lnTo>
                    <a:pt x="242" y="6"/>
                  </a:lnTo>
                  <a:lnTo>
                    <a:pt x="244" y="6"/>
                  </a:lnTo>
                  <a:lnTo>
                    <a:pt x="245" y="5"/>
                  </a:lnTo>
                  <a:lnTo>
                    <a:pt x="247" y="4"/>
                  </a:lnTo>
                  <a:lnTo>
                    <a:pt x="248" y="4"/>
                  </a:lnTo>
                  <a:lnTo>
                    <a:pt x="250" y="3"/>
                  </a:lnTo>
                  <a:lnTo>
                    <a:pt x="253" y="1"/>
                  </a:lnTo>
                  <a:lnTo>
                    <a:pt x="255" y="1"/>
                  </a:lnTo>
                  <a:lnTo>
                    <a:pt x="258" y="1"/>
                  </a:lnTo>
                  <a:lnTo>
                    <a:pt x="261" y="0"/>
                  </a:lnTo>
                  <a:lnTo>
                    <a:pt x="263" y="0"/>
                  </a:lnTo>
                  <a:lnTo>
                    <a:pt x="265" y="0"/>
                  </a:lnTo>
                  <a:lnTo>
                    <a:pt x="267" y="0"/>
                  </a:lnTo>
                  <a:lnTo>
                    <a:pt x="269" y="0"/>
                  </a:lnTo>
                  <a:lnTo>
                    <a:pt x="271" y="0"/>
                  </a:lnTo>
                  <a:lnTo>
                    <a:pt x="273" y="0"/>
                  </a:lnTo>
                  <a:lnTo>
                    <a:pt x="274" y="0"/>
                  </a:lnTo>
                  <a:lnTo>
                    <a:pt x="277" y="1"/>
                  </a:lnTo>
                  <a:lnTo>
                    <a:pt x="278" y="1"/>
                  </a:lnTo>
                  <a:lnTo>
                    <a:pt x="280" y="2"/>
                  </a:lnTo>
                  <a:lnTo>
                    <a:pt x="283" y="3"/>
                  </a:lnTo>
                  <a:lnTo>
                    <a:pt x="284" y="4"/>
                  </a:lnTo>
                  <a:lnTo>
                    <a:pt x="286" y="4"/>
                  </a:lnTo>
                  <a:lnTo>
                    <a:pt x="287" y="5"/>
                  </a:lnTo>
                  <a:lnTo>
                    <a:pt x="288" y="5"/>
                  </a:lnTo>
                  <a:lnTo>
                    <a:pt x="289" y="5"/>
                  </a:lnTo>
                  <a:lnTo>
                    <a:pt x="290" y="5"/>
                  </a:lnTo>
                  <a:lnTo>
                    <a:pt x="292" y="5"/>
                  </a:lnTo>
                  <a:lnTo>
                    <a:pt x="292" y="4"/>
                  </a:lnTo>
                  <a:lnTo>
                    <a:pt x="295" y="4"/>
                  </a:lnTo>
                  <a:lnTo>
                    <a:pt x="296" y="3"/>
                  </a:lnTo>
                  <a:lnTo>
                    <a:pt x="299" y="3"/>
                  </a:lnTo>
                  <a:lnTo>
                    <a:pt x="302" y="2"/>
                  </a:lnTo>
                  <a:lnTo>
                    <a:pt x="306" y="1"/>
                  </a:lnTo>
                  <a:lnTo>
                    <a:pt x="311" y="1"/>
                  </a:lnTo>
                  <a:lnTo>
                    <a:pt x="315" y="1"/>
                  </a:lnTo>
                  <a:lnTo>
                    <a:pt x="320" y="1"/>
                  </a:lnTo>
                  <a:lnTo>
                    <a:pt x="324" y="1"/>
                  </a:lnTo>
                  <a:lnTo>
                    <a:pt x="328" y="1"/>
                  </a:lnTo>
                  <a:lnTo>
                    <a:pt x="331" y="1"/>
                  </a:lnTo>
                  <a:lnTo>
                    <a:pt x="336" y="1"/>
                  </a:lnTo>
                  <a:lnTo>
                    <a:pt x="340" y="2"/>
                  </a:lnTo>
                  <a:lnTo>
                    <a:pt x="345" y="4"/>
                  </a:lnTo>
                  <a:lnTo>
                    <a:pt x="349" y="5"/>
                  </a:lnTo>
                  <a:lnTo>
                    <a:pt x="353" y="7"/>
                  </a:lnTo>
                  <a:lnTo>
                    <a:pt x="356" y="9"/>
                  </a:lnTo>
                  <a:lnTo>
                    <a:pt x="359" y="10"/>
                  </a:lnTo>
                  <a:lnTo>
                    <a:pt x="361" y="11"/>
                  </a:lnTo>
                  <a:lnTo>
                    <a:pt x="362" y="12"/>
                  </a:lnTo>
                  <a:lnTo>
                    <a:pt x="362" y="13"/>
                  </a:lnTo>
                  <a:lnTo>
                    <a:pt x="365" y="12"/>
                  </a:lnTo>
                  <a:lnTo>
                    <a:pt x="368" y="13"/>
                  </a:lnTo>
                  <a:lnTo>
                    <a:pt x="370" y="13"/>
                  </a:lnTo>
                  <a:lnTo>
                    <a:pt x="372" y="13"/>
                  </a:lnTo>
                  <a:lnTo>
                    <a:pt x="373" y="14"/>
                  </a:lnTo>
                  <a:lnTo>
                    <a:pt x="375" y="15"/>
                  </a:lnTo>
                  <a:lnTo>
                    <a:pt x="376" y="16"/>
                  </a:lnTo>
                  <a:lnTo>
                    <a:pt x="376" y="17"/>
                  </a:lnTo>
                  <a:lnTo>
                    <a:pt x="377" y="17"/>
                  </a:lnTo>
                  <a:lnTo>
                    <a:pt x="378" y="16"/>
                  </a:lnTo>
                  <a:lnTo>
                    <a:pt x="379" y="16"/>
                  </a:lnTo>
                  <a:lnTo>
                    <a:pt x="382" y="16"/>
                  </a:lnTo>
                  <a:lnTo>
                    <a:pt x="385" y="17"/>
                  </a:lnTo>
                  <a:lnTo>
                    <a:pt x="388" y="18"/>
                  </a:lnTo>
                  <a:lnTo>
                    <a:pt x="392" y="20"/>
                  </a:lnTo>
                  <a:lnTo>
                    <a:pt x="397" y="22"/>
                  </a:lnTo>
                  <a:lnTo>
                    <a:pt x="401" y="26"/>
                  </a:lnTo>
                  <a:lnTo>
                    <a:pt x="407" y="30"/>
                  </a:lnTo>
                  <a:lnTo>
                    <a:pt x="409" y="33"/>
                  </a:lnTo>
                  <a:lnTo>
                    <a:pt x="412" y="35"/>
                  </a:lnTo>
                  <a:lnTo>
                    <a:pt x="413" y="37"/>
                  </a:lnTo>
                  <a:lnTo>
                    <a:pt x="415" y="39"/>
                  </a:lnTo>
                  <a:lnTo>
                    <a:pt x="416" y="40"/>
                  </a:lnTo>
                  <a:lnTo>
                    <a:pt x="416" y="42"/>
                  </a:lnTo>
                  <a:lnTo>
                    <a:pt x="417" y="43"/>
                  </a:lnTo>
                  <a:lnTo>
                    <a:pt x="417" y="44"/>
                  </a:lnTo>
                  <a:lnTo>
                    <a:pt x="417" y="45"/>
                  </a:lnTo>
                  <a:lnTo>
                    <a:pt x="418" y="45"/>
                  </a:lnTo>
                  <a:lnTo>
                    <a:pt x="419" y="45"/>
                  </a:lnTo>
                  <a:lnTo>
                    <a:pt x="420" y="45"/>
                  </a:lnTo>
                  <a:lnTo>
                    <a:pt x="422" y="46"/>
                  </a:lnTo>
                  <a:lnTo>
                    <a:pt x="425" y="46"/>
                  </a:lnTo>
                  <a:lnTo>
                    <a:pt x="427" y="46"/>
                  </a:lnTo>
                  <a:lnTo>
                    <a:pt x="429" y="47"/>
                  </a:lnTo>
                  <a:lnTo>
                    <a:pt x="432" y="47"/>
                  </a:lnTo>
                  <a:lnTo>
                    <a:pt x="433" y="48"/>
                  </a:lnTo>
                  <a:lnTo>
                    <a:pt x="435" y="49"/>
                  </a:lnTo>
                  <a:lnTo>
                    <a:pt x="436" y="50"/>
                  </a:lnTo>
                  <a:lnTo>
                    <a:pt x="438" y="52"/>
                  </a:lnTo>
                  <a:lnTo>
                    <a:pt x="439" y="53"/>
                  </a:lnTo>
                  <a:lnTo>
                    <a:pt x="441" y="54"/>
                  </a:lnTo>
                  <a:lnTo>
                    <a:pt x="441" y="57"/>
                  </a:lnTo>
                  <a:lnTo>
                    <a:pt x="442" y="58"/>
                  </a:lnTo>
                  <a:lnTo>
                    <a:pt x="443" y="60"/>
                  </a:lnTo>
                  <a:lnTo>
                    <a:pt x="444" y="61"/>
                  </a:lnTo>
                  <a:lnTo>
                    <a:pt x="444" y="62"/>
                  </a:lnTo>
                  <a:lnTo>
                    <a:pt x="445" y="62"/>
                  </a:lnTo>
                  <a:lnTo>
                    <a:pt x="446" y="63"/>
                  </a:lnTo>
                  <a:lnTo>
                    <a:pt x="448" y="64"/>
                  </a:lnTo>
                  <a:lnTo>
                    <a:pt x="450" y="66"/>
                  </a:lnTo>
                  <a:lnTo>
                    <a:pt x="453" y="67"/>
                  </a:lnTo>
                  <a:lnTo>
                    <a:pt x="455" y="70"/>
                  </a:lnTo>
                  <a:lnTo>
                    <a:pt x="458" y="72"/>
                  </a:lnTo>
                  <a:lnTo>
                    <a:pt x="459" y="75"/>
                  </a:lnTo>
                  <a:lnTo>
                    <a:pt x="460" y="78"/>
                  </a:lnTo>
                  <a:lnTo>
                    <a:pt x="461" y="82"/>
                  </a:lnTo>
                  <a:lnTo>
                    <a:pt x="461" y="83"/>
                  </a:lnTo>
                  <a:lnTo>
                    <a:pt x="462" y="84"/>
                  </a:lnTo>
                  <a:lnTo>
                    <a:pt x="463" y="86"/>
                  </a:lnTo>
                  <a:lnTo>
                    <a:pt x="464" y="88"/>
                  </a:lnTo>
                  <a:lnTo>
                    <a:pt x="465" y="90"/>
                  </a:lnTo>
                  <a:lnTo>
                    <a:pt x="465" y="93"/>
                  </a:lnTo>
                  <a:lnTo>
                    <a:pt x="465" y="95"/>
                  </a:lnTo>
                  <a:lnTo>
                    <a:pt x="465" y="97"/>
                  </a:lnTo>
                  <a:lnTo>
                    <a:pt x="463" y="99"/>
                  </a:lnTo>
                  <a:lnTo>
                    <a:pt x="464" y="98"/>
                  </a:lnTo>
                  <a:lnTo>
                    <a:pt x="465" y="98"/>
                  </a:lnTo>
                  <a:lnTo>
                    <a:pt x="465" y="99"/>
                  </a:lnTo>
                  <a:lnTo>
                    <a:pt x="466" y="99"/>
                  </a:lnTo>
                  <a:lnTo>
                    <a:pt x="467" y="100"/>
                  </a:lnTo>
                  <a:lnTo>
                    <a:pt x="468" y="102"/>
                  </a:lnTo>
                  <a:lnTo>
                    <a:pt x="468" y="103"/>
                  </a:lnTo>
                  <a:lnTo>
                    <a:pt x="469" y="105"/>
                  </a:lnTo>
                  <a:lnTo>
                    <a:pt x="470" y="105"/>
                  </a:lnTo>
                  <a:lnTo>
                    <a:pt x="471" y="107"/>
                  </a:lnTo>
                  <a:lnTo>
                    <a:pt x="471" y="108"/>
                  </a:lnTo>
                  <a:lnTo>
                    <a:pt x="471" y="110"/>
                  </a:lnTo>
                  <a:lnTo>
                    <a:pt x="472" y="111"/>
                  </a:lnTo>
                  <a:lnTo>
                    <a:pt x="472" y="113"/>
                  </a:lnTo>
                  <a:lnTo>
                    <a:pt x="473" y="114"/>
                  </a:lnTo>
                  <a:lnTo>
                    <a:pt x="473" y="116"/>
                  </a:lnTo>
                  <a:lnTo>
                    <a:pt x="473" y="117"/>
                  </a:lnTo>
                  <a:lnTo>
                    <a:pt x="472" y="119"/>
                  </a:lnTo>
                  <a:lnTo>
                    <a:pt x="472" y="120"/>
                  </a:lnTo>
                  <a:lnTo>
                    <a:pt x="471" y="126"/>
                  </a:lnTo>
                  <a:lnTo>
                    <a:pt x="471" y="131"/>
                  </a:lnTo>
                  <a:lnTo>
                    <a:pt x="470" y="135"/>
                  </a:lnTo>
                  <a:lnTo>
                    <a:pt x="469" y="138"/>
                  </a:lnTo>
                  <a:lnTo>
                    <a:pt x="468" y="140"/>
                  </a:lnTo>
                  <a:lnTo>
                    <a:pt x="467" y="142"/>
                  </a:lnTo>
                  <a:lnTo>
                    <a:pt x="466" y="143"/>
                  </a:lnTo>
                  <a:lnTo>
                    <a:pt x="465" y="144"/>
                  </a:lnTo>
                  <a:lnTo>
                    <a:pt x="465" y="145"/>
                  </a:lnTo>
                  <a:lnTo>
                    <a:pt x="465" y="146"/>
                  </a:lnTo>
                  <a:lnTo>
                    <a:pt x="465" y="147"/>
                  </a:lnTo>
                  <a:lnTo>
                    <a:pt x="465" y="149"/>
                  </a:lnTo>
                  <a:lnTo>
                    <a:pt x="464" y="150"/>
                  </a:lnTo>
                  <a:lnTo>
                    <a:pt x="464" y="152"/>
                  </a:lnTo>
                  <a:lnTo>
                    <a:pt x="463" y="155"/>
                  </a:lnTo>
                  <a:lnTo>
                    <a:pt x="462" y="157"/>
                  </a:lnTo>
                  <a:lnTo>
                    <a:pt x="461" y="159"/>
                  </a:lnTo>
                  <a:lnTo>
                    <a:pt x="460" y="160"/>
                  </a:lnTo>
                  <a:lnTo>
                    <a:pt x="459" y="161"/>
                  </a:lnTo>
                  <a:lnTo>
                    <a:pt x="458" y="163"/>
                  </a:lnTo>
                  <a:lnTo>
                    <a:pt x="457" y="163"/>
                  </a:lnTo>
                  <a:lnTo>
                    <a:pt x="456" y="165"/>
                  </a:lnTo>
                  <a:lnTo>
                    <a:pt x="455" y="166"/>
                  </a:lnTo>
                  <a:lnTo>
                    <a:pt x="454" y="166"/>
                  </a:lnTo>
                  <a:lnTo>
                    <a:pt x="453" y="167"/>
                  </a:lnTo>
                  <a:lnTo>
                    <a:pt x="452" y="168"/>
                  </a:lnTo>
                  <a:lnTo>
                    <a:pt x="452" y="169"/>
                  </a:lnTo>
                  <a:lnTo>
                    <a:pt x="451" y="170"/>
                  </a:lnTo>
                  <a:lnTo>
                    <a:pt x="451" y="172"/>
                  </a:lnTo>
                  <a:lnTo>
                    <a:pt x="450" y="173"/>
                  </a:lnTo>
                  <a:lnTo>
                    <a:pt x="449" y="175"/>
                  </a:lnTo>
                  <a:lnTo>
                    <a:pt x="447" y="176"/>
                  </a:lnTo>
                  <a:lnTo>
                    <a:pt x="446" y="177"/>
                  </a:lnTo>
                  <a:lnTo>
                    <a:pt x="445" y="179"/>
                  </a:lnTo>
                  <a:lnTo>
                    <a:pt x="443" y="180"/>
                  </a:lnTo>
                  <a:lnTo>
                    <a:pt x="442" y="181"/>
                  </a:lnTo>
                  <a:lnTo>
                    <a:pt x="440" y="183"/>
                  </a:lnTo>
                  <a:lnTo>
                    <a:pt x="438" y="184"/>
                  </a:lnTo>
                  <a:lnTo>
                    <a:pt x="437" y="184"/>
                  </a:lnTo>
                  <a:lnTo>
                    <a:pt x="435" y="185"/>
                  </a:lnTo>
                  <a:lnTo>
                    <a:pt x="434" y="186"/>
                  </a:lnTo>
                  <a:lnTo>
                    <a:pt x="433" y="186"/>
                  </a:lnTo>
                  <a:lnTo>
                    <a:pt x="432" y="186"/>
                  </a:lnTo>
                  <a:lnTo>
                    <a:pt x="432" y="187"/>
                  </a:lnTo>
                  <a:lnTo>
                    <a:pt x="432" y="188"/>
                  </a:lnTo>
                  <a:lnTo>
                    <a:pt x="430" y="189"/>
                  </a:lnTo>
                  <a:lnTo>
                    <a:pt x="429" y="190"/>
                  </a:lnTo>
                  <a:lnTo>
                    <a:pt x="427" y="192"/>
                  </a:lnTo>
                  <a:lnTo>
                    <a:pt x="426" y="193"/>
                  </a:lnTo>
                  <a:lnTo>
                    <a:pt x="423" y="195"/>
                  </a:lnTo>
                  <a:lnTo>
                    <a:pt x="421" y="196"/>
                  </a:lnTo>
                  <a:lnTo>
                    <a:pt x="418" y="199"/>
                  </a:lnTo>
                  <a:lnTo>
                    <a:pt x="414" y="200"/>
                  </a:lnTo>
                  <a:lnTo>
                    <a:pt x="409" y="202"/>
                  </a:lnTo>
                  <a:lnTo>
                    <a:pt x="404" y="203"/>
                  </a:lnTo>
                  <a:lnTo>
                    <a:pt x="397" y="205"/>
                  </a:lnTo>
                  <a:lnTo>
                    <a:pt x="391" y="207"/>
                  </a:lnTo>
                  <a:lnTo>
                    <a:pt x="385" y="208"/>
                  </a:lnTo>
                  <a:lnTo>
                    <a:pt x="379" y="210"/>
                  </a:lnTo>
                  <a:lnTo>
                    <a:pt x="375" y="210"/>
                  </a:lnTo>
                  <a:lnTo>
                    <a:pt x="372" y="211"/>
                  </a:lnTo>
                  <a:lnTo>
                    <a:pt x="371" y="211"/>
                  </a:lnTo>
                  <a:lnTo>
                    <a:pt x="371" y="212"/>
                  </a:lnTo>
                  <a:lnTo>
                    <a:pt x="371" y="213"/>
                  </a:lnTo>
                  <a:lnTo>
                    <a:pt x="369" y="215"/>
                  </a:lnTo>
                  <a:lnTo>
                    <a:pt x="368" y="216"/>
                  </a:lnTo>
                  <a:lnTo>
                    <a:pt x="366" y="219"/>
                  </a:lnTo>
                  <a:lnTo>
                    <a:pt x="365" y="222"/>
                  </a:lnTo>
                  <a:lnTo>
                    <a:pt x="363" y="223"/>
                  </a:lnTo>
                  <a:lnTo>
                    <a:pt x="361" y="225"/>
                  </a:lnTo>
                  <a:lnTo>
                    <a:pt x="359" y="226"/>
                  </a:lnTo>
                  <a:lnTo>
                    <a:pt x="357" y="228"/>
                  </a:lnTo>
                  <a:lnTo>
                    <a:pt x="358" y="229"/>
                  </a:lnTo>
                  <a:lnTo>
                    <a:pt x="359" y="231"/>
                  </a:lnTo>
                  <a:lnTo>
                    <a:pt x="359" y="233"/>
                  </a:lnTo>
                  <a:lnTo>
                    <a:pt x="359" y="234"/>
                  </a:lnTo>
                  <a:lnTo>
                    <a:pt x="359" y="236"/>
                  </a:lnTo>
                  <a:lnTo>
                    <a:pt x="359" y="239"/>
                  </a:lnTo>
                  <a:lnTo>
                    <a:pt x="359" y="240"/>
                  </a:lnTo>
                  <a:lnTo>
                    <a:pt x="357" y="243"/>
                  </a:lnTo>
                  <a:lnTo>
                    <a:pt x="357" y="245"/>
                  </a:lnTo>
                  <a:lnTo>
                    <a:pt x="356" y="248"/>
                  </a:lnTo>
                  <a:lnTo>
                    <a:pt x="355" y="249"/>
                  </a:lnTo>
                  <a:lnTo>
                    <a:pt x="353" y="250"/>
                  </a:lnTo>
                  <a:lnTo>
                    <a:pt x="353" y="252"/>
                  </a:lnTo>
                  <a:lnTo>
                    <a:pt x="352" y="253"/>
                  </a:lnTo>
                  <a:lnTo>
                    <a:pt x="350" y="254"/>
                  </a:lnTo>
                  <a:lnTo>
                    <a:pt x="350" y="255"/>
                  </a:lnTo>
                  <a:lnTo>
                    <a:pt x="348" y="255"/>
                  </a:lnTo>
                  <a:lnTo>
                    <a:pt x="347" y="256"/>
                  </a:lnTo>
                  <a:lnTo>
                    <a:pt x="344" y="258"/>
                  </a:lnTo>
                  <a:lnTo>
                    <a:pt x="343" y="258"/>
                  </a:lnTo>
                  <a:lnTo>
                    <a:pt x="341" y="259"/>
                  </a:lnTo>
                  <a:lnTo>
                    <a:pt x="340" y="259"/>
                  </a:lnTo>
                  <a:lnTo>
                    <a:pt x="338" y="260"/>
                  </a:lnTo>
                  <a:lnTo>
                    <a:pt x="337" y="260"/>
                  </a:lnTo>
                  <a:lnTo>
                    <a:pt x="336" y="260"/>
                  </a:lnTo>
                  <a:lnTo>
                    <a:pt x="335" y="261"/>
                  </a:lnTo>
                  <a:lnTo>
                    <a:pt x="334" y="262"/>
                  </a:lnTo>
                  <a:lnTo>
                    <a:pt x="333" y="262"/>
                  </a:lnTo>
                  <a:lnTo>
                    <a:pt x="333" y="263"/>
                  </a:lnTo>
                  <a:lnTo>
                    <a:pt x="332" y="263"/>
                  </a:lnTo>
                  <a:lnTo>
                    <a:pt x="331" y="264"/>
                  </a:lnTo>
                  <a:lnTo>
                    <a:pt x="330" y="265"/>
                  </a:lnTo>
                  <a:lnTo>
                    <a:pt x="330" y="266"/>
                  </a:lnTo>
                  <a:lnTo>
                    <a:pt x="330" y="267"/>
                  </a:lnTo>
                  <a:lnTo>
                    <a:pt x="328" y="268"/>
                  </a:lnTo>
                  <a:lnTo>
                    <a:pt x="327" y="269"/>
                  </a:lnTo>
                  <a:lnTo>
                    <a:pt x="325" y="270"/>
                  </a:lnTo>
                  <a:lnTo>
                    <a:pt x="323" y="272"/>
                  </a:lnTo>
                  <a:lnTo>
                    <a:pt x="318" y="273"/>
                  </a:lnTo>
                  <a:lnTo>
                    <a:pt x="313" y="274"/>
                  </a:lnTo>
                  <a:lnTo>
                    <a:pt x="308" y="275"/>
                  </a:lnTo>
                  <a:lnTo>
                    <a:pt x="301" y="275"/>
                  </a:lnTo>
                  <a:lnTo>
                    <a:pt x="295" y="275"/>
                  </a:lnTo>
                  <a:lnTo>
                    <a:pt x="290" y="275"/>
                  </a:lnTo>
                  <a:lnTo>
                    <a:pt x="285" y="275"/>
                  </a:lnTo>
                  <a:lnTo>
                    <a:pt x="282" y="275"/>
                  </a:lnTo>
                  <a:lnTo>
                    <a:pt x="279" y="275"/>
                  </a:lnTo>
                  <a:lnTo>
                    <a:pt x="278" y="275"/>
                  </a:lnTo>
                  <a:close/>
                </a:path>
              </a:pathLst>
            </a:custGeom>
            <a:solidFill>
              <a:srgbClr val="FF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288"/>
            <p:cNvSpPr>
              <a:spLocks/>
            </p:cNvSpPr>
            <p:nvPr/>
          </p:nvSpPr>
          <p:spPr bwMode="auto">
            <a:xfrm>
              <a:off x="2932" y="1618"/>
              <a:ext cx="473" cy="298"/>
            </a:xfrm>
            <a:custGeom>
              <a:avLst/>
              <a:gdLst>
                <a:gd name="T0" fmla="*/ 258 w 473"/>
                <a:gd name="T1" fmla="*/ 291 h 298"/>
                <a:gd name="T2" fmla="*/ 237 w 473"/>
                <a:gd name="T3" fmla="*/ 298 h 298"/>
                <a:gd name="T4" fmla="*/ 188 w 473"/>
                <a:gd name="T5" fmla="*/ 290 h 298"/>
                <a:gd name="T6" fmla="*/ 164 w 473"/>
                <a:gd name="T7" fmla="*/ 288 h 298"/>
                <a:gd name="T8" fmla="*/ 145 w 473"/>
                <a:gd name="T9" fmla="*/ 290 h 298"/>
                <a:gd name="T10" fmla="*/ 119 w 473"/>
                <a:gd name="T11" fmla="*/ 287 h 298"/>
                <a:gd name="T12" fmla="*/ 105 w 473"/>
                <a:gd name="T13" fmla="*/ 280 h 298"/>
                <a:gd name="T14" fmla="*/ 77 w 473"/>
                <a:gd name="T15" fmla="*/ 282 h 298"/>
                <a:gd name="T16" fmla="*/ 48 w 473"/>
                <a:gd name="T17" fmla="*/ 276 h 298"/>
                <a:gd name="T18" fmla="*/ 31 w 473"/>
                <a:gd name="T19" fmla="*/ 273 h 298"/>
                <a:gd name="T20" fmla="*/ 15 w 473"/>
                <a:gd name="T21" fmla="*/ 255 h 298"/>
                <a:gd name="T22" fmla="*/ 3 w 473"/>
                <a:gd name="T23" fmla="*/ 226 h 298"/>
                <a:gd name="T24" fmla="*/ 1 w 473"/>
                <a:gd name="T25" fmla="*/ 218 h 298"/>
                <a:gd name="T26" fmla="*/ 2 w 473"/>
                <a:gd name="T27" fmla="*/ 209 h 298"/>
                <a:gd name="T28" fmla="*/ 3 w 473"/>
                <a:gd name="T29" fmla="*/ 184 h 298"/>
                <a:gd name="T30" fmla="*/ 6 w 473"/>
                <a:gd name="T31" fmla="*/ 162 h 298"/>
                <a:gd name="T32" fmla="*/ 15 w 473"/>
                <a:gd name="T33" fmla="*/ 136 h 298"/>
                <a:gd name="T34" fmla="*/ 21 w 473"/>
                <a:gd name="T35" fmla="*/ 126 h 298"/>
                <a:gd name="T36" fmla="*/ 32 w 473"/>
                <a:gd name="T37" fmla="*/ 109 h 298"/>
                <a:gd name="T38" fmla="*/ 50 w 473"/>
                <a:gd name="T39" fmla="*/ 84 h 298"/>
                <a:gd name="T40" fmla="*/ 70 w 473"/>
                <a:gd name="T41" fmla="*/ 66 h 298"/>
                <a:gd name="T42" fmla="*/ 83 w 473"/>
                <a:gd name="T43" fmla="*/ 55 h 298"/>
                <a:gd name="T44" fmla="*/ 102 w 473"/>
                <a:gd name="T45" fmla="*/ 41 h 298"/>
                <a:gd name="T46" fmla="*/ 126 w 473"/>
                <a:gd name="T47" fmla="*/ 31 h 298"/>
                <a:gd name="T48" fmla="*/ 145 w 473"/>
                <a:gd name="T49" fmla="*/ 25 h 298"/>
                <a:gd name="T50" fmla="*/ 175 w 473"/>
                <a:gd name="T51" fmla="*/ 11 h 298"/>
                <a:gd name="T52" fmla="*/ 196 w 473"/>
                <a:gd name="T53" fmla="*/ 10 h 298"/>
                <a:gd name="T54" fmla="*/ 212 w 473"/>
                <a:gd name="T55" fmla="*/ 4 h 298"/>
                <a:gd name="T56" fmla="*/ 237 w 473"/>
                <a:gd name="T57" fmla="*/ 6 h 298"/>
                <a:gd name="T58" fmla="*/ 250 w 473"/>
                <a:gd name="T59" fmla="*/ 3 h 298"/>
                <a:gd name="T60" fmla="*/ 271 w 473"/>
                <a:gd name="T61" fmla="*/ 0 h 298"/>
                <a:gd name="T62" fmla="*/ 287 w 473"/>
                <a:gd name="T63" fmla="*/ 5 h 298"/>
                <a:gd name="T64" fmla="*/ 302 w 473"/>
                <a:gd name="T65" fmla="*/ 2 h 298"/>
                <a:gd name="T66" fmla="*/ 340 w 473"/>
                <a:gd name="T67" fmla="*/ 2 h 298"/>
                <a:gd name="T68" fmla="*/ 365 w 473"/>
                <a:gd name="T69" fmla="*/ 12 h 298"/>
                <a:gd name="T70" fmla="*/ 377 w 473"/>
                <a:gd name="T71" fmla="*/ 17 h 298"/>
                <a:gd name="T72" fmla="*/ 407 w 473"/>
                <a:gd name="T73" fmla="*/ 30 h 298"/>
                <a:gd name="T74" fmla="*/ 417 w 473"/>
                <a:gd name="T75" fmla="*/ 44 h 298"/>
                <a:gd name="T76" fmla="*/ 432 w 473"/>
                <a:gd name="T77" fmla="*/ 47 h 298"/>
                <a:gd name="T78" fmla="*/ 443 w 473"/>
                <a:gd name="T79" fmla="*/ 60 h 298"/>
                <a:gd name="T80" fmla="*/ 455 w 473"/>
                <a:gd name="T81" fmla="*/ 70 h 298"/>
                <a:gd name="T82" fmla="*/ 465 w 473"/>
                <a:gd name="T83" fmla="*/ 90 h 298"/>
                <a:gd name="T84" fmla="*/ 467 w 473"/>
                <a:gd name="T85" fmla="*/ 100 h 298"/>
                <a:gd name="T86" fmla="*/ 472 w 473"/>
                <a:gd name="T87" fmla="*/ 111 h 298"/>
                <a:gd name="T88" fmla="*/ 470 w 473"/>
                <a:gd name="T89" fmla="*/ 135 h 298"/>
                <a:gd name="T90" fmla="*/ 465 w 473"/>
                <a:gd name="T91" fmla="*/ 147 h 298"/>
                <a:gd name="T92" fmla="*/ 458 w 473"/>
                <a:gd name="T93" fmla="*/ 163 h 298"/>
                <a:gd name="T94" fmla="*/ 451 w 473"/>
                <a:gd name="T95" fmla="*/ 170 h 298"/>
                <a:gd name="T96" fmla="*/ 440 w 473"/>
                <a:gd name="T97" fmla="*/ 183 h 298"/>
                <a:gd name="T98" fmla="*/ 430 w 473"/>
                <a:gd name="T99" fmla="*/ 189 h 298"/>
                <a:gd name="T100" fmla="*/ 404 w 473"/>
                <a:gd name="T101" fmla="*/ 203 h 298"/>
                <a:gd name="T102" fmla="*/ 371 w 473"/>
                <a:gd name="T103" fmla="*/ 213 h 298"/>
                <a:gd name="T104" fmla="*/ 358 w 473"/>
                <a:gd name="T105" fmla="*/ 229 h 298"/>
                <a:gd name="T106" fmla="*/ 356 w 473"/>
                <a:gd name="T107" fmla="*/ 248 h 298"/>
                <a:gd name="T108" fmla="*/ 344 w 473"/>
                <a:gd name="T109" fmla="*/ 258 h 298"/>
                <a:gd name="T110" fmla="*/ 335 w 473"/>
                <a:gd name="T111" fmla="*/ 261 h 298"/>
                <a:gd name="T112" fmla="*/ 328 w 473"/>
                <a:gd name="T113" fmla="*/ 268 h 298"/>
                <a:gd name="T114" fmla="*/ 290 w 473"/>
                <a:gd name="T115" fmla="*/ 275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3"/>
                <a:gd name="T175" fmla="*/ 0 h 298"/>
                <a:gd name="T176" fmla="*/ 473 w 473"/>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3" h="298">
                  <a:moveTo>
                    <a:pt x="278" y="275"/>
                  </a:moveTo>
                  <a:lnTo>
                    <a:pt x="275" y="279"/>
                  </a:lnTo>
                  <a:lnTo>
                    <a:pt x="273" y="282"/>
                  </a:lnTo>
                  <a:lnTo>
                    <a:pt x="270" y="284"/>
                  </a:lnTo>
                  <a:lnTo>
                    <a:pt x="267" y="287"/>
                  </a:lnTo>
                  <a:lnTo>
                    <a:pt x="264" y="288"/>
                  </a:lnTo>
                  <a:lnTo>
                    <a:pt x="262" y="290"/>
                  </a:lnTo>
                  <a:lnTo>
                    <a:pt x="260" y="291"/>
                  </a:lnTo>
                  <a:lnTo>
                    <a:pt x="258" y="291"/>
                  </a:lnTo>
                  <a:lnTo>
                    <a:pt x="257" y="292"/>
                  </a:lnTo>
                  <a:lnTo>
                    <a:pt x="256" y="293"/>
                  </a:lnTo>
                  <a:lnTo>
                    <a:pt x="254" y="293"/>
                  </a:lnTo>
                  <a:lnTo>
                    <a:pt x="252" y="295"/>
                  </a:lnTo>
                  <a:lnTo>
                    <a:pt x="249" y="296"/>
                  </a:lnTo>
                  <a:lnTo>
                    <a:pt x="245" y="296"/>
                  </a:lnTo>
                  <a:lnTo>
                    <a:pt x="241" y="297"/>
                  </a:lnTo>
                  <a:lnTo>
                    <a:pt x="237" y="298"/>
                  </a:lnTo>
                  <a:lnTo>
                    <a:pt x="232" y="298"/>
                  </a:lnTo>
                  <a:lnTo>
                    <a:pt x="225" y="298"/>
                  </a:lnTo>
                  <a:lnTo>
                    <a:pt x="218" y="298"/>
                  </a:lnTo>
                  <a:lnTo>
                    <a:pt x="211" y="297"/>
                  </a:lnTo>
                  <a:lnTo>
                    <a:pt x="205" y="296"/>
                  </a:lnTo>
                  <a:lnTo>
                    <a:pt x="200" y="295"/>
                  </a:lnTo>
                  <a:lnTo>
                    <a:pt x="195" y="293"/>
                  </a:lnTo>
                  <a:lnTo>
                    <a:pt x="191" y="292"/>
                  </a:lnTo>
                  <a:lnTo>
                    <a:pt x="188" y="290"/>
                  </a:lnTo>
                  <a:lnTo>
                    <a:pt x="185" y="289"/>
                  </a:lnTo>
                  <a:lnTo>
                    <a:pt x="184" y="288"/>
                  </a:lnTo>
                  <a:lnTo>
                    <a:pt x="183" y="288"/>
                  </a:lnTo>
                  <a:lnTo>
                    <a:pt x="182" y="287"/>
                  </a:lnTo>
                  <a:lnTo>
                    <a:pt x="180" y="288"/>
                  </a:lnTo>
                  <a:lnTo>
                    <a:pt x="176" y="288"/>
                  </a:lnTo>
                  <a:lnTo>
                    <a:pt x="172" y="288"/>
                  </a:lnTo>
                  <a:lnTo>
                    <a:pt x="168" y="288"/>
                  </a:lnTo>
                  <a:lnTo>
                    <a:pt x="164" y="288"/>
                  </a:lnTo>
                  <a:lnTo>
                    <a:pt x="160" y="289"/>
                  </a:lnTo>
                  <a:lnTo>
                    <a:pt x="156" y="289"/>
                  </a:lnTo>
                  <a:lnTo>
                    <a:pt x="154" y="289"/>
                  </a:lnTo>
                  <a:lnTo>
                    <a:pt x="153" y="289"/>
                  </a:lnTo>
                  <a:lnTo>
                    <a:pt x="152" y="289"/>
                  </a:lnTo>
                  <a:lnTo>
                    <a:pt x="150" y="289"/>
                  </a:lnTo>
                  <a:lnTo>
                    <a:pt x="149" y="290"/>
                  </a:lnTo>
                  <a:lnTo>
                    <a:pt x="147" y="290"/>
                  </a:lnTo>
                  <a:lnTo>
                    <a:pt x="145" y="290"/>
                  </a:lnTo>
                  <a:lnTo>
                    <a:pt x="142" y="291"/>
                  </a:lnTo>
                  <a:lnTo>
                    <a:pt x="140" y="291"/>
                  </a:lnTo>
                  <a:lnTo>
                    <a:pt x="137" y="291"/>
                  </a:lnTo>
                  <a:lnTo>
                    <a:pt x="134" y="291"/>
                  </a:lnTo>
                  <a:lnTo>
                    <a:pt x="131" y="291"/>
                  </a:lnTo>
                  <a:lnTo>
                    <a:pt x="128" y="291"/>
                  </a:lnTo>
                  <a:lnTo>
                    <a:pt x="125" y="290"/>
                  </a:lnTo>
                  <a:lnTo>
                    <a:pt x="122" y="289"/>
                  </a:lnTo>
                  <a:lnTo>
                    <a:pt x="119" y="287"/>
                  </a:lnTo>
                  <a:lnTo>
                    <a:pt x="117" y="286"/>
                  </a:lnTo>
                  <a:lnTo>
                    <a:pt x="114" y="284"/>
                  </a:lnTo>
                  <a:lnTo>
                    <a:pt x="113" y="283"/>
                  </a:lnTo>
                  <a:lnTo>
                    <a:pt x="110" y="281"/>
                  </a:lnTo>
                  <a:lnTo>
                    <a:pt x="108" y="279"/>
                  </a:lnTo>
                  <a:lnTo>
                    <a:pt x="107" y="280"/>
                  </a:lnTo>
                  <a:lnTo>
                    <a:pt x="105" y="280"/>
                  </a:lnTo>
                  <a:lnTo>
                    <a:pt x="104" y="281"/>
                  </a:lnTo>
                  <a:lnTo>
                    <a:pt x="101" y="280"/>
                  </a:lnTo>
                  <a:lnTo>
                    <a:pt x="100" y="280"/>
                  </a:lnTo>
                  <a:lnTo>
                    <a:pt x="98" y="280"/>
                  </a:lnTo>
                  <a:lnTo>
                    <a:pt x="97" y="279"/>
                  </a:lnTo>
                  <a:lnTo>
                    <a:pt x="96" y="279"/>
                  </a:lnTo>
                  <a:lnTo>
                    <a:pt x="95" y="279"/>
                  </a:lnTo>
                  <a:lnTo>
                    <a:pt x="86" y="281"/>
                  </a:lnTo>
                  <a:lnTo>
                    <a:pt x="77" y="282"/>
                  </a:lnTo>
                  <a:lnTo>
                    <a:pt x="70" y="283"/>
                  </a:lnTo>
                  <a:lnTo>
                    <a:pt x="63" y="282"/>
                  </a:lnTo>
                  <a:lnTo>
                    <a:pt x="59" y="281"/>
                  </a:lnTo>
                  <a:lnTo>
                    <a:pt x="55" y="280"/>
                  </a:lnTo>
                  <a:lnTo>
                    <a:pt x="52" y="278"/>
                  </a:lnTo>
                  <a:lnTo>
                    <a:pt x="50" y="277"/>
                  </a:lnTo>
                  <a:lnTo>
                    <a:pt x="48" y="276"/>
                  </a:lnTo>
                  <a:lnTo>
                    <a:pt x="48" y="275"/>
                  </a:lnTo>
                  <a:lnTo>
                    <a:pt x="48" y="276"/>
                  </a:lnTo>
                  <a:lnTo>
                    <a:pt x="46" y="276"/>
                  </a:lnTo>
                  <a:lnTo>
                    <a:pt x="45" y="276"/>
                  </a:lnTo>
                  <a:lnTo>
                    <a:pt x="43" y="276"/>
                  </a:lnTo>
                  <a:lnTo>
                    <a:pt x="41" y="276"/>
                  </a:lnTo>
                  <a:lnTo>
                    <a:pt x="39" y="276"/>
                  </a:lnTo>
                  <a:lnTo>
                    <a:pt x="37" y="275"/>
                  </a:lnTo>
                  <a:lnTo>
                    <a:pt x="35" y="275"/>
                  </a:lnTo>
                  <a:lnTo>
                    <a:pt x="33" y="275"/>
                  </a:lnTo>
                  <a:lnTo>
                    <a:pt x="31" y="273"/>
                  </a:lnTo>
                  <a:lnTo>
                    <a:pt x="28" y="273"/>
                  </a:lnTo>
                  <a:lnTo>
                    <a:pt x="26" y="272"/>
                  </a:lnTo>
                  <a:lnTo>
                    <a:pt x="24" y="271"/>
                  </a:lnTo>
                  <a:lnTo>
                    <a:pt x="22" y="269"/>
                  </a:lnTo>
                  <a:lnTo>
                    <a:pt x="21" y="268"/>
                  </a:lnTo>
                  <a:lnTo>
                    <a:pt x="18" y="266"/>
                  </a:lnTo>
                  <a:lnTo>
                    <a:pt x="17" y="263"/>
                  </a:lnTo>
                  <a:lnTo>
                    <a:pt x="16" y="259"/>
                  </a:lnTo>
                  <a:lnTo>
                    <a:pt x="15" y="255"/>
                  </a:lnTo>
                  <a:lnTo>
                    <a:pt x="14" y="254"/>
                  </a:lnTo>
                  <a:lnTo>
                    <a:pt x="13" y="253"/>
                  </a:lnTo>
                  <a:lnTo>
                    <a:pt x="11" y="252"/>
                  </a:lnTo>
                  <a:lnTo>
                    <a:pt x="9" y="249"/>
                  </a:lnTo>
                  <a:lnTo>
                    <a:pt x="8" y="246"/>
                  </a:lnTo>
                  <a:lnTo>
                    <a:pt x="6" y="243"/>
                  </a:lnTo>
                  <a:lnTo>
                    <a:pt x="5" y="239"/>
                  </a:lnTo>
                  <a:lnTo>
                    <a:pt x="3" y="233"/>
                  </a:lnTo>
                  <a:lnTo>
                    <a:pt x="3" y="226"/>
                  </a:lnTo>
                  <a:lnTo>
                    <a:pt x="3" y="225"/>
                  </a:lnTo>
                  <a:lnTo>
                    <a:pt x="3" y="224"/>
                  </a:lnTo>
                  <a:lnTo>
                    <a:pt x="3" y="223"/>
                  </a:lnTo>
                  <a:lnTo>
                    <a:pt x="3" y="222"/>
                  </a:lnTo>
                  <a:lnTo>
                    <a:pt x="2" y="222"/>
                  </a:lnTo>
                  <a:lnTo>
                    <a:pt x="2" y="221"/>
                  </a:lnTo>
                  <a:lnTo>
                    <a:pt x="2" y="220"/>
                  </a:lnTo>
                  <a:lnTo>
                    <a:pt x="1" y="219"/>
                  </a:lnTo>
                  <a:lnTo>
                    <a:pt x="1" y="218"/>
                  </a:lnTo>
                  <a:lnTo>
                    <a:pt x="0" y="217"/>
                  </a:lnTo>
                  <a:lnTo>
                    <a:pt x="0" y="215"/>
                  </a:lnTo>
                  <a:lnTo>
                    <a:pt x="0" y="213"/>
                  </a:lnTo>
                  <a:lnTo>
                    <a:pt x="0" y="212"/>
                  </a:lnTo>
                  <a:lnTo>
                    <a:pt x="0" y="210"/>
                  </a:lnTo>
                  <a:lnTo>
                    <a:pt x="1" y="210"/>
                  </a:lnTo>
                  <a:lnTo>
                    <a:pt x="1" y="209"/>
                  </a:lnTo>
                  <a:lnTo>
                    <a:pt x="2" y="209"/>
                  </a:lnTo>
                  <a:lnTo>
                    <a:pt x="2" y="208"/>
                  </a:lnTo>
                  <a:lnTo>
                    <a:pt x="1" y="203"/>
                  </a:lnTo>
                  <a:lnTo>
                    <a:pt x="0" y="200"/>
                  </a:lnTo>
                  <a:lnTo>
                    <a:pt x="0" y="197"/>
                  </a:lnTo>
                  <a:lnTo>
                    <a:pt x="0" y="194"/>
                  </a:lnTo>
                  <a:lnTo>
                    <a:pt x="0" y="192"/>
                  </a:lnTo>
                  <a:lnTo>
                    <a:pt x="0" y="189"/>
                  </a:lnTo>
                  <a:lnTo>
                    <a:pt x="2" y="186"/>
                  </a:lnTo>
                  <a:lnTo>
                    <a:pt x="3" y="184"/>
                  </a:lnTo>
                  <a:lnTo>
                    <a:pt x="4" y="181"/>
                  </a:lnTo>
                  <a:lnTo>
                    <a:pt x="6" y="178"/>
                  </a:lnTo>
                  <a:lnTo>
                    <a:pt x="6" y="176"/>
                  </a:lnTo>
                  <a:lnTo>
                    <a:pt x="7" y="174"/>
                  </a:lnTo>
                  <a:lnTo>
                    <a:pt x="8" y="172"/>
                  </a:lnTo>
                  <a:lnTo>
                    <a:pt x="7" y="169"/>
                  </a:lnTo>
                  <a:lnTo>
                    <a:pt x="7" y="167"/>
                  </a:lnTo>
                  <a:lnTo>
                    <a:pt x="6" y="165"/>
                  </a:lnTo>
                  <a:lnTo>
                    <a:pt x="6" y="162"/>
                  </a:lnTo>
                  <a:lnTo>
                    <a:pt x="6" y="159"/>
                  </a:lnTo>
                  <a:lnTo>
                    <a:pt x="6" y="156"/>
                  </a:lnTo>
                  <a:lnTo>
                    <a:pt x="6" y="153"/>
                  </a:lnTo>
                  <a:lnTo>
                    <a:pt x="8" y="150"/>
                  </a:lnTo>
                  <a:lnTo>
                    <a:pt x="9" y="146"/>
                  </a:lnTo>
                  <a:lnTo>
                    <a:pt x="10" y="143"/>
                  </a:lnTo>
                  <a:lnTo>
                    <a:pt x="12" y="141"/>
                  </a:lnTo>
                  <a:lnTo>
                    <a:pt x="14" y="139"/>
                  </a:lnTo>
                  <a:lnTo>
                    <a:pt x="15" y="136"/>
                  </a:lnTo>
                  <a:lnTo>
                    <a:pt x="17" y="135"/>
                  </a:lnTo>
                  <a:lnTo>
                    <a:pt x="18" y="134"/>
                  </a:lnTo>
                  <a:lnTo>
                    <a:pt x="19" y="133"/>
                  </a:lnTo>
                  <a:lnTo>
                    <a:pt x="19" y="132"/>
                  </a:lnTo>
                  <a:lnTo>
                    <a:pt x="19" y="131"/>
                  </a:lnTo>
                  <a:lnTo>
                    <a:pt x="20" y="130"/>
                  </a:lnTo>
                  <a:lnTo>
                    <a:pt x="20" y="128"/>
                  </a:lnTo>
                  <a:lnTo>
                    <a:pt x="21" y="126"/>
                  </a:lnTo>
                  <a:lnTo>
                    <a:pt x="21" y="125"/>
                  </a:lnTo>
                  <a:lnTo>
                    <a:pt x="22" y="122"/>
                  </a:lnTo>
                  <a:lnTo>
                    <a:pt x="24" y="119"/>
                  </a:lnTo>
                  <a:lnTo>
                    <a:pt x="25" y="116"/>
                  </a:lnTo>
                  <a:lnTo>
                    <a:pt x="26" y="114"/>
                  </a:lnTo>
                  <a:lnTo>
                    <a:pt x="28" y="112"/>
                  </a:lnTo>
                  <a:lnTo>
                    <a:pt x="29" y="110"/>
                  </a:lnTo>
                  <a:lnTo>
                    <a:pt x="31" y="110"/>
                  </a:lnTo>
                  <a:lnTo>
                    <a:pt x="32" y="109"/>
                  </a:lnTo>
                  <a:lnTo>
                    <a:pt x="34" y="107"/>
                  </a:lnTo>
                  <a:lnTo>
                    <a:pt x="35" y="107"/>
                  </a:lnTo>
                  <a:lnTo>
                    <a:pt x="36" y="106"/>
                  </a:lnTo>
                  <a:lnTo>
                    <a:pt x="37" y="106"/>
                  </a:lnTo>
                  <a:lnTo>
                    <a:pt x="37" y="105"/>
                  </a:lnTo>
                  <a:lnTo>
                    <a:pt x="39" y="100"/>
                  </a:lnTo>
                  <a:lnTo>
                    <a:pt x="41" y="94"/>
                  </a:lnTo>
                  <a:lnTo>
                    <a:pt x="45" y="89"/>
                  </a:lnTo>
                  <a:lnTo>
                    <a:pt x="50" y="84"/>
                  </a:lnTo>
                  <a:lnTo>
                    <a:pt x="54" y="80"/>
                  </a:lnTo>
                  <a:lnTo>
                    <a:pt x="59" y="76"/>
                  </a:lnTo>
                  <a:lnTo>
                    <a:pt x="63" y="73"/>
                  </a:lnTo>
                  <a:lnTo>
                    <a:pt x="66" y="71"/>
                  </a:lnTo>
                  <a:lnTo>
                    <a:pt x="69" y="69"/>
                  </a:lnTo>
                  <a:lnTo>
                    <a:pt x="70" y="69"/>
                  </a:lnTo>
                  <a:lnTo>
                    <a:pt x="70" y="67"/>
                  </a:lnTo>
                  <a:lnTo>
                    <a:pt x="70" y="66"/>
                  </a:lnTo>
                  <a:lnTo>
                    <a:pt x="71" y="66"/>
                  </a:lnTo>
                  <a:lnTo>
                    <a:pt x="72" y="64"/>
                  </a:lnTo>
                  <a:lnTo>
                    <a:pt x="73" y="63"/>
                  </a:lnTo>
                  <a:lnTo>
                    <a:pt x="75" y="61"/>
                  </a:lnTo>
                  <a:lnTo>
                    <a:pt x="78" y="60"/>
                  </a:lnTo>
                  <a:lnTo>
                    <a:pt x="80" y="57"/>
                  </a:lnTo>
                  <a:lnTo>
                    <a:pt x="82" y="57"/>
                  </a:lnTo>
                  <a:lnTo>
                    <a:pt x="83" y="56"/>
                  </a:lnTo>
                  <a:lnTo>
                    <a:pt x="83" y="55"/>
                  </a:lnTo>
                  <a:lnTo>
                    <a:pt x="85" y="54"/>
                  </a:lnTo>
                  <a:lnTo>
                    <a:pt x="86" y="52"/>
                  </a:lnTo>
                  <a:lnTo>
                    <a:pt x="88" y="51"/>
                  </a:lnTo>
                  <a:lnTo>
                    <a:pt x="89" y="49"/>
                  </a:lnTo>
                  <a:lnTo>
                    <a:pt x="91" y="47"/>
                  </a:lnTo>
                  <a:lnTo>
                    <a:pt x="94" y="46"/>
                  </a:lnTo>
                  <a:lnTo>
                    <a:pt x="96" y="44"/>
                  </a:lnTo>
                  <a:lnTo>
                    <a:pt x="99" y="43"/>
                  </a:lnTo>
                  <a:lnTo>
                    <a:pt x="102" y="41"/>
                  </a:lnTo>
                  <a:lnTo>
                    <a:pt x="104" y="40"/>
                  </a:lnTo>
                  <a:lnTo>
                    <a:pt x="107" y="38"/>
                  </a:lnTo>
                  <a:lnTo>
                    <a:pt x="110" y="37"/>
                  </a:lnTo>
                  <a:lnTo>
                    <a:pt x="112" y="36"/>
                  </a:lnTo>
                  <a:lnTo>
                    <a:pt x="114" y="34"/>
                  </a:lnTo>
                  <a:lnTo>
                    <a:pt x="117" y="34"/>
                  </a:lnTo>
                  <a:lnTo>
                    <a:pt x="120" y="33"/>
                  </a:lnTo>
                  <a:lnTo>
                    <a:pt x="123" y="32"/>
                  </a:lnTo>
                  <a:lnTo>
                    <a:pt x="126" y="31"/>
                  </a:lnTo>
                  <a:lnTo>
                    <a:pt x="128" y="30"/>
                  </a:lnTo>
                  <a:lnTo>
                    <a:pt x="130" y="30"/>
                  </a:lnTo>
                  <a:lnTo>
                    <a:pt x="133" y="30"/>
                  </a:lnTo>
                  <a:lnTo>
                    <a:pt x="135" y="29"/>
                  </a:lnTo>
                  <a:lnTo>
                    <a:pt x="137" y="29"/>
                  </a:lnTo>
                  <a:lnTo>
                    <a:pt x="139" y="28"/>
                  </a:lnTo>
                  <a:lnTo>
                    <a:pt x="141" y="27"/>
                  </a:lnTo>
                  <a:lnTo>
                    <a:pt x="143" y="26"/>
                  </a:lnTo>
                  <a:lnTo>
                    <a:pt x="145" y="25"/>
                  </a:lnTo>
                  <a:lnTo>
                    <a:pt x="147" y="23"/>
                  </a:lnTo>
                  <a:lnTo>
                    <a:pt x="149" y="21"/>
                  </a:lnTo>
                  <a:lnTo>
                    <a:pt x="151" y="19"/>
                  </a:lnTo>
                  <a:lnTo>
                    <a:pt x="153" y="18"/>
                  </a:lnTo>
                  <a:lnTo>
                    <a:pt x="156" y="16"/>
                  </a:lnTo>
                  <a:lnTo>
                    <a:pt x="160" y="15"/>
                  </a:lnTo>
                  <a:lnTo>
                    <a:pt x="164" y="14"/>
                  </a:lnTo>
                  <a:lnTo>
                    <a:pt x="169" y="13"/>
                  </a:lnTo>
                  <a:lnTo>
                    <a:pt x="175" y="11"/>
                  </a:lnTo>
                  <a:lnTo>
                    <a:pt x="182" y="10"/>
                  </a:lnTo>
                  <a:lnTo>
                    <a:pt x="184" y="10"/>
                  </a:lnTo>
                  <a:lnTo>
                    <a:pt x="185" y="11"/>
                  </a:lnTo>
                  <a:lnTo>
                    <a:pt x="187" y="11"/>
                  </a:lnTo>
                  <a:lnTo>
                    <a:pt x="189" y="11"/>
                  </a:lnTo>
                  <a:lnTo>
                    <a:pt x="191" y="11"/>
                  </a:lnTo>
                  <a:lnTo>
                    <a:pt x="193" y="11"/>
                  </a:lnTo>
                  <a:lnTo>
                    <a:pt x="194" y="11"/>
                  </a:lnTo>
                  <a:lnTo>
                    <a:pt x="196" y="10"/>
                  </a:lnTo>
                  <a:lnTo>
                    <a:pt x="197" y="10"/>
                  </a:lnTo>
                  <a:lnTo>
                    <a:pt x="200" y="9"/>
                  </a:lnTo>
                  <a:lnTo>
                    <a:pt x="201" y="9"/>
                  </a:lnTo>
                  <a:lnTo>
                    <a:pt x="203" y="7"/>
                  </a:lnTo>
                  <a:lnTo>
                    <a:pt x="205" y="7"/>
                  </a:lnTo>
                  <a:lnTo>
                    <a:pt x="207" y="6"/>
                  </a:lnTo>
                  <a:lnTo>
                    <a:pt x="209" y="6"/>
                  </a:lnTo>
                  <a:lnTo>
                    <a:pt x="210" y="5"/>
                  </a:lnTo>
                  <a:lnTo>
                    <a:pt x="212" y="4"/>
                  </a:lnTo>
                  <a:lnTo>
                    <a:pt x="215" y="4"/>
                  </a:lnTo>
                  <a:lnTo>
                    <a:pt x="217" y="4"/>
                  </a:lnTo>
                  <a:lnTo>
                    <a:pt x="222" y="4"/>
                  </a:lnTo>
                  <a:lnTo>
                    <a:pt x="226" y="4"/>
                  </a:lnTo>
                  <a:lnTo>
                    <a:pt x="229" y="4"/>
                  </a:lnTo>
                  <a:lnTo>
                    <a:pt x="232" y="5"/>
                  </a:lnTo>
                  <a:lnTo>
                    <a:pt x="234" y="6"/>
                  </a:lnTo>
                  <a:lnTo>
                    <a:pt x="236" y="6"/>
                  </a:lnTo>
                  <a:lnTo>
                    <a:pt x="237" y="6"/>
                  </a:lnTo>
                  <a:lnTo>
                    <a:pt x="238" y="7"/>
                  </a:lnTo>
                  <a:lnTo>
                    <a:pt x="239" y="7"/>
                  </a:lnTo>
                  <a:lnTo>
                    <a:pt x="241" y="7"/>
                  </a:lnTo>
                  <a:lnTo>
                    <a:pt x="242" y="6"/>
                  </a:lnTo>
                  <a:lnTo>
                    <a:pt x="244" y="6"/>
                  </a:lnTo>
                  <a:lnTo>
                    <a:pt x="245" y="5"/>
                  </a:lnTo>
                  <a:lnTo>
                    <a:pt x="247" y="4"/>
                  </a:lnTo>
                  <a:lnTo>
                    <a:pt x="248" y="4"/>
                  </a:lnTo>
                  <a:lnTo>
                    <a:pt x="250" y="3"/>
                  </a:lnTo>
                  <a:lnTo>
                    <a:pt x="253" y="1"/>
                  </a:lnTo>
                  <a:lnTo>
                    <a:pt x="255" y="1"/>
                  </a:lnTo>
                  <a:lnTo>
                    <a:pt x="258" y="1"/>
                  </a:lnTo>
                  <a:lnTo>
                    <a:pt x="261" y="0"/>
                  </a:lnTo>
                  <a:lnTo>
                    <a:pt x="263" y="0"/>
                  </a:lnTo>
                  <a:lnTo>
                    <a:pt x="265" y="0"/>
                  </a:lnTo>
                  <a:lnTo>
                    <a:pt x="267" y="0"/>
                  </a:lnTo>
                  <a:lnTo>
                    <a:pt x="269" y="0"/>
                  </a:lnTo>
                  <a:lnTo>
                    <a:pt x="271" y="0"/>
                  </a:lnTo>
                  <a:lnTo>
                    <a:pt x="273" y="0"/>
                  </a:lnTo>
                  <a:lnTo>
                    <a:pt x="274" y="0"/>
                  </a:lnTo>
                  <a:lnTo>
                    <a:pt x="277" y="1"/>
                  </a:lnTo>
                  <a:lnTo>
                    <a:pt x="278" y="1"/>
                  </a:lnTo>
                  <a:lnTo>
                    <a:pt x="280" y="2"/>
                  </a:lnTo>
                  <a:lnTo>
                    <a:pt x="283" y="3"/>
                  </a:lnTo>
                  <a:lnTo>
                    <a:pt x="284" y="4"/>
                  </a:lnTo>
                  <a:lnTo>
                    <a:pt x="286" y="4"/>
                  </a:lnTo>
                  <a:lnTo>
                    <a:pt x="287" y="5"/>
                  </a:lnTo>
                  <a:lnTo>
                    <a:pt x="288" y="5"/>
                  </a:lnTo>
                  <a:lnTo>
                    <a:pt x="289" y="5"/>
                  </a:lnTo>
                  <a:lnTo>
                    <a:pt x="290" y="5"/>
                  </a:lnTo>
                  <a:lnTo>
                    <a:pt x="292" y="5"/>
                  </a:lnTo>
                  <a:lnTo>
                    <a:pt x="292" y="4"/>
                  </a:lnTo>
                  <a:lnTo>
                    <a:pt x="295" y="4"/>
                  </a:lnTo>
                  <a:lnTo>
                    <a:pt x="296" y="3"/>
                  </a:lnTo>
                  <a:lnTo>
                    <a:pt x="299" y="3"/>
                  </a:lnTo>
                  <a:lnTo>
                    <a:pt x="302" y="2"/>
                  </a:lnTo>
                  <a:lnTo>
                    <a:pt x="306" y="1"/>
                  </a:lnTo>
                  <a:lnTo>
                    <a:pt x="311" y="1"/>
                  </a:lnTo>
                  <a:lnTo>
                    <a:pt x="315" y="1"/>
                  </a:lnTo>
                  <a:lnTo>
                    <a:pt x="320" y="1"/>
                  </a:lnTo>
                  <a:lnTo>
                    <a:pt x="324" y="1"/>
                  </a:lnTo>
                  <a:lnTo>
                    <a:pt x="328" y="1"/>
                  </a:lnTo>
                  <a:lnTo>
                    <a:pt x="331" y="1"/>
                  </a:lnTo>
                  <a:lnTo>
                    <a:pt x="336" y="1"/>
                  </a:lnTo>
                  <a:lnTo>
                    <a:pt x="340" y="2"/>
                  </a:lnTo>
                  <a:lnTo>
                    <a:pt x="345" y="4"/>
                  </a:lnTo>
                  <a:lnTo>
                    <a:pt x="349" y="5"/>
                  </a:lnTo>
                  <a:lnTo>
                    <a:pt x="353" y="7"/>
                  </a:lnTo>
                  <a:lnTo>
                    <a:pt x="356" y="9"/>
                  </a:lnTo>
                  <a:lnTo>
                    <a:pt x="359" y="10"/>
                  </a:lnTo>
                  <a:lnTo>
                    <a:pt x="361" y="11"/>
                  </a:lnTo>
                  <a:lnTo>
                    <a:pt x="362" y="12"/>
                  </a:lnTo>
                  <a:lnTo>
                    <a:pt x="362" y="13"/>
                  </a:lnTo>
                  <a:lnTo>
                    <a:pt x="365" y="12"/>
                  </a:lnTo>
                  <a:lnTo>
                    <a:pt x="368" y="13"/>
                  </a:lnTo>
                  <a:lnTo>
                    <a:pt x="370" y="13"/>
                  </a:lnTo>
                  <a:lnTo>
                    <a:pt x="372" y="13"/>
                  </a:lnTo>
                  <a:lnTo>
                    <a:pt x="373" y="14"/>
                  </a:lnTo>
                  <a:lnTo>
                    <a:pt x="375" y="15"/>
                  </a:lnTo>
                  <a:lnTo>
                    <a:pt x="376" y="16"/>
                  </a:lnTo>
                  <a:lnTo>
                    <a:pt x="376" y="17"/>
                  </a:lnTo>
                  <a:lnTo>
                    <a:pt x="377" y="17"/>
                  </a:lnTo>
                  <a:lnTo>
                    <a:pt x="378" y="16"/>
                  </a:lnTo>
                  <a:lnTo>
                    <a:pt x="379" y="16"/>
                  </a:lnTo>
                  <a:lnTo>
                    <a:pt x="382" y="16"/>
                  </a:lnTo>
                  <a:lnTo>
                    <a:pt x="385" y="17"/>
                  </a:lnTo>
                  <a:lnTo>
                    <a:pt x="388" y="18"/>
                  </a:lnTo>
                  <a:lnTo>
                    <a:pt x="392" y="20"/>
                  </a:lnTo>
                  <a:lnTo>
                    <a:pt x="397" y="22"/>
                  </a:lnTo>
                  <a:lnTo>
                    <a:pt x="401" y="26"/>
                  </a:lnTo>
                  <a:lnTo>
                    <a:pt x="407" y="30"/>
                  </a:lnTo>
                  <a:lnTo>
                    <a:pt x="409" y="33"/>
                  </a:lnTo>
                  <a:lnTo>
                    <a:pt x="412" y="35"/>
                  </a:lnTo>
                  <a:lnTo>
                    <a:pt x="413" y="37"/>
                  </a:lnTo>
                  <a:lnTo>
                    <a:pt x="415" y="39"/>
                  </a:lnTo>
                  <a:lnTo>
                    <a:pt x="416" y="40"/>
                  </a:lnTo>
                  <a:lnTo>
                    <a:pt x="416" y="42"/>
                  </a:lnTo>
                  <a:lnTo>
                    <a:pt x="417" y="43"/>
                  </a:lnTo>
                  <a:lnTo>
                    <a:pt x="417" y="44"/>
                  </a:lnTo>
                  <a:lnTo>
                    <a:pt x="417" y="45"/>
                  </a:lnTo>
                  <a:lnTo>
                    <a:pt x="418" y="45"/>
                  </a:lnTo>
                  <a:lnTo>
                    <a:pt x="419" y="45"/>
                  </a:lnTo>
                  <a:lnTo>
                    <a:pt x="420" y="45"/>
                  </a:lnTo>
                  <a:lnTo>
                    <a:pt x="422" y="46"/>
                  </a:lnTo>
                  <a:lnTo>
                    <a:pt x="425" y="46"/>
                  </a:lnTo>
                  <a:lnTo>
                    <a:pt x="427" y="46"/>
                  </a:lnTo>
                  <a:lnTo>
                    <a:pt x="429" y="47"/>
                  </a:lnTo>
                  <a:lnTo>
                    <a:pt x="432" y="47"/>
                  </a:lnTo>
                  <a:lnTo>
                    <a:pt x="433" y="48"/>
                  </a:lnTo>
                  <a:lnTo>
                    <a:pt x="435" y="49"/>
                  </a:lnTo>
                  <a:lnTo>
                    <a:pt x="436" y="50"/>
                  </a:lnTo>
                  <a:lnTo>
                    <a:pt x="438" y="52"/>
                  </a:lnTo>
                  <a:lnTo>
                    <a:pt x="439" y="53"/>
                  </a:lnTo>
                  <a:lnTo>
                    <a:pt x="441" y="54"/>
                  </a:lnTo>
                  <a:lnTo>
                    <a:pt x="441" y="57"/>
                  </a:lnTo>
                  <a:lnTo>
                    <a:pt x="442" y="58"/>
                  </a:lnTo>
                  <a:lnTo>
                    <a:pt x="443" y="60"/>
                  </a:lnTo>
                  <a:lnTo>
                    <a:pt x="444" y="61"/>
                  </a:lnTo>
                  <a:lnTo>
                    <a:pt x="444" y="62"/>
                  </a:lnTo>
                  <a:lnTo>
                    <a:pt x="445" y="62"/>
                  </a:lnTo>
                  <a:lnTo>
                    <a:pt x="446" y="63"/>
                  </a:lnTo>
                  <a:lnTo>
                    <a:pt x="448" y="64"/>
                  </a:lnTo>
                  <a:lnTo>
                    <a:pt x="450" y="66"/>
                  </a:lnTo>
                  <a:lnTo>
                    <a:pt x="453" y="67"/>
                  </a:lnTo>
                  <a:lnTo>
                    <a:pt x="455" y="70"/>
                  </a:lnTo>
                  <a:lnTo>
                    <a:pt x="458" y="72"/>
                  </a:lnTo>
                  <a:lnTo>
                    <a:pt x="459" y="75"/>
                  </a:lnTo>
                  <a:lnTo>
                    <a:pt x="460" y="78"/>
                  </a:lnTo>
                  <a:lnTo>
                    <a:pt x="461" y="82"/>
                  </a:lnTo>
                  <a:lnTo>
                    <a:pt x="461" y="83"/>
                  </a:lnTo>
                  <a:lnTo>
                    <a:pt x="462" y="84"/>
                  </a:lnTo>
                  <a:lnTo>
                    <a:pt x="463" y="86"/>
                  </a:lnTo>
                  <a:lnTo>
                    <a:pt x="464" y="88"/>
                  </a:lnTo>
                  <a:lnTo>
                    <a:pt x="465" y="90"/>
                  </a:lnTo>
                  <a:lnTo>
                    <a:pt x="465" y="93"/>
                  </a:lnTo>
                  <a:lnTo>
                    <a:pt x="465" y="95"/>
                  </a:lnTo>
                  <a:lnTo>
                    <a:pt x="465" y="97"/>
                  </a:lnTo>
                  <a:lnTo>
                    <a:pt x="463" y="99"/>
                  </a:lnTo>
                  <a:lnTo>
                    <a:pt x="464" y="98"/>
                  </a:lnTo>
                  <a:lnTo>
                    <a:pt x="465" y="98"/>
                  </a:lnTo>
                  <a:lnTo>
                    <a:pt x="465" y="99"/>
                  </a:lnTo>
                  <a:lnTo>
                    <a:pt x="466" y="99"/>
                  </a:lnTo>
                  <a:lnTo>
                    <a:pt x="467" y="100"/>
                  </a:lnTo>
                  <a:lnTo>
                    <a:pt x="468" y="102"/>
                  </a:lnTo>
                  <a:lnTo>
                    <a:pt x="468" y="103"/>
                  </a:lnTo>
                  <a:lnTo>
                    <a:pt x="469" y="105"/>
                  </a:lnTo>
                  <a:lnTo>
                    <a:pt x="470" y="105"/>
                  </a:lnTo>
                  <a:lnTo>
                    <a:pt x="471" y="107"/>
                  </a:lnTo>
                  <a:lnTo>
                    <a:pt x="471" y="108"/>
                  </a:lnTo>
                  <a:lnTo>
                    <a:pt x="471" y="110"/>
                  </a:lnTo>
                  <a:lnTo>
                    <a:pt x="472" y="111"/>
                  </a:lnTo>
                  <a:lnTo>
                    <a:pt x="472" y="113"/>
                  </a:lnTo>
                  <a:lnTo>
                    <a:pt x="473" y="114"/>
                  </a:lnTo>
                  <a:lnTo>
                    <a:pt x="473" y="116"/>
                  </a:lnTo>
                  <a:lnTo>
                    <a:pt x="473" y="117"/>
                  </a:lnTo>
                  <a:lnTo>
                    <a:pt x="472" y="119"/>
                  </a:lnTo>
                  <a:lnTo>
                    <a:pt x="472" y="120"/>
                  </a:lnTo>
                  <a:lnTo>
                    <a:pt x="471" y="126"/>
                  </a:lnTo>
                  <a:lnTo>
                    <a:pt x="471" y="131"/>
                  </a:lnTo>
                  <a:lnTo>
                    <a:pt x="470" y="135"/>
                  </a:lnTo>
                  <a:lnTo>
                    <a:pt x="469" y="138"/>
                  </a:lnTo>
                  <a:lnTo>
                    <a:pt x="468" y="140"/>
                  </a:lnTo>
                  <a:lnTo>
                    <a:pt x="467" y="142"/>
                  </a:lnTo>
                  <a:lnTo>
                    <a:pt x="466" y="143"/>
                  </a:lnTo>
                  <a:lnTo>
                    <a:pt x="465" y="144"/>
                  </a:lnTo>
                  <a:lnTo>
                    <a:pt x="465" y="145"/>
                  </a:lnTo>
                  <a:lnTo>
                    <a:pt x="465" y="146"/>
                  </a:lnTo>
                  <a:lnTo>
                    <a:pt x="465" y="147"/>
                  </a:lnTo>
                  <a:lnTo>
                    <a:pt x="465" y="149"/>
                  </a:lnTo>
                  <a:lnTo>
                    <a:pt x="464" y="150"/>
                  </a:lnTo>
                  <a:lnTo>
                    <a:pt x="464" y="152"/>
                  </a:lnTo>
                  <a:lnTo>
                    <a:pt x="463" y="155"/>
                  </a:lnTo>
                  <a:lnTo>
                    <a:pt x="462" y="157"/>
                  </a:lnTo>
                  <a:lnTo>
                    <a:pt x="461" y="159"/>
                  </a:lnTo>
                  <a:lnTo>
                    <a:pt x="460" y="160"/>
                  </a:lnTo>
                  <a:lnTo>
                    <a:pt x="459" y="161"/>
                  </a:lnTo>
                  <a:lnTo>
                    <a:pt x="458" y="163"/>
                  </a:lnTo>
                  <a:lnTo>
                    <a:pt x="457" y="163"/>
                  </a:lnTo>
                  <a:lnTo>
                    <a:pt x="456" y="165"/>
                  </a:lnTo>
                  <a:lnTo>
                    <a:pt x="455" y="166"/>
                  </a:lnTo>
                  <a:lnTo>
                    <a:pt x="454" y="166"/>
                  </a:lnTo>
                  <a:lnTo>
                    <a:pt x="453" y="167"/>
                  </a:lnTo>
                  <a:lnTo>
                    <a:pt x="452" y="168"/>
                  </a:lnTo>
                  <a:lnTo>
                    <a:pt x="452" y="169"/>
                  </a:lnTo>
                  <a:lnTo>
                    <a:pt x="451" y="170"/>
                  </a:lnTo>
                  <a:lnTo>
                    <a:pt x="451" y="172"/>
                  </a:lnTo>
                  <a:lnTo>
                    <a:pt x="450" y="173"/>
                  </a:lnTo>
                  <a:lnTo>
                    <a:pt x="449" y="175"/>
                  </a:lnTo>
                  <a:lnTo>
                    <a:pt x="447" y="176"/>
                  </a:lnTo>
                  <a:lnTo>
                    <a:pt x="446" y="177"/>
                  </a:lnTo>
                  <a:lnTo>
                    <a:pt x="445" y="179"/>
                  </a:lnTo>
                  <a:lnTo>
                    <a:pt x="443" y="180"/>
                  </a:lnTo>
                  <a:lnTo>
                    <a:pt x="442" y="181"/>
                  </a:lnTo>
                  <a:lnTo>
                    <a:pt x="440" y="183"/>
                  </a:lnTo>
                  <a:lnTo>
                    <a:pt x="438" y="184"/>
                  </a:lnTo>
                  <a:lnTo>
                    <a:pt x="437" y="184"/>
                  </a:lnTo>
                  <a:lnTo>
                    <a:pt x="435" y="185"/>
                  </a:lnTo>
                  <a:lnTo>
                    <a:pt x="434" y="186"/>
                  </a:lnTo>
                  <a:lnTo>
                    <a:pt x="433" y="186"/>
                  </a:lnTo>
                  <a:lnTo>
                    <a:pt x="432" y="186"/>
                  </a:lnTo>
                  <a:lnTo>
                    <a:pt x="432" y="187"/>
                  </a:lnTo>
                  <a:lnTo>
                    <a:pt x="432" y="188"/>
                  </a:lnTo>
                  <a:lnTo>
                    <a:pt x="430" y="189"/>
                  </a:lnTo>
                  <a:lnTo>
                    <a:pt x="429" y="190"/>
                  </a:lnTo>
                  <a:lnTo>
                    <a:pt x="427" y="192"/>
                  </a:lnTo>
                  <a:lnTo>
                    <a:pt x="426" y="193"/>
                  </a:lnTo>
                  <a:lnTo>
                    <a:pt x="423" y="195"/>
                  </a:lnTo>
                  <a:lnTo>
                    <a:pt x="421" y="196"/>
                  </a:lnTo>
                  <a:lnTo>
                    <a:pt x="418" y="199"/>
                  </a:lnTo>
                  <a:lnTo>
                    <a:pt x="414" y="200"/>
                  </a:lnTo>
                  <a:lnTo>
                    <a:pt x="409" y="202"/>
                  </a:lnTo>
                  <a:lnTo>
                    <a:pt x="404" y="203"/>
                  </a:lnTo>
                  <a:lnTo>
                    <a:pt x="397" y="205"/>
                  </a:lnTo>
                  <a:lnTo>
                    <a:pt x="391" y="207"/>
                  </a:lnTo>
                  <a:lnTo>
                    <a:pt x="385" y="208"/>
                  </a:lnTo>
                  <a:lnTo>
                    <a:pt x="379" y="210"/>
                  </a:lnTo>
                  <a:lnTo>
                    <a:pt x="375" y="210"/>
                  </a:lnTo>
                  <a:lnTo>
                    <a:pt x="372" y="211"/>
                  </a:lnTo>
                  <a:lnTo>
                    <a:pt x="371" y="211"/>
                  </a:lnTo>
                  <a:lnTo>
                    <a:pt x="371" y="212"/>
                  </a:lnTo>
                  <a:lnTo>
                    <a:pt x="371" y="213"/>
                  </a:lnTo>
                  <a:lnTo>
                    <a:pt x="369" y="215"/>
                  </a:lnTo>
                  <a:lnTo>
                    <a:pt x="368" y="216"/>
                  </a:lnTo>
                  <a:lnTo>
                    <a:pt x="366" y="219"/>
                  </a:lnTo>
                  <a:lnTo>
                    <a:pt x="365" y="222"/>
                  </a:lnTo>
                  <a:lnTo>
                    <a:pt x="363" y="223"/>
                  </a:lnTo>
                  <a:lnTo>
                    <a:pt x="361" y="225"/>
                  </a:lnTo>
                  <a:lnTo>
                    <a:pt x="359" y="226"/>
                  </a:lnTo>
                  <a:lnTo>
                    <a:pt x="357" y="228"/>
                  </a:lnTo>
                  <a:lnTo>
                    <a:pt x="358" y="229"/>
                  </a:lnTo>
                  <a:lnTo>
                    <a:pt x="359" y="231"/>
                  </a:lnTo>
                  <a:lnTo>
                    <a:pt x="359" y="233"/>
                  </a:lnTo>
                  <a:lnTo>
                    <a:pt x="359" y="234"/>
                  </a:lnTo>
                  <a:lnTo>
                    <a:pt x="359" y="236"/>
                  </a:lnTo>
                  <a:lnTo>
                    <a:pt x="359" y="239"/>
                  </a:lnTo>
                  <a:lnTo>
                    <a:pt x="359" y="240"/>
                  </a:lnTo>
                  <a:lnTo>
                    <a:pt x="357" y="243"/>
                  </a:lnTo>
                  <a:lnTo>
                    <a:pt x="357" y="245"/>
                  </a:lnTo>
                  <a:lnTo>
                    <a:pt x="356" y="248"/>
                  </a:lnTo>
                  <a:lnTo>
                    <a:pt x="355" y="249"/>
                  </a:lnTo>
                  <a:lnTo>
                    <a:pt x="353" y="250"/>
                  </a:lnTo>
                  <a:lnTo>
                    <a:pt x="353" y="252"/>
                  </a:lnTo>
                  <a:lnTo>
                    <a:pt x="352" y="253"/>
                  </a:lnTo>
                  <a:lnTo>
                    <a:pt x="350" y="254"/>
                  </a:lnTo>
                  <a:lnTo>
                    <a:pt x="350" y="255"/>
                  </a:lnTo>
                  <a:lnTo>
                    <a:pt x="348" y="255"/>
                  </a:lnTo>
                  <a:lnTo>
                    <a:pt x="347" y="256"/>
                  </a:lnTo>
                  <a:lnTo>
                    <a:pt x="344" y="258"/>
                  </a:lnTo>
                  <a:lnTo>
                    <a:pt x="343" y="258"/>
                  </a:lnTo>
                  <a:lnTo>
                    <a:pt x="341" y="259"/>
                  </a:lnTo>
                  <a:lnTo>
                    <a:pt x="340" y="259"/>
                  </a:lnTo>
                  <a:lnTo>
                    <a:pt x="338" y="260"/>
                  </a:lnTo>
                  <a:lnTo>
                    <a:pt x="337" y="260"/>
                  </a:lnTo>
                  <a:lnTo>
                    <a:pt x="336" y="260"/>
                  </a:lnTo>
                  <a:lnTo>
                    <a:pt x="335" y="261"/>
                  </a:lnTo>
                  <a:lnTo>
                    <a:pt x="334" y="262"/>
                  </a:lnTo>
                  <a:lnTo>
                    <a:pt x="333" y="262"/>
                  </a:lnTo>
                  <a:lnTo>
                    <a:pt x="333" y="263"/>
                  </a:lnTo>
                  <a:lnTo>
                    <a:pt x="332" y="263"/>
                  </a:lnTo>
                  <a:lnTo>
                    <a:pt x="331" y="264"/>
                  </a:lnTo>
                  <a:lnTo>
                    <a:pt x="330" y="265"/>
                  </a:lnTo>
                  <a:lnTo>
                    <a:pt x="330" y="266"/>
                  </a:lnTo>
                  <a:lnTo>
                    <a:pt x="330" y="267"/>
                  </a:lnTo>
                  <a:lnTo>
                    <a:pt x="328" y="268"/>
                  </a:lnTo>
                  <a:lnTo>
                    <a:pt x="327" y="269"/>
                  </a:lnTo>
                  <a:lnTo>
                    <a:pt x="325" y="270"/>
                  </a:lnTo>
                  <a:lnTo>
                    <a:pt x="323" y="272"/>
                  </a:lnTo>
                  <a:lnTo>
                    <a:pt x="318" y="273"/>
                  </a:lnTo>
                  <a:lnTo>
                    <a:pt x="313" y="274"/>
                  </a:lnTo>
                  <a:lnTo>
                    <a:pt x="308" y="275"/>
                  </a:lnTo>
                  <a:lnTo>
                    <a:pt x="301" y="275"/>
                  </a:lnTo>
                  <a:lnTo>
                    <a:pt x="295" y="275"/>
                  </a:lnTo>
                  <a:lnTo>
                    <a:pt x="290" y="275"/>
                  </a:lnTo>
                  <a:lnTo>
                    <a:pt x="285" y="275"/>
                  </a:lnTo>
                  <a:lnTo>
                    <a:pt x="282" y="275"/>
                  </a:lnTo>
                  <a:lnTo>
                    <a:pt x="279" y="275"/>
                  </a:lnTo>
                  <a:lnTo>
                    <a:pt x="278" y="275"/>
                  </a:lnTo>
                  <a:close/>
                </a:path>
              </a:pathLst>
            </a:custGeom>
            <a:noFill/>
            <a:ln w="1">
              <a:solidFill>
                <a:srgbClr val="FFCBC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289"/>
            <p:cNvSpPr>
              <a:spLocks/>
            </p:cNvSpPr>
            <p:nvPr/>
          </p:nvSpPr>
          <p:spPr bwMode="auto">
            <a:xfrm>
              <a:off x="3375" y="1717"/>
              <a:ext cx="23" cy="22"/>
            </a:xfrm>
            <a:custGeom>
              <a:avLst/>
              <a:gdLst>
                <a:gd name="T0" fmla="*/ 22 w 23"/>
                <a:gd name="T1" fmla="*/ 13 h 22"/>
                <a:gd name="T2" fmla="*/ 22 w 23"/>
                <a:gd name="T3" fmla="*/ 15 h 22"/>
                <a:gd name="T4" fmla="*/ 22 w 23"/>
                <a:gd name="T5" fmla="*/ 17 h 22"/>
                <a:gd name="T6" fmla="*/ 23 w 23"/>
                <a:gd name="T7" fmla="*/ 18 h 22"/>
                <a:gd name="T8" fmla="*/ 23 w 23"/>
                <a:gd name="T9" fmla="*/ 20 h 22"/>
                <a:gd name="T10" fmla="*/ 23 w 23"/>
                <a:gd name="T11" fmla="*/ 20 h 22"/>
                <a:gd name="T12" fmla="*/ 23 w 23"/>
                <a:gd name="T13" fmla="*/ 21 h 22"/>
                <a:gd name="T14" fmla="*/ 23 w 23"/>
                <a:gd name="T15" fmla="*/ 21 h 22"/>
                <a:gd name="T16" fmla="*/ 23 w 23"/>
                <a:gd name="T17" fmla="*/ 22 h 22"/>
                <a:gd name="T18" fmla="*/ 22 w 23"/>
                <a:gd name="T19" fmla="*/ 22 h 22"/>
                <a:gd name="T20" fmla="*/ 22 w 23"/>
                <a:gd name="T21" fmla="*/ 18 h 22"/>
                <a:gd name="T22" fmla="*/ 22 w 23"/>
                <a:gd name="T23" fmla="*/ 15 h 22"/>
                <a:gd name="T24" fmla="*/ 19 w 23"/>
                <a:gd name="T25" fmla="*/ 12 h 22"/>
                <a:gd name="T26" fmla="*/ 17 w 23"/>
                <a:gd name="T27" fmla="*/ 10 h 22"/>
                <a:gd name="T28" fmla="*/ 14 w 23"/>
                <a:gd name="T29" fmla="*/ 7 h 22"/>
                <a:gd name="T30" fmla="*/ 10 w 23"/>
                <a:gd name="T31" fmla="*/ 6 h 22"/>
                <a:gd name="T32" fmla="*/ 7 w 23"/>
                <a:gd name="T33" fmla="*/ 3 h 22"/>
                <a:gd name="T34" fmla="*/ 4 w 23"/>
                <a:gd name="T35" fmla="*/ 3 h 22"/>
                <a:gd name="T36" fmla="*/ 2 w 23"/>
                <a:gd name="T37" fmla="*/ 1 h 22"/>
                <a:gd name="T38" fmla="*/ 0 w 23"/>
                <a:gd name="T39" fmla="*/ 0 h 22"/>
                <a:gd name="T40" fmla="*/ 2 w 23"/>
                <a:gd name="T41" fmla="*/ 1 h 22"/>
                <a:gd name="T42" fmla="*/ 4 w 23"/>
                <a:gd name="T43" fmla="*/ 1 h 22"/>
                <a:gd name="T44" fmla="*/ 6 w 23"/>
                <a:gd name="T45" fmla="*/ 2 h 22"/>
                <a:gd name="T46" fmla="*/ 8 w 23"/>
                <a:gd name="T47" fmla="*/ 3 h 22"/>
                <a:gd name="T48" fmla="*/ 10 w 23"/>
                <a:gd name="T49" fmla="*/ 3 h 22"/>
                <a:gd name="T50" fmla="*/ 12 w 23"/>
                <a:gd name="T51" fmla="*/ 3 h 22"/>
                <a:gd name="T52" fmla="*/ 14 w 23"/>
                <a:gd name="T53" fmla="*/ 3 h 22"/>
                <a:gd name="T54" fmla="*/ 16 w 23"/>
                <a:gd name="T55" fmla="*/ 3 h 22"/>
                <a:gd name="T56" fmla="*/ 17 w 23"/>
                <a:gd name="T57" fmla="*/ 1 h 22"/>
                <a:gd name="T58" fmla="*/ 19 w 23"/>
                <a:gd name="T59" fmla="*/ 1 h 22"/>
                <a:gd name="T60" fmla="*/ 18 w 23"/>
                <a:gd name="T61" fmla="*/ 1 h 22"/>
                <a:gd name="T62" fmla="*/ 18 w 23"/>
                <a:gd name="T63" fmla="*/ 2 h 22"/>
                <a:gd name="T64" fmla="*/ 17 w 23"/>
                <a:gd name="T65" fmla="*/ 3 h 22"/>
                <a:gd name="T66" fmla="*/ 16 w 23"/>
                <a:gd name="T67" fmla="*/ 3 h 22"/>
                <a:gd name="T68" fmla="*/ 16 w 23"/>
                <a:gd name="T69" fmla="*/ 4 h 22"/>
                <a:gd name="T70" fmla="*/ 15 w 23"/>
                <a:gd name="T71" fmla="*/ 4 h 22"/>
                <a:gd name="T72" fmla="*/ 15 w 23"/>
                <a:gd name="T73" fmla="*/ 6 h 22"/>
                <a:gd name="T74" fmla="*/ 16 w 23"/>
                <a:gd name="T75" fmla="*/ 7 h 22"/>
                <a:gd name="T76" fmla="*/ 16 w 23"/>
                <a:gd name="T77" fmla="*/ 7 h 22"/>
                <a:gd name="T78" fmla="*/ 17 w 23"/>
                <a:gd name="T79" fmla="*/ 8 h 22"/>
                <a:gd name="T80" fmla="*/ 18 w 23"/>
                <a:gd name="T81" fmla="*/ 8 h 22"/>
                <a:gd name="T82" fmla="*/ 19 w 23"/>
                <a:gd name="T83" fmla="*/ 9 h 22"/>
                <a:gd name="T84" fmla="*/ 19 w 23"/>
                <a:gd name="T85" fmla="*/ 10 h 22"/>
                <a:gd name="T86" fmla="*/ 20 w 23"/>
                <a:gd name="T87" fmla="*/ 11 h 22"/>
                <a:gd name="T88" fmla="*/ 21 w 23"/>
                <a:gd name="T89" fmla="*/ 11 h 22"/>
                <a:gd name="T90" fmla="*/ 21 w 23"/>
                <a:gd name="T91" fmla="*/ 12 h 22"/>
                <a:gd name="T92" fmla="*/ 22 w 23"/>
                <a:gd name="T93" fmla="*/ 13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2"/>
                <a:gd name="T143" fmla="*/ 23 w 23"/>
                <a:gd name="T144" fmla="*/ 22 h 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2">
                  <a:moveTo>
                    <a:pt x="22" y="13"/>
                  </a:moveTo>
                  <a:lnTo>
                    <a:pt x="22" y="15"/>
                  </a:lnTo>
                  <a:lnTo>
                    <a:pt x="22" y="17"/>
                  </a:lnTo>
                  <a:lnTo>
                    <a:pt x="23" y="18"/>
                  </a:lnTo>
                  <a:lnTo>
                    <a:pt x="23" y="20"/>
                  </a:lnTo>
                  <a:lnTo>
                    <a:pt x="23" y="21"/>
                  </a:lnTo>
                  <a:lnTo>
                    <a:pt x="23" y="22"/>
                  </a:lnTo>
                  <a:lnTo>
                    <a:pt x="22" y="22"/>
                  </a:lnTo>
                  <a:lnTo>
                    <a:pt x="22" y="18"/>
                  </a:lnTo>
                  <a:lnTo>
                    <a:pt x="22" y="15"/>
                  </a:lnTo>
                  <a:lnTo>
                    <a:pt x="19" y="12"/>
                  </a:lnTo>
                  <a:lnTo>
                    <a:pt x="17" y="10"/>
                  </a:lnTo>
                  <a:lnTo>
                    <a:pt x="14" y="7"/>
                  </a:lnTo>
                  <a:lnTo>
                    <a:pt x="10" y="6"/>
                  </a:lnTo>
                  <a:lnTo>
                    <a:pt x="7" y="3"/>
                  </a:lnTo>
                  <a:lnTo>
                    <a:pt x="4" y="3"/>
                  </a:lnTo>
                  <a:lnTo>
                    <a:pt x="2" y="1"/>
                  </a:lnTo>
                  <a:lnTo>
                    <a:pt x="0" y="0"/>
                  </a:lnTo>
                  <a:lnTo>
                    <a:pt x="2" y="1"/>
                  </a:lnTo>
                  <a:lnTo>
                    <a:pt x="4" y="1"/>
                  </a:lnTo>
                  <a:lnTo>
                    <a:pt x="6" y="2"/>
                  </a:lnTo>
                  <a:lnTo>
                    <a:pt x="8" y="3"/>
                  </a:lnTo>
                  <a:lnTo>
                    <a:pt x="10" y="3"/>
                  </a:lnTo>
                  <a:lnTo>
                    <a:pt x="12" y="3"/>
                  </a:lnTo>
                  <a:lnTo>
                    <a:pt x="14" y="3"/>
                  </a:lnTo>
                  <a:lnTo>
                    <a:pt x="16" y="3"/>
                  </a:lnTo>
                  <a:lnTo>
                    <a:pt x="17" y="1"/>
                  </a:lnTo>
                  <a:lnTo>
                    <a:pt x="19" y="1"/>
                  </a:lnTo>
                  <a:lnTo>
                    <a:pt x="18" y="1"/>
                  </a:lnTo>
                  <a:lnTo>
                    <a:pt x="18" y="2"/>
                  </a:lnTo>
                  <a:lnTo>
                    <a:pt x="17" y="3"/>
                  </a:lnTo>
                  <a:lnTo>
                    <a:pt x="16" y="3"/>
                  </a:lnTo>
                  <a:lnTo>
                    <a:pt x="16" y="4"/>
                  </a:lnTo>
                  <a:lnTo>
                    <a:pt x="15" y="4"/>
                  </a:lnTo>
                  <a:lnTo>
                    <a:pt x="15" y="6"/>
                  </a:lnTo>
                  <a:lnTo>
                    <a:pt x="16" y="7"/>
                  </a:lnTo>
                  <a:lnTo>
                    <a:pt x="17" y="8"/>
                  </a:lnTo>
                  <a:lnTo>
                    <a:pt x="18" y="8"/>
                  </a:lnTo>
                  <a:lnTo>
                    <a:pt x="19" y="9"/>
                  </a:lnTo>
                  <a:lnTo>
                    <a:pt x="19" y="10"/>
                  </a:lnTo>
                  <a:lnTo>
                    <a:pt x="20" y="11"/>
                  </a:lnTo>
                  <a:lnTo>
                    <a:pt x="21" y="11"/>
                  </a:lnTo>
                  <a:lnTo>
                    <a:pt x="21" y="12"/>
                  </a:lnTo>
                  <a:lnTo>
                    <a:pt x="22" y="1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290"/>
            <p:cNvSpPr>
              <a:spLocks/>
            </p:cNvSpPr>
            <p:nvPr/>
          </p:nvSpPr>
          <p:spPr bwMode="auto">
            <a:xfrm>
              <a:off x="3375" y="1717"/>
              <a:ext cx="23" cy="22"/>
            </a:xfrm>
            <a:custGeom>
              <a:avLst/>
              <a:gdLst>
                <a:gd name="T0" fmla="*/ 22 w 23"/>
                <a:gd name="T1" fmla="*/ 13 h 22"/>
                <a:gd name="T2" fmla="*/ 22 w 23"/>
                <a:gd name="T3" fmla="*/ 15 h 22"/>
                <a:gd name="T4" fmla="*/ 22 w 23"/>
                <a:gd name="T5" fmla="*/ 17 h 22"/>
                <a:gd name="T6" fmla="*/ 23 w 23"/>
                <a:gd name="T7" fmla="*/ 18 h 22"/>
                <a:gd name="T8" fmla="*/ 23 w 23"/>
                <a:gd name="T9" fmla="*/ 20 h 22"/>
                <a:gd name="T10" fmla="*/ 23 w 23"/>
                <a:gd name="T11" fmla="*/ 20 h 22"/>
                <a:gd name="T12" fmla="*/ 23 w 23"/>
                <a:gd name="T13" fmla="*/ 21 h 22"/>
                <a:gd name="T14" fmla="*/ 23 w 23"/>
                <a:gd name="T15" fmla="*/ 21 h 22"/>
                <a:gd name="T16" fmla="*/ 23 w 23"/>
                <a:gd name="T17" fmla="*/ 22 h 22"/>
                <a:gd name="T18" fmla="*/ 22 w 23"/>
                <a:gd name="T19" fmla="*/ 22 h 22"/>
                <a:gd name="T20" fmla="*/ 22 w 23"/>
                <a:gd name="T21" fmla="*/ 18 h 22"/>
                <a:gd name="T22" fmla="*/ 22 w 23"/>
                <a:gd name="T23" fmla="*/ 15 h 22"/>
                <a:gd name="T24" fmla="*/ 19 w 23"/>
                <a:gd name="T25" fmla="*/ 12 h 22"/>
                <a:gd name="T26" fmla="*/ 17 w 23"/>
                <a:gd name="T27" fmla="*/ 10 h 22"/>
                <a:gd name="T28" fmla="*/ 14 w 23"/>
                <a:gd name="T29" fmla="*/ 7 h 22"/>
                <a:gd name="T30" fmla="*/ 10 w 23"/>
                <a:gd name="T31" fmla="*/ 6 h 22"/>
                <a:gd name="T32" fmla="*/ 7 w 23"/>
                <a:gd name="T33" fmla="*/ 3 h 22"/>
                <a:gd name="T34" fmla="*/ 4 w 23"/>
                <a:gd name="T35" fmla="*/ 3 h 22"/>
                <a:gd name="T36" fmla="*/ 2 w 23"/>
                <a:gd name="T37" fmla="*/ 1 h 22"/>
                <a:gd name="T38" fmla="*/ 0 w 23"/>
                <a:gd name="T39" fmla="*/ 0 h 22"/>
                <a:gd name="T40" fmla="*/ 2 w 23"/>
                <a:gd name="T41" fmla="*/ 1 h 22"/>
                <a:gd name="T42" fmla="*/ 4 w 23"/>
                <a:gd name="T43" fmla="*/ 1 h 22"/>
                <a:gd name="T44" fmla="*/ 6 w 23"/>
                <a:gd name="T45" fmla="*/ 2 h 22"/>
                <a:gd name="T46" fmla="*/ 8 w 23"/>
                <a:gd name="T47" fmla="*/ 3 h 22"/>
                <a:gd name="T48" fmla="*/ 10 w 23"/>
                <a:gd name="T49" fmla="*/ 3 h 22"/>
                <a:gd name="T50" fmla="*/ 12 w 23"/>
                <a:gd name="T51" fmla="*/ 3 h 22"/>
                <a:gd name="T52" fmla="*/ 14 w 23"/>
                <a:gd name="T53" fmla="*/ 3 h 22"/>
                <a:gd name="T54" fmla="*/ 16 w 23"/>
                <a:gd name="T55" fmla="*/ 3 h 22"/>
                <a:gd name="T56" fmla="*/ 17 w 23"/>
                <a:gd name="T57" fmla="*/ 1 h 22"/>
                <a:gd name="T58" fmla="*/ 19 w 23"/>
                <a:gd name="T59" fmla="*/ 1 h 22"/>
                <a:gd name="T60" fmla="*/ 18 w 23"/>
                <a:gd name="T61" fmla="*/ 1 h 22"/>
                <a:gd name="T62" fmla="*/ 18 w 23"/>
                <a:gd name="T63" fmla="*/ 2 h 22"/>
                <a:gd name="T64" fmla="*/ 17 w 23"/>
                <a:gd name="T65" fmla="*/ 3 h 22"/>
                <a:gd name="T66" fmla="*/ 16 w 23"/>
                <a:gd name="T67" fmla="*/ 3 h 22"/>
                <a:gd name="T68" fmla="*/ 16 w 23"/>
                <a:gd name="T69" fmla="*/ 4 h 22"/>
                <a:gd name="T70" fmla="*/ 15 w 23"/>
                <a:gd name="T71" fmla="*/ 4 h 22"/>
                <a:gd name="T72" fmla="*/ 15 w 23"/>
                <a:gd name="T73" fmla="*/ 6 h 22"/>
                <a:gd name="T74" fmla="*/ 16 w 23"/>
                <a:gd name="T75" fmla="*/ 7 h 22"/>
                <a:gd name="T76" fmla="*/ 16 w 23"/>
                <a:gd name="T77" fmla="*/ 7 h 22"/>
                <a:gd name="T78" fmla="*/ 17 w 23"/>
                <a:gd name="T79" fmla="*/ 8 h 22"/>
                <a:gd name="T80" fmla="*/ 18 w 23"/>
                <a:gd name="T81" fmla="*/ 8 h 22"/>
                <a:gd name="T82" fmla="*/ 19 w 23"/>
                <a:gd name="T83" fmla="*/ 9 h 22"/>
                <a:gd name="T84" fmla="*/ 19 w 23"/>
                <a:gd name="T85" fmla="*/ 10 h 22"/>
                <a:gd name="T86" fmla="*/ 20 w 23"/>
                <a:gd name="T87" fmla="*/ 11 h 22"/>
                <a:gd name="T88" fmla="*/ 21 w 23"/>
                <a:gd name="T89" fmla="*/ 11 h 22"/>
                <a:gd name="T90" fmla="*/ 21 w 23"/>
                <a:gd name="T91" fmla="*/ 12 h 22"/>
                <a:gd name="T92" fmla="*/ 22 w 23"/>
                <a:gd name="T93" fmla="*/ 13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2"/>
                <a:gd name="T143" fmla="*/ 23 w 23"/>
                <a:gd name="T144" fmla="*/ 22 h 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2">
                  <a:moveTo>
                    <a:pt x="22" y="13"/>
                  </a:moveTo>
                  <a:lnTo>
                    <a:pt x="22" y="15"/>
                  </a:lnTo>
                  <a:lnTo>
                    <a:pt x="22" y="17"/>
                  </a:lnTo>
                  <a:lnTo>
                    <a:pt x="23" y="18"/>
                  </a:lnTo>
                  <a:lnTo>
                    <a:pt x="23" y="20"/>
                  </a:lnTo>
                  <a:lnTo>
                    <a:pt x="23" y="21"/>
                  </a:lnTo>
                  <a:lnTo>
                    <a:pt x="23" y="22"/>
                  </a:lnTo>
                  <a:lnTo>
                    <a:pt x="22" y="22"/>
                  </a:lnTo>
                  <a:lnTo>
                    <a:pt x="22" y="18"/>
                  </a:lnTo>
                  <a:lnTo>
                    <a:pt x="22" y="15"/>
                  </a:lnTo>
                  <a:lnTo>
                    <a:pt x="19" y="12"/>
                  </a:lnTo>
                  <a:lnTo>
                    <a:pt x="17" y="10"/>
                  </a:lnTo>
                  <a:lnTo>
                    <a:pt x="14" y="7"/>
                  </a:lnTo>
                  <a:lnTo>
                    <a:pt x="10" y="6"/>
                  </a:lnTo>
                  <a:lnTo>
                    <a:pt x="7" y="3"/>
                  </a:lnTo>
                  <a:lnTo>
                    <a:pt x="4" y="3"/>
                  </a:lnTo>
                  <a:lnTo>
                    <a:pt x="2" y="1"/>
                  </a:lnTo>
                  <a:lnTo>
                    <a:pt x="0" y="0"/>
                  </a:lnTo>
                  <a:lnTo>
                    <a:pt x="2" y="1"/>
                  </a:lnTo>
                  <a:lnTo>
                    <a:pt x="4" y="1"/>
                  </a:lnTo>
                  <a:lnTo>
                    <a:pt x="6" y="2"/>
                  </a:lnTo>
                  <a:lnTo>
                    <a:pt x="8" y="3"/>
                  </a:lnTo>
                  <a:lnTo>
                    <a:pt x="10" y="3"/>
                  </a:lnTo>
                  <a:lnTo>
                    <a:pt x="12" y="3"/>
                  </a:lnTo>
                  <a:lnTo>
                    <a:pt x="14" y="3"/>
                  </a:lnTo>
                  <a:lnTo>
                    <a:pt x="16" y="3"/>
                  </a:lnTo>
                  <a:lnTo>
                    <a:pt x="17" y="1"/>
                  </a:lnTo>
                  <a:lnTo>
                    <a:pt x="19" y="1"/>
                  </a:lnTo>
                  <a:lnTo>
                    <a:pt x="18" y="1"/>
                  </a:lnTo>
                  <a:lnTo>
                    <a:pt x="18" y="2"/>
                  </a:lnTo>
                  <a:lnTo>
                    <a:pt x="17" y="3"/>
                  </a:lnTo>
                  <a:lnTo>
                    <a:pt x="16" y="3"/>
                  </a:lnTo>
                  <a:lnTo>
                    <a:pt x="16" y="4"/>
                  </a:lnTo>
                  <a:lnTo>
                    <a:pt x="15" y="4"/>
                  </a:lnTo>
                  <a:lnTo>
                    <a:pt x="15" y="6"/>
                  </a:lnTo>
                  <a:lnTo>
                    <a:pt x="16" y="7"/>
                  </a:lnTo>
                  <a:lnTo>
                    <a:pt x="17" y="8"/>
                  </a:lnTo>
                  <a:lnTo>
                    <a:pt x="18" y="8"/>
                  </a:lnTo>
                  <a:lnTo>
                    <a:pt x="19" y="9"/>
                  </a:lnTo>
                  <a:lnTo>
                    <a:pt x="19" y="10"/>
                  </a:lnTo>
                  <a:lnTo>
                    <a:pt x="20" y="11"/>
                  </a:lnTo>
                  <a:lnTo>
                    <a:pt x="21" y="11"/>
                  </a:lnTo>
                  <a:lnTo>
                    <a:pt x="21" y="12"/>
                  </a:lnTo>
                  <a:lnTo>
                    <a:pt x="22" y="1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291"/>
            <p:cNvSpPr>
              <a:spLocks/>
            </p:cNvSpPr>
            <p:nvPr/>
          </p:nvSpPr>
          <p:spPr bwMode="auto">
            <a:xfrm>
              <a:off x="3375" y="1717"/>
              <a:ext cx="23" cy="22"/>
            </a:xfrm>
            <a:custGeom>
              <a:avLst/>
              <a:gdLst>
                <a:gd name="T0" fmla="*/ 22 w 23"/>
                <a:gd name="T1" fmla="*/ 13 h 22"/>
                <a:gd name="T2" fmla="*/ 22 w 23"/>
                <a:gd name="T3" fmla="*/ 15 h 22"/>
                <a:gd name="T4" fmla="*/ 22 w 23"/>
                <a:gd name="T5" fmla="*/ 17 h 22"/>
                <a:gd name="T6" fmla="*/ 23 w 23"/>
                <a:gd name="T7" fmla="*/ 18 h 22"/>
                <a:gd name="T8" fmla="*/ 23 w 23"/>
                <a:gd name="T9" fmla="*/ 20 h 22"/>
                <a:gd name="T10" fmla="*/ 23 w 23"/>
                <a:gd name="T11" fmla="*/ 20 h 22"/>
                <a:gd name="T12" fmla="*/ 23 w 23"/>
                <a:gd name="T13" fmla="*/ 21 h 22"/>
                <a:gd name="T14" fmla="*/ 23 w 23"/>
                <a:gd name="T15" fmla="*/ 21 h 22"/>
                <a:gd name="T16" fmla="*/ 23 w 23"/>
                <a:gd name="T17" fmla="*/ 22 h 22"/>
                <a:gd name="T18" fmla="*/ 22 w 23"/>
                <a:gd name="T19" fmla="*/ 22 h 22"/>
                <a:gd name="T20" fmla="*/ 22 w 23"/>
                <a:gd name="T21" fmla="*/ 18 h 22"/>
                <a:gd name="T22" fmla="*/ 22 w 23"/>
                <a:gd name="T23" fmla="*/ 15 h 22"/>
                <a:gd name="T24" fmla="*/ 19 w 23"/>
                <a:gd name="T25" fmla="*/ 12 h 22"/>
                <a:gd name="T26" fmla="*/ 17 w 23"/>
                <a:gd name="T27" fmla="*/ 10 h 22"/>
                <a:gd name="T28" fmla="*/ 14 w 23"/>
                <a:gd name="T29" fmla="*/ 7 h 22"/>
                <a:gd name="T30" fmla="*/ 10 w 23"/>
                <a:gd name="T31" fmla="*/ 6 h 22"/>
                <a:gd name="T32" fmla="*/ 7 w 23"/>
                <a:gd name="T33" fmla="*/ 3 h 22"/>
                <a:gd name="T34" fmla="*/ 4 w 23"/>
                <a:gd name="T35" fmla="*/ 3 h 22"/>
                <a:gd name="T36" fmla="*/ 2 w 23"/>
                <a:gd name="T37" fmla="*/ 1 h 22"/>
                <a:gd name="T38" fmla="*/ 0 w 23"/>
                <a:gd name="T39" fmla="*/ 0 h 22"/>
                <a:gd name="T40" fmla="*/ 2 w 23"/>
                <a:gd name="T41" fmla="*/ 1 h 22"/>
                <a:gd name="T42" fmla="*/ 4 w 23"/>
                <a:gd name="T43" fmla="*/ 1 h 22"/>
                <a:gd name="T44" fmla="*/ 6 w 23"/>
                <a:gd name="T45" fmla="*/ 2 h 22"/>
                <a:gd name="T46" fmla="*/ 8 w 23"/>
                <a:gd name="T47" fmla="*/ 3 h 22"/>
                <a:gd name="T48" fmla="*/ 10 w 23"/>
                <a:gd name="T49" fmla="*/ 3 h 22"/>
                <a:gd name="T50" fmla="*/ 12 w 23"/>
                <a:gd name="T51" fmla="*/ 3 h 22"/>
                <a:gd name="T52" fmla="*/ 14 w 23"/>
                <a:gd name="T53" fmla="*/ 3 h 22"/>
                <a:gd name="T54" fmla="*/ 16 w 23"/>
                <a:gd name="T55" fmla="*/ 3 h 22"/>
                <a:gd name="T56" fmla="*/ 17 w 23"/>
                <a:gd name="T57" fmla="*/ 1 h 22"/>
                <a:gd name="T58" fmla="*/ 19 w 23"/>
                <a:gd name="T59" fmla="*/ 1 h 22"/>
                <a:gd name="T60" fmla="*/ 18 w 23"/>
                <a:gd name="T61" fmla="*/ 1 h 22"/>
                <a:gd name="T62" fmla="*/ 18 w 23"/>
                <a:gd name="T63" fmla="*/ 2 h 22"/>
                <a:gd name="T64" fmla="*/ 17 w 23"/>
                <a:gd name="T65" fmla="*/ 3 h 22"/>
                <a:gd name="T66" fmla="*/ 16 w 23"/>
                <a:gd name="T67" fmla="*/ 3 h 22"/>
                <a:gd name="T68" fmla="*/ 16 w 23"/>
                <a:gd name="T69" fmla="*/ 4 h 22"/>
                <a:gd name="T70" fmla="*/ 15 w 23"/>
                <a:gd name="T71" fmla="*/ 4 h 22"/>
                <a:gd name="T72" fmla="*/ 15 w 23"/>
                <a:gd name="T73" fmla="*/ 6 h 22"/>
                <a:gd name="T74" fmla="*/ 16 w 23"/>
                <a:gd name="T75" fmla="*/ 7 h 22"/>
                <a:gd name="T76" fmla="*/ 16 w 23"/>
                <a:gd name="T77" fmla="*/ 7 h 22"/>
                <a:gd name="T78" fmla="*/ 17 w 23"/>
                <a:gd name="T79" fmla="*/ 8 h 22"/>
                <a:gd name="T80" fmla="*/ 18 w 23"/>
                <a:gd name="T81" fmla="*/ 8 h 22"/>
                <a:gd name="T82" fmla="*/ 19 w 23"/>
                <a:gd name="T83" fmla="*/ 9 h 22"/>
                <a:gd name="T84" fmla="*/ 19 w 23"/>
                <a:gd name="T85" fmla="*/ 10 h 22"/>
                <a:gd name="T86" fmla="*/ 20 w 23"/>
                <a:gd name="T87" fmla="*/ 11 h 22"/>
                <a:gd name="T88" fmla="*/ 21 w 23"/>
                <a:gd name="T89" fmla="*/ 11 h 22"/>
                <a:gd name="T90" fmla="*/ 21 w 23"/>
                <a:gd name="T91" fmla="*/ 12 h 22"/>
                <a:gd name="T92" fmla="*/ 22 w 23"/>
                <a:gd name="T93" fmla="*/ 13 h 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2"/>
                <a:gd name="T143" fmla="*/ 23 w 23"/>
                <a:gd name="T144" fmla="*/ 22 h 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2">
                  <a:moveTo>
                    <a:pt x="22" y="13"/>
                  </a:moveTo>
                  <a:lnTo>
                    <a:pt x="22" y="15"/>
                  </a:lnTo>
                  <a:lnTo>
                    <a:pt x="22" y="17"/>
                  </a:lnTo>
                  <a:lnTo>
                    <a:pt x="23" y="18"/>
                  </a:lnTo>
                  <a:lnTo>
                    <a:pt x="23" y="20"/>
                  </a:lnTo>
                  <a:lnTo>
                    <a:pt x="23" y="21"/>
                  </a:lnTo>
                  <a:lnTo>
                    <a:pt x="23" y="22"/>
                  </a:lnTo>
                  <a:lnTo>
                    <a:pt x="22" y="22"/>
                  </a:lnTo>
                  <a:lnTo>
                    <a:pt x="22" y="18"/>
                  </a:lnTo>
                  <a:lnTo>
                    <a:pt x="22" y="15"/>
                  </a:lnTo>
                  <a:lnTo>
                    <a:pt x="19" y="12"/>
                  </a:lnTo>
                  <a:lnTo>
                    <a:pt x="17" y="10"/>
                  </a:lnTo>
                  <a:lnTo>
                    <a:pt x="14" y="7"/>
                  </a:lnTo>
                  <a:lnTo>
                    <a:pt x="10" y="6"/>
                  </a:lnTo>
                  <a:lnTo>
                    <a:pt x="7" y="3"/>
                  </a:lnTo>
                  <a:lnTo>
                    <a:pt x="4" y="3"/>
                  </a:lnTo>
                  <a:lnTo>
                    <a:pt x="2" y="1"/>
                  </a:lnTo>
                  <a:lnTo>
                    <a:pt x="0" y="0"/>
                  </a:lnTo>
                  <a:lnTo>
                    <a:pt x="2" y="1"/>
                  </a:lnTo>
                  <a:lnTo>
                    <a:pt x="4" y="1"/>
                  </a:lnTo>
                  <a:lnTo>
                    <a:pt x="6" y="2"/>
                  </a:lnTo>
                  <a:lnTo>
                    <a:pt x="8" y="3"/>
                  </a:lnTo>
                  <a:lnTo>
                    <a:pt x="10" y="3"/>
                  </a:lnTo>
                  <a:lnTo>
                    <a:pt x="12" y="3"/>
                  </a:lnTo>
                  <a:lnTo>
                    <a:pt x="14" y="3"/>
                  </a:lnTo>
                  <a:lnTo>
                    <a:pt x="16" y="3"/>
                  </a:lnTo>
                  <a:lnTo>
                    <a:pt x="17" y="1"/>
                  </a:lnTo>
                  <a:lnTo>
                    <a:pt x="19" y="1"/>
                  </a:lnTo>
                  <a:lnTo>
                    <a:pt x="18" y="1"/>
                  </a:lnTo>
                  <a:lnTo>
                    <a:pt x="18" y="2"/>
                  </a:lnTo>
                  <a:lnTo>
                    <a:pt x="17" y="3"/>
                  </a:lnTo>
                  <a:lnTo>
                    <a:pt x="16" y="3"/>
                  </a:lnTo>
                  <a:lnTo>
                    <a:pt x="16" y="4"/>
                  </a:lnTo>
                  <a:lnTo>
                    <a:pt x="15" y="4"/>
                  </a:lnTo>
                  <a:lnTo>
                    <a:pt x="15" y="6"/>
                  </a:lnTo>
                  <a:lnTo>
                    <a:pt x="16" y="7"/>
                  </a:lnTo>
                  <a:lnTo>
                    <a:pt x="17" y="8"/>
                  </a:lnTo>
                  <a:lnTo>
                    <a:pt x="18" y="8"/>
                  </a:lnTo>
                  <a:lnTo>
                    <a:pt x="19" y="9"/>
                  </a:lnTo>
                  <a:lnTo>
                    <a:pt x="19" y="10"/>
                  </a:lnTo>
                  <a:lnTo>
                    <a:pt x="20" y="11"/>
                  </a:lnTo>
                  <a:lnTo>
                    <a:pt x="21" y="11"/>
                  </a:lnTo>
                  <a:lnTo>
                    <a:pt x="21" y="12"/>
                  </a:lnTo>
                  <a:lnTo>
                    <a:pt x="22" y="1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292"/>
            <p:cNvSpPr>
              <a:spLocks/>
            </p:cNvSpPr>
            <p:nvPr/>
          </p:nvSpPr>
          <p:spPr bwMode="auto">
            <a:xfrm>
              <a:off x="3305" y="1740"/>
              <a:ext cx="53" cy="33"/>
            </a:xfrm>
            <a:custGeom>
              <a:avLst/>
              <a:gdLst>
                <a:gd name="T0" fmla="*/ 2 w 53"/>
                <a:gd name="T1" fmla="*/ 0 h 33"/>
                <a:gd name="T2" fmla="*/ 0 w 53"/>
                <a:gd name="T3" fmla="*/ 4 h 33"/>
                <a:gd name="T4" fmla="*/ 0 w 53"/>
                <a:gd name="T5" fmla="*/ 8 h 33"/>
                <a:gd name="T6" fmla="*/ 3 w 53"/>
                <a:gd name="T7" fmla="*/ 13 h 33"/>
                <a:gd name="T8" fmla="*/ 9 w 53"/>
                <a:gd name="T9" fmla="*/ 17 h 33"/>
                <a:gd name="T10" fmla="*/ 12 w 53"/>
                <a:gd name="T11" fmla="*/ 18 h 33"/>
                <a:gd name="T12" fmla="*/ 15 w 53"/>
                <a:gd name="T13" fmla="*/ 18 h 33"/>
                <a:gd name="T14" fmla="*/ 18 w 53"/>
                <a:gd name="T15" fmla="*/ 18 h 33"/>
                <a:gd name="T16" fmla="*/ 19 w 53"/>
                <a:gd name="T17" fmla="*/ 17 h 33"/>
                <a:gd name="T18" fmla="*/ 18 w 53"/>
                <a:gd name="T19" fmla="*/ 18 h 33"/>
                <a:gd name="T20" fmla="*/ 17 w 53"/>
                <a:gd name="T21" fmla="*/ 20 h 33"/>
                <a:gd name="T22" fmla="*/ 14 w 53"/>
                <a:gd name="T23" fmla="*/ 23 h 33"/>
                <a:gd name="T24" fmla="*/ 12 w 53"/>
                <a:gd name="T25" fmla="*/ 26 h 33"/>
                <a:gd name="T26" fmla="*/ 11 w 53"/>
                <a:gd name="T27" fmla="*/ 28 h 33"/>
                <a:gd name="T28" fmla="*/ 11 w 53"/>
                <a:gd name="T29" fmla="*/ 28 h 33"/>
                <a:gd name="T30" fmla="*/ 10 w 53"/>
                <a:gd name="T31" fmla="*/ 30 h 33"/>
                <a:gd name="T32" fmla="*/ 9 w 53"/>
                <a:gd name="T33" fmla="*/ 31 h 33"/>
                <a:gd name="T34" fmla="*/ 9 w 53"/>
                <a:gd name="T35" fmla="*/ 32 h 33"/>
                <a:gd name="T36" fmla="*/ 9 w 53"/>
                <a:gd name="T37" fmla="*/ 33 h 33"/>
                <a:gd name="T38" fmla="*/ 11 w 53"/>
                <a:gd name="T39" fmla="*/ 33 h 33"/>
                <a:gd name="T40" fmla="*/ 12 w 53"/>
                <a:gd name="T41" fmla="*/ 33 h 33"/>
                <a:gd name="T42" fmla="*/ 14 w 53"/>
                <a:gd name="T43" fmla="*/ 31 h 33"/>
                <a:gd name="T44" fmla="*/ 14 w 53"/>
                <a:gd name="T45" fmla="*/ 30 h 33"/>
                <a:gd name="T46" fmla="*/ 15 w 53"/>
                <a:gd name="T47" fmla="*/ 29 h 33"/>
                <a:gd name="T48" fmla="*/ 17 w 53"/>
                <a:gd name="T49" fmla="*/ 27 h 33"/>
                <a:gd name="T50" fmla="*/ 20 w 53"/>
                <a:gd name="T51" fmla="*/ 23 h 33"/>
                <a:gd name="T52" fmla="*/ 24 w 53"/>
                <a:gd name="T53" fmla="*/ 18 h 33"/>
                <a:gd name="T54" fmla="*/ 28 w 53"/>
                <a:gd name="T55" fmla="*/ 15 h 33"/>
                <a:gd name="T56" fmla="*/ 32 w 53"/>
                <a:gd name="T57" fmla="*/ 13 h 33"/>
                <a:gd name="T58" fmla="*/ 37 w 53"/>
                <a:gd name="T59" fmla="*/ 11 h 33"/>
                <a:gd name="T60" fmla="*/ 44 w 53"/>
                <a:gd name="T61" fmla="*/ 9 h 33"/>
                <a:gd name="T62" fmla="*/ 49 w 53"/>
                <a:gd name="T63" fmla="*/ 7 h 33"/>
                <a:gd name="T64" fmla="*/ 53 w 53"/>
                <a:gd name="T65" fmla="*/ 7 h 33"/>
                <a:gd name="T66" fmla="*/ 51 w 53"/>
                <a:gd name="T67" fmla="*/ 7 h 33"/>
                <a:gd name="T68" fmla="*/ 47 w 53"/>
                <a:gd name="T69" fmla="*/ 7 h 33"/>
                <a:gd name="T70" fmla="*/ 43 w 53"/>
                <a:gd name="T71" fmla="*/ 8 h 33"/>
                <a:gd name="T72" fmla="*/ 38 w 53"/>
                <a:gd name="T73" fmla="*/ 8 h 33"/>
                <a:gd name="T74" fmla="*/ 34 w 53"/>
                <a:gd name="T75" fmla="*/ 9 h 33"/>
                <a:gd name="T76" fmla="*/ 30 w 53"/>
                <a:gd name="T77" fmla="*/ 11 h 33"/>
                <a:gd name="T78" fmla="*/ 27 w 53"/>
                <a:gd name="T79" fmla="*/ 12 h 33"/>
                <a:gd name="T80" fmla="*/ 22 w 53"/>
                <a:gd name="T81" fmla="*/ 13 h 33"/>
                <a:gd name="T82" fmla="*/ 18 w 53"/>
                <a:gd name="T83" fmla="*/ 14 h 33"/>
                <a:gd name="T84" fmla="*/ 15 w 53"/>
                <a:gd name="T85" fmla="*/ 15 h 33"/>
                <a:gd name="T86" fmla="*/ 10 w 53"/>
                <a:gd name="T87" fmla="*/ 14 h 33"/>
                <a:gd name="T88" fmla="*/ 6 w 53"/>
                <a:gd name="T89" fmla="*/ 12 h 33"/>
                <a:gd name="T90" fmla="*/ 3 w 53"/>
                <a:gd name="T91" fmla="*/ 9 h 33"/>
                <a:gd name="T92" fmla="*/ 2 w 53"/>
                <a:gd name="T93" fmla="*/ 6 h 33"/>
                <a:gd name="T94" fmla="*/ 2 w 53"/>
                <a:gd name="T95" fmla="*/ 1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33"/>
                <a:gd name="T146" fmla="*/ 53 w 53"/>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33">
                  <a:moveTo>
                    <a:pt x="2" y="0"/>
                  </a:moveTo>
                  <a:lnTo>
                    <a:pt x="2" y="0"/>
                  </a:lnTo>
                  <a:lnTo>
                    <a:pt x="0" y="2"/>
                  </a:lnTo>
                  <a:lnTo>
                    <a:pt x="0" y="4"/>
                  </a:lnTo>
                  <a:lnTo>
                    <a:pt x="0" y="6"/>
                  </a:lnTo>
                  <a:lnTo>
                    <a:pt x="0" y="8"/>
                  </a:lnTo>
                  <a:lnTo>
                    <a:pt x="1" y="11"/>
                  </a:lnTo>
                  <a:lnTo>
                    <a:pt x="3" y="13"/>
                  </a:lnTo>
                  <a:lnTo>
                    <a:pt x="6" y="15"/>
                  </a:lnTo>
                  <a:lnTo>
                    <a:pt x="9" y="17"/>
                  </a:lnTo>
                  <a:lnTo>
                    <a:pt x="11" y="17"/>
                  </a:lnTo>
                  <a:lnTo>
                    <a:pt x="12" y="18"/>
                  </a:lnTo>
                  <a:lnTo>
                    <a:pt x="14" y="18"/>
                  </a:lnTo>
                  <a:lnTo>
                    <a:pt x="15" y="18"/>
                  </a:lnTo>
                  <a:lnTo>
                    <a:pt x="17" y="18"/>
                  </a:lnTo>
                  <a:lnTo>
                    <a:pt x="18" y="18"/>
                  </a:lnTo>
                  <a:lnTo>
                    <a:pt x="18" y="17"/>
                  </a:lnTo>
                  <a:lnTo>
                    <a:pt x="19" y="17"/>
                  </a:lnTo>
                  <a:lnTo>
                    <a:pt x="18" y="18"/>
                  </a:lnTo>
                  <a:lnTo>
                    <a:pt x="17" y="20"/>
                  </a:lnTo>
                  <a:lnTo>
                    <a:pt x="15" y="21"/>
                  </a:lnTo>
                  <a:lnTo>
                    <a:pt x="14" y="23"/>
                  </a:lnTo>
                  <a:lnTo>
                    <a:pt x="13" y="24"/>
                  </a:lnTo>
                  <a:lnTo>
                    <a:pt x="12" y="26"/>
                  </a:lnTo>
                  <a:lnTo>
                    <a:pt x="12" y="27"/>
                  </a:lnTo>
                  <a:lnTo>
                    <a:pt x="11" y="28"/>
                  </a:lnTo>
                  <a:lnTo>
                    <a:pt x="10" y="29"/>
                  </a:lnTo>
                  <a:lnTo>
                    <a:pt x="10" y="30"/>
                  </a:lnTo>
                  <a:lnTo>
                    <a:pt x="9" y="30"/>
                  </a:lnTo>
                  <a:lnTo>
                    <a:pt x="9" y="31"/>
                  </a:lnTo>
                  <a:lnTo>
                    <a:pt x="9" y="32"/>
                  </a:lnTo>
                  <a:lnTo>
                    <a:pt x="9" y="33"/>
                  </a:lnTo>
                  <a:lnTo>
                    <a:pt x="10" y="33"/>
                  </a:lnTo>
                  <a:lnTo>
                    <a:pt x="11" y="33"/>
                  </a:lnTo>
                  <a:lnTo>
                    <a:pt x="12" y="33"/>
                  </a:lnTo>
                  <a:lnTo>
                    <a:pt x="13" y="32"/>
                  </a:lnTo>
                  <a:lnTo>
                    <a:pt x="14" y="31"/>
                  </a:lnTo>
                  <a:lnTo>
                    <a:pt x="14" y="30"/>
                  </a:lnTo>
                  <a:lnTo>
                    <a:pt x="15" y="30"/>
                  </a:lnTo>
                  <a:lnTo>
                    <a:pt x="15" y="29"/>
                  </a:lnTo>
                  <a:lnTo>
                    <a:pt x="15" y="28"/>
                  </a:lnTo>
                  <a:lnTo>
                    <a:pt x="17" y="27"/>
                  </a:lnTo>
                  <a:lnTo>
                    <a:pt x="18" y="24"/>
                  </a:lnTo>
                  <a:lnTo>
                    <a:pt x="20" y="23"/>
                  </a:lnTo>
                  <a:lnTo>
                    <a:pt x="22" y="21"/>
                  </a:lnTo>
                  <a:lnTo>
                    <a:pt x="24" y="18"/>
                  </a:lnTo>
                  <a:lnTo>
                    <a:pt x="26" y="17"/>
                  </a:lnTo>
                  <a:lnTo>
                    <a:pt x="28" y="15"/>
                  </a:lnTo>
                  <a:lnTo>
                    <a:pt x="30" y="14"/>
                  </a:lnTo>
                  <a:lnTo>
                    <a:pt x="32" y="13"/>
                  </a:lnTo>
                  <a:lnTo>
                    <a:pt x="34" y="12"/>
                  </a:lnTo>
                  <a:lnTo>
                    <a:pt x="37" y="11"/>
                  </a:lnTo>
                  <a:lnTo>
                    <a:pt x="40" y="10"/>
                  </a:lnTo>
                  <a:lnTo>
                    <a:pt x="44" y="9"/>
                  </a:lnTo>
                  <a:lnTo>
                    <a:pt x="47" y="8"/>
                  </a:lnTo>
                  <a:lnTo>
                    <a:pt x="49" y="7"/>
                  </a:lnTo>
                  <a:lnTo>
                    <a:pt x="52" y="7"/>
                  </a:lnTo>
                  <a:lnTo>
                    <a:pt x="53" y="7"/>
                  </a:lnTo>
                  <a:lnTo>
                    <a:pt x="53" y="6"/>
                  </a:lnTo>
                  <a:lnTo>
                    <a:pt x="51" y="7"/>
                  </a:lnTo>
                  <a:lnTo>
                    <a:pt x="49" y="7"/>
                  </a:lnTo>
                  <a:lnTo>
                    <a:pt x="47" y="7"/>
                  </a:lnTo>
                  <a:lnTo>
                    <a:pt x="45" y="7"/>
                  </a:lnTo>
                  <a:lnTo>
                    <a:pt x="43" y="8"/>
                  </a:lnTo>
                  <a:lnTo>
                    <a:pt x="41" y="8"/>
                  </a:lnTo>
                  <a:lnTo>
                    <a:pt x="38" y="8"/>
                  </a:lnTo>
                  <a:lnTo>
                    <a:pt x="36" y="9"/>
                  </a:lnTo>
                  <a:lnTo>
                    <a:pt x="34" y="9"/>
                  </a:lnTo>
                  <a:lnTo>
                    <a:pt x="32" y="10"/>
                  </a:lnTo>
                  <a:lnTo>
                    <a:pt x="30" y="11"/>
                  </a:lnTo>
                  <a:lnTo>
                    <a:pt x="28" y="11"/>
                  </a:lnTo>
                  <a:lnTo>
                    <a:pt x="27" y="12"/>
                  </a:lnTo>
                  <a:lnTo>
                    <a:pt x="24" y="13"/>
                  </a:lnTo>
                  <a:lnTo>
                    <a:pt x="22" y="13"/>
                  </a:lnTo>
                  <a:lnTo>
                    <a:pt x="21" y="14"/>
                  </a:lnTo>
                  <a:lnTo>
                    <a:pt x="18" y="14"/>
                  </a:lnTo>
                  <a:lnTo>
                    <a:pt x="17" y="14"/>
                  </a:lnTo>
                  <a:lnTo>
                    <a:pt x="15" y="15"/>
                  </a:lnTo>
                  <a:lnTo>
                    <a:pt x="12" y="15"/>
                  </a:lnTo>
                  <a:lnTo>
                    <a:pt x="10" y="14"/>
                  </a:lnTo>
                  <a:lnTo>
                    <a:pt x="8" y="14"/>
                  </a:lnTo>
                  <a:lnTo>
                    <a:pt x="6" y="12"/>
                  </a:lnTo>
                  <a:lnTo>
                    <a:pt x="4" y="11"/>
                  </a:lnTo>
                  <a:lnTo>
                    <a:pt x="3" y="9"/>
                  </a:lnTo>
                  <a:lnTo>
                    <a:pt x="2" y="8"/>
                  </a:lnTo>
                  <a:lnTo>
                    <a:pt x="2" y="6"/>
                  </a:lnTo>
                  <a:lnTo>
                    <a:pt x="1" y="3"/>
                  </a:lnTo>
                  <a:lnTo>
                    <a:pt x="2" y="1"/>
                  </a:lnTo>
                  <a:lnTo>
                    <a:pt x="2"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293"/>
            <p:cNvSpPr>
              <a:spLocks/>
            </p:cNvSpPr>
            <p:nvPr/>
          </p:nvSpPr>
          <p:spPr bwMode="auto">
            <a:xfrm>
              <a:off x="3305" y="1740"/>
              <a:ext cx="53" cy="33"/>
            </a:xfrm>
            <a:custGeom>
              <a:avLst/>
              <a:gdLst>
                <a:gd name="T0" fmla="*/ 2 w 53"/>
                <a:gd name="T1" fmla="*/ 0 h 33"/>
                <a:gd name="T2" fmla="*/ 0 w 53"/>
                <a:gd name="T3" fmla="*/ 4 h 33"/>
                <a:gd name="T4" fmla="*/ 0 w 53"/>
                <a:gd name="T5" fmla="*/ 8 h 33"/>
                <a:gd name="T6" fmla="*/ 3 w 53"/>
                <a:gd name="T7" fmla="*/ 13 h 33"/>
                <a:gd name="T8" fmla="*/ 9 w 53"/>
                <a:gd name="T9" fmla="*/ 17 h 33"/>
                <a:gd name="T10" fmla="*/ 12 w 53"/>
                <a:gd name="T11" fmla="*/ 18 h 33"/>
                <a:gd name="T12" fmla="*/ 15 w 53"/>
                <a:gd name="T13" fmla="*/ 18 h 33"/>
                <a:gd name="T14" fmla="*/ 18 w 53"/>
                <a:gd name="T15" fmla="*/ 18 h 33"/>
                <a:gd name="T16" fmla="*/ 19 w 53"/>
                <a:gd name="T17" fmla="*/ 17 h 33"/>
                <a:gd name="T18" fmla="*/ 18 w 53"/>
                <a:gd name="T19" fmla="*/ 18 h 33"/>
                <a:gd name="T20" fmla="*/ 17 w 53"/>
                <a:gd name="T21" fmla="*/ 20 h 33"/>
                <a:gd name="T22" fmla="*/ 14 w 53"/>
                <a:gd name="T23" fmla="*/ 23 h 33"/>
                <a:gd name="T24" fmla="*/ 12 w 53"/>
                <a:gd name="T25" fmla="*/ 26 h 33"/>
                <a:gd name="T26" fmla="*/ 11 w 53"/>
                <a:gd name="T27" fmla="*/ 28 h 33"/>
                <a:gd name="T28" fmla="*/ 11 w 53"/>
                <a:gd name="T29" fmla="*/ 28 h 33"/>
                <a:gd name="T30" fmla="*/ 10 w 53"/>
                <a:gd name="T31" fmla="*/ 30 h 33"/>
                <a:gd name="T32" fmla="*/ 9 w 53"/>
                <a:gd name="T33" fmla="*/ 31 h 33"/>
                <a:gd name="T34" fmla="*/ 9 w 53"/>
                <a:gd name="T35" fmla="*/ 32 h 33"/>
                <a:gd name="T36" fmla="*/ 9 w 53"/>
                <a:gd name="T37" fmla="*/ 33 h 33"/>
                <a:gd name="T38" fmla="*/ 11 w 53"/>
                <a:gd name="T39" fmla="*/ 33 h 33"/>
                <a:gd name="T40" fmla="*/ 12 w 53"/>
                <a:gd name="T41" fmla="*/ 33 h 33"/>
                <a:gd name="T42" fmla="*/ 14 w 53"/>
                <a:gd name="T43" fmla="*/ 31 h 33"/>
                <a:gd name="T44" fmla="*/ 14 w 53"/>
                <a:gd name="T45" fmla="*/ 30 h 33"/>
                <a:gd name="T46" fmla="*/ 15 w 53"/>
                <a:gd name="T47" fmla="*/ 29 h 33"/>
                <a:gd name="T48" fmla="*/ 17 w 53"/>
                <a:gd name="T49" fmla="*/ 27 h 33"/>
                <a:gd name="T50" fmla="*/ 20 w 53"/>
                <a:gd name="T51" fmla="*/ 23 h 33"/>
                <a:gd name="T52" fmla="*/ 24 w 53"/>
                <a:gd name="T53" fmla="*/ 18 h 33"/>
                <a:gd name="T54" fmla="*/ 28 w 53"/>
                <a:gd name="T55" fmla="*/ 15 h 33"/>
                <a:gd name="T56" fmla="*/ 32 w 53"/>
                <a:gd name="T57" fmla="*/ 13 h 33"/>
                <a:gd name="T58" fmla="*/ 37 w 53"/>
                <a:gd name="T59" fmla="*/ 11 h 33"/>
                <a:gd name="T60" fmla="*/ 44 w 53"/>
                <a:gd name="T61" fmla="*/ 9 h 33"/>
                <a:gd name="T62" fmla="*/ 49 w 53"/>
                <a:gd name="T63" fmla="*/ 7 h 33"/>
                <a:gd name="T64" fmla="*/ 53 w 53"/>
                <a:gd name="T65" fmla="*/ 7 h 33"/>
                <a:gd name="T66" fmla="*/ 51 w 53"/>
                <a:gd name="T67" fmla="*/ 7 h 33"/>
                <a:gd name="T68" fmla="*/ 47 w 53"/>
                <a:gd name="T69" fmla="*/ 7 h 33"/>
                <a:gd name="T70" fmla="*/ 43 w 53"/>
                <a:gd name="T71" fmla="*/ 8 h 33"/>
                <a:gd name="T72" fmla="*/ 38 w 53"/>
                <a:gd name="T73" fmla="*/ 8 h 33"/>
                <a:gd name="T74" fmla="*/ 34 w 53"/>
                <a:gd name="T75" fmla="*/ 9 h 33"/>
                <a:gd name="T76" fmla="*/ 30 w 53"/>
                <a:gd name="T77" fmla="*/ 11 h 33"/>
                <a:gd name="T78" fmla="*/ 27 w 53"/>
                <a:gd name="T79" fmla="*/ 12 h 33"/>
                <a:gd name="T80" fmla="*/ 22 w 53"/>
                <a:gd name="T81" fmla="*/ 13 h 33"/>
                <a:gd name="T82" fmla="*/ 18 w 53"/>
                <a:gd name="T83" fmla="*/ 14 h 33"/>
                <a:gd name="T84" fmla="*/ 15 w 53"/>
                <a:gd name="T85" fmla="*/ 15 h 33"/>
                <a:gd name="T86" fmla="*/ 10 w 53"/>
                <a:gd name="T87" fmla="*/ 14 h 33"/>
                <a:gd name="T88" fmla="*/ 6 w 53"/>
                <a:gd name="T89" fmla="*/ 12 h 33"/>
                <a:gd name="T90" fmla="*/ 3 w 53"/>
                <a:gd name="T91" fmla="*/ 9 h 33"/>
                <a:gd name="T92" fmla="*/ 2 w 53"/>
                <a:gd name="T93" fmla="*/ 6 h 33"/>
                <a:gd name="T94" fmla="*/ 2 w 53"/>
                <a:gd name="T95" fmla="*/ 1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33"/>
                <a:gd name="T146" fmla="*/ 53 w 53"/>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33">
                  <a:moveTo>
                    <a:pt x="2" y="0"/>
                  </a:moveTo>
                  <a:lnTo>
                    <a:pt x="2" y="0"/>
                  </a:lnTo>
                  <a:lnTo>
                    <a:pt x="0" y="2"/>
                  </a:lnTo>
                  <a:lnTo>
                    <a:pt x="0" y="4"/>
                  </a:lnTo>
                  <a:lnTo>
                    <a:pt x="0" y="6"/>
                  </a:lnTo>
                  <a:lnTo>
                    <a:pt x="0" y="8"/>
                  </a:lnTo>
                  <a:lnTo>
                    <a:pt x="1" y="11"/>
                  </a:lnTo>
                  <a:lnTo>
                    <a:pt x="3" y="13"/>
                  </a:lnTo>
                  <a:lnTo>
                    <a:pt x="6" y="15"/>
                  </a:lnTo>
                  <a:lnTo>
                    <a:pt x="9" y="17"/>
                  </a:lnTo>
                  <a:lnTo>
                    <a:pt x="11" y="17"/>
                  </a:lnTo>
                  <a:lnTo>
                    <a:pt x="12" y="18"/>
                  </a:lnTo>
                  <a:lnTo>
                    <a:pt x="14" y="18"/>
                  </a:lnTo>
                  <a:lnTo>
                    <a:pt x="15" y="18"/>
                  </a:lnTo>
                  <a:lnTo>
                    <a:pt x="17" y="18"/>
                  </a:lnTo>
                  <a:lnTo>
                    <a:pt x="18" y="18"/>
                  </a:lnTo>
                  <a:lnTo>
                    <a:pt x="18" y="17"/>
                  </a:lnTo>
                  <a:lnTo>
                    <a:pt x="19" y="17"/>
                  </a:lnTo>
                  <a:lnTo>
                    <a:pt x="18" y="18"/>
                  </a:lnTo>
                  <a:lnTo>
                    <a:pt x="17" y="20"/>
                  </a:lnTo>
                  <a:lnTo>
                    <a:pt x="15" y="21"/>
                  </a:lnTo>
                  <a:lnTo>
                    <a:pt x="14" y="23"/>
                  </a:lnTo>
                  <a:lnTo>
                    <a:pt x="13" y="24"/>
                  </a:lnTo>
                  <a:lnTo>
                    <a:pt x="12" y="26"/>
                  </a:lnTo>
                  <a:lnTo>
                    <a:pt x="12" y="27"/>
                  </a:lnTo>
                  <a:lnTo>
                    <a:pt x="11" y="28"/>
                  </a:lnTo>
                  <a:lnTo>
                    <a:pt x="10" y="29"/>
                  </a:lnTo>
                  <a:lnTo>
                    <a:pt x="10" y="30"/>
                  </a:lnTo>
                  <a:lnTo>
                    <a:pt x="9" y="30"/>
                  </a:lnTo>
                  <a:lnTo>
                    <a:pt x="9" y="31"/>
                  </a:lnTo>
                  <a:lnTo>
                    <a:pt x="9" y="32"/>
                  </a:lnTo>
                  <a:lnTo>
                    <a:pt x="9" y="33"/>
                  </a:lnTo>
                  <a:lnTo>
                    <a:pt x="10" y="33"/>
                  </a:lnTo>
                  <a:lnTo>
                    <a:pt x="11" y="33"/>
                  </a:lnTo>
                  <a:lnTo>
                    <a:pt x="12" y="33"/>
                  </a:lnTo>
                  <a:lnTo>
                    <a:pt x="13" y="32"/>
                  </a:lnTo>
                  <a:lnTo>
                    <a:pt x="14" y="31"/>
                  </a:lnTo>
                  <a:lnTo>
                    <a:pt x="14" y="30"/>
                  </a:lnTo>
                  <a:lnTo>
                    <a:pt x="15" y="30"/>
                  </a:lnTo>
                  <a:lnTo>
                    <a:pt x="15" y="29"/>
                  </a:lnTo>
                  <a:lnTo>
                    <a:pt x="15" y="28"/>
                  </a:lnTo>
                  <a:lnTo>
                    <a:pt x="17" y="27"/>
                  </a:lnTo>
                  <a:lnTo>
                    <a:pt x="18" y="24"/>
                  </a:lnTo>
                  <a:lnTo>
                    <a:pt x="20" y="23"/>
                  </a:lnTo>
                  <a:lnTo>
                    <a:pt x="22" y="21"/>
                  </a:lnTo>
                  <a:lnTo>
                    <a:pt x="24" y="18"/>
                  </a:lnTo>
                  <a:lnTo>
                    <a:pt x="26" y="17"/>
                  </a:lnTo>
                  <a:lnTo>
                    <a:pt x="28" y="15"/>
                  </a:lnTo>
                  <a:lnTo>
                    <a:pt x="30" y="14"/>
                  </a:lnTo>
                  <a:lnTo>
                    <a:pt x="32" y="13"/>
                  </a:lnTo>
                  <a:lnTo>
                    <a:pt x="34" y="12"/>
                  </a:lnTo>
                  <a:lnTo>
                    <a:pt x="37" y="11"/>
                  </a:lnTo>
                  <a:lnTo>
                    <a:pt x="40" y="10"/>
                  </a:lnTo>
                  <a:lnTo>
                    <a:pt x="44" y="9"/>
                  </a:lnTo>
                  <a:lnTo>
                    <a:pt x="47" y="8"/>
                  </a:lnTo>
                  <a:lnTo>
                    <a:pt x="49" y="7"/>
                  </a:lnTo>
                  <a:lnTo>
                    <a:pt x="52" y="7"/>
                  </a:lnTo>
                  <a:lnTo>
                    <a:pt x="53" y="7"/>
                  </a:lnTo>
                  <a:lnTo>
                    <a:pt x="53" y="6"/>
                  </a:lnTo>
                  <a:lnTo>
                    <a:pt x="51" y="7"/>
                  </a:lnTo>
                  <a:lnTo>
                    <a:pt x="49" y="7"/>
                  </a:lnTo>
                  <a:lnTo>
                    <a:pt x="47" y="7"/>
                  </a:lnTo>
                  <a:lnTo>
                    <a:pt x="45" y="7"/>
                  </a:lnTo>
                  <a:lnTo>
                    <a:pt x="43" y="8"/>
                  </a:lnTo>
                  <a:lnTo>
                    <a:pt x="41" y="8"/>
                  </a:lnTo>
                  <a:lnTo>
                    <a:pt x="38" y="8"/>
                  </a:lnTo>
                  <a:lnTo>
                    <a:pt x="36" y="9"/>
                  </a:lnTo>
                  <a:lnTo>
                    <a:pt x="34" y="9"/>
                  </a:lnTo>
                  <a:lnTo>
                    <a:pt x="32" y="10"/>
                  </a:lnTo>
                  <a:lnTo>
                    <a:pt x="30" y="11"/>
                  </a:lnTo>
                  <a:lnTo>
                    <a:pt x="28" y="11"/>
                  </a:lnTo>
                  <a:lnTo>
                    <a:pt x="27" y="12"/>
                  </a:lnTo>
                  <a:lnTo>
                    <a:pt x="24" y="13"/>
                  </a:lnTo>
                  <a:lnTo>
                    <a:pt x="22" y="13"/>
                  </a:lnTo>
                  <a:lnTo>
                    <a:pt x="21" y="14"/>
                  </a:lnTo>
                  <a:lnTo>
                    <a:pt x="18" y="14"/>
                  </a:lnTo>
                  <a:lnTo>
                    <a:pt x="17" y="14"/>
                  </a:lnTo>
                  <a:lnTo>
                    <a:pt x="15" y="15"/>
                  </a:lnTo>
                  <a:lnTo>
                    <a:pt x="12" y="15"/>
                  </a:lnTo>
                  <a:lnTo>
                    <a:pt x="10" y="14"/>
                  </a:lnTo>
                  <a:lnTo>
                    <a:pt x="8" y="14"/>
                  </a:lnTo>
                  <a:lnTo>
                    <a:pt x="6" y="12"/>
                  </a:lnTo>
                  <a:lnTo>
                    <a:pt x="4" y="11"/>
                  </a:lnTo>
                  <a:lnTo>
                    <a:pt x="3" y="9"/>
                  </a:lnTo>
                  <a:lnTo>
                    <a:pt x="2" y="8"/>
                  </a:lnTo>
                  <a:lnTo>
                    <a:pt x="2" y="6"/>
                  </a:lnTo>
                  <a:lnTo>
                    <a:pt x="1" y="3"/>
                  </a:lnTo>
                  <a:lnTo>
                    <a:pt x="2" y="1"/>
                  </a:lnTo>
                  <a:lnTo>
                    <a:pt x="2"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294"/>
            <p:cNvSpPr>
              <a:spLocks/>
            </p:cNvSpPr>
            <p:nvPr/>
          </p:nvSpPr>
          <p:spPr bwMode="auto">
            <a:xfrm>
              <a:off x="3305" y="1740"/>
              <a:ext cx="53" cy="33"/>
            </a:xfrm>
            <a:custGeom>
              <a:avLst/>
              <a:gdLst>
                <a:gd name="T0" fmla="*/ 2 w 53"/>
                <a:gd name="T1" fmla="*/ 0 h 33"/>
                <a:gd name="T2" fmla="*/ 0 w 53"/>
                <a:gd name="T3" fmla="*/ 4 h 33"/>
                <a:gd name="T4" fmla="*/ 0 w 53"/>
                <a:gd name="T5" fmla="*/ 8 h 33"/>
                <a:gd name="T6" fmla="*/ 3 w 53"/>
                <a:gd name="T7" fmla="*/ 13 h 33"/>
                <a:gd name="T8" fmla="*/ 9 w 53"/>
                <a:gd name="T9" fmla="*/ 17 h 33"/>
                <a:gd name="T10" fmla="*/ 12 w 53"/>
                <a:gd name="T11" fmla="*/ 18 h 33"/>
                <a:gd name="T12" fmla="*/ 15 w 53"/>
                <a:gd name="T13" fmla="*/ 18 h 33"/>
                <a:gd name="T14" fmla="*/ 18 w 53"/>
                <a:gd name="T15" fmla="*/ 18 h 33"/>
                <a:gd name="T16" fmla="*/ 19 w 53"/>
                <a:gd name="T17" fmla="*/ 17 h 33"/>
                <a:gd name="T18" fmla="*/ 18 w 53"/>
                <a:gd name="T19" fmla="*/ 18 h 33"/>
                <a:gd name="T20" fmla="*/ 17 w 53"/>
                <a:gd name="T21" fmla="*/ 20 h 33"/>
                <a:gd name="T22" fmla="*/ 14 w 53"/>
                <a:gd name="T23" fmla="*/ 23 h 33"/>
                <a:gd name="T24" fmla="*/ 12 w 53"/>
                <a:gd name="T25" fmla="*/ 26 h 33"/>
                <a:gd name="T26" fmla="*/ 11 w 53"/>
                <a:gd name="T27" fmla="*/ 28 h 33"/>
                <a:gd name="T28" fmla="*/ 11 w 53"/>
                <a:gd name="T29" fmla="*/ 28 h 33"/>
                <a:gd name="T30" fmla="*/ 10 w 53"/>
                <a:gd name="T31" fmla="*/ 30 h 33"/>
                <a:gd name="T32" fmla="*/ 9 w 53"/>
                <a:gd name="T33" fmla="*/ 31 h 33"/>
                <a:gd name="T34" fmla="*/ 9 w 53"/>
                <a:gd name="T35" fmla="*/ 32 h 33"/>
                <a:gd name="T36" fmla="*/ 9 w 53"/>
                <a:gd name="T37" fmla="*/ 33 h 33"/>
                <a:gd name="T38" fmla="*/ 11 w 53"/>
                <a:gd name="T39" fmla="*/ 33 h 33"/>
                <a:gd name="T40" fmla="*/ 12 w 53"/>
                <a:gd name="T41" fmla="*/ 33 h 33"/>
                <a:gd name="T42" fmla="*/ 14 w 53"/>
                <a:gd name="T43" fmla="*/ 31 h 33"/>
                <a:gd name="T44" fmla="*/ 14 w 53"/>
                <a:gd name="T45" fmla="*/ 30 h 33"/>
                <a:gd name="T46" fmla="*/ 15 w 53"/>
                <a:gd name="T47" fmla="*/ 29 h 33"/>
                <a:gd name="T48" fmla="*/ 17 w 53"/>
                <a:gd name="T49" fmla="*/ 27 h 33"/>
                <a:gd name="T50" fmla="*/ 20 w 53"/>
                <a:gd name="T51" fmla="*/ 23 h 33"/>
                <a:gd name="T52" fmla="*/ 24 w 53"/>
                <a:gd name="T53" fmla="*/ 18 h 33"/>
                <a:gd name="T54" fmla="*/ 28 w 53"/>
                <a:gd name="T55" fmla="*/ 15 h 33"/>
                <a:gd name="T56" fmla="*/ 32 w 53"/>
                <a:gd name="T57" fmla="*/ 13 h 33"/>
                <a:gd name="T58" fmla="*/ 37 w 53"/>
                <a:gd name="T59" fmla="*/ 11 h 33"/>
                <a:gd name="T60" fmla="*/ 44 w 53"/>
                <a:gd name="T61" fmla="*/ 9 h 33"/>
                <a:gd name="T62" fmla="*/ 49 w 53"/>
                <a:gd name="T63" fmla="*/ 7 h 33"/>
                <a:gd name="T64" fmla="*/ 53 w 53"/>
                <a:gd name="T65" fmla="*/ 7 h 33"/>
                <a:gd name="T66" fmla="*/ 51 w 53"/>
                <a:gd name="T67" fmla="*/ 7 h 33"/>
                <a:gd name="T68" fmla="*/ 47 w 53"/>
                <a:gd name="T69" fmla="*/ 7 h 33"/>
                <a:gd name="T70" fmla="*/ 43 w 53"/>
                <a:gd name="T71" fmla="*/ 8 h 33"/>
                <a:gd name="T72" fmla="*/ 38 w 53"/>
                <a:gd name="T73" fmla="*/ 8 h 33"/>
                <a:gd name="T74" fmla="*/ 34 w 53"/>
                <a:gd name="T75" fmla="*/ 9 h 33"/>
                <a:gd name="T76" fmla="*/ 30 w 53"/>
                <a:gd name="T77" fmla="*/ 11 h 33"/>
                <a:gd name="T78" fmla="*/ 27 w 53"/>
                <a:gd name="T79" fmla="*/ 12 h 33"/>
                <a:gd name="T80" fmla="*/ 22 w 53"/>
                <a:gd name="T81" fmla="*/ 13 h 33"/>
                <a:gd name="T82" fmla="*/ 18 w 53"/>
                <a:gd name="T83" fmla="*/ 14 h 33"/>
                <a:gd name="T84" fmla="*/ 15 w 53"/>
                <a:gd name="T85" fmla="*/ 15 h 33"/>
                <a:gd name="T86" fmla="*/ 10 w 53"/>
                <a:gd name="T87" fmla="*/ 14 h 33"/>
                <a:gd name="T88" fmla="*/ 6 w 53"/>
                <a:gd name="T89" fmla="*/ 12 h 33"/>
                <a:gd name="T90" fmla="*/ 3 w 53"/>
                <a:gd name="T91" fmla="*/ 9 h 33"/>
                <a:gd name="T92" fmla="*/ 2 w 53"/>
                <a:gd name="T93" fmla="*/ 6 h 33"/>
                <a:gd name="T94" fmla="*/ 2 w 53"/>
                <a:gd name="T95" fmla="*/ 1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33"/>
                <a:gd name="T146" fmla="*/ 53 w 53"/>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33">
                  <a:moveTo>
                    <a:pt x="2" y="0"/>
                  </a:moveTo>
                  <a:lnTo>
                    <a:pt x="2" y="0"/>
                  </a:lnTo>
                  <a:lnTo>
                    <a:pt x="0" y="2"/>
                  </a:lnTo>
                  <a:lnTo>
                    <a:pt x="0" y="4"/>
                  </a:lnTo>
                  <a:lnTo>
                    <a:pt x="0" y="6"/>
                  </a:lnTo>
                  <a:lnTo>
                    <a:pt x="0" y="8"/>
                  </a:lnTo>
                  <a:lnTo>
                    <a:pt x="1" y="11"/>
                  </a:lnTo>
                  <a:lnTo>
                    <a:pt x="3" y="13"/>
                  </a:lnTo>
                  <a:lnTo>
                    <a:pt x="6" y="15"/>
                  </a:lnTo>
                  <a:lnTo>
                    <a:pt x="9" y="17"/>
                  </a:lnTo>
                  <a:lnTo>
                    <a:pt x="11" y="17"/>
                  </a:lnTo>
                  <a:lnTo>
                    <a:pt x="12" y="18"/>
                  </a:lnTo>
                  <a:lnTo>
                    <a:pt x="14" y="18"/>
                  </a:lnTo>
                  <a:lnTo>
                    <a:pt x="15" y="18"/>
                  </a:lnTo>
                  <a:lnTo>
                    <a:pt x="17" y="18"/>
                  </a:lnTo>
                  <a:lnTo>
                    <a:pt x="18" y="18"/>
                  </a:lnTo>
                  <a:lnTo>
                    <a:pt x="18" y="17"/>
                  </a:lnTo>
                  <a:lnTo>
                    <a:pt x="19" y="17"/>
                  </a:lnTo>
                  <a:lnTo>
                    <a:pt x="18" y="18"/>
                  </a:lnTo>
                  <a:lnTo>
                    <a:pt x="17" y="20"/>
                  </a:lnTo>
                  <a:lnTo>
                    <a:pt x="15" y="21"/>
                  </a:lnTo>
                  <a:lnTo>
                    <a:pt x="14" y="23"/>
                  </a:lnTo>
                  <a:lnTo>
                    <a:pt x="13" y="24"/>
                  </a:lnTo>
                  <a:lnTo>
                    <a:pt x="12" y="26"/>
                  </a:lnTo>
                  <a:lnTo>
                    <a:pt x="12" y="27"/>
                  </a:lnTo>
                  <a:lnTo>
                    <a:pt x="11" y="28"/>
                  </a:lnTo>
                  <a:lnTo>
                    <a:pt x="10" y="29"/>
                  </a:lnTo>
                  <a:lnTo>
                    <a:pt x="10" y="30"/>
                  </a:lnTo>
                  <a:lnTo>
                    <a:pt x="9" y="30"/>
                  </a:lnTo>
                  <a:lnTo>
                    <a:pt x="9" y="31"/>
                  </a:lnTo>
                  <a:lnTo>
                    <a:pt x="9" y="32"/>
                  </a:lnTo>
                  <a:lnTo>
                    <a:pt x="9" y="33"/>
                  </a:lnTo>
                  <a:lnTo>
                    <a:pt x="10" y="33"/>
                  </a:lnTo>
                  <a:lnTo>
                    <a:pt x="11" y="33"/>
                  </a:lnTo>
                  <a:lnTo>
                    <a:pt x="12" y="33"/>
                  </a:lnTo>
                  <a:lnTo>
                    <a:pt x="13" y="32"/>
                  </a:lnTo>
                  <a:lnTo>
                    <a:pt x="14" y="31"/>
                  </a:lnTo>
                  <a:lnTo>
                    <a:pt x="14" y="30"/>
                  </a:lnTo>
                  <a:lnTo>
                    <a:pt x="15" y="30"/>
                  </a:lnTo>
                  <a:lnTo>
                    <a:pt x="15" y="29"/>
                  </a:lnTo>
                  <a:lnTo>
                    <a:pt x="15" y="28"/>
                  </a:lnTo>
                  <a:lnTo>
                    <a:pt x="17" y="27"/>
                  </a:lnTo>
                  <a:lnTo>
                    <a:pt x="18" y="24"/>
                  </a:lnTo>
                  <a:lnTo>
                    <a:pt x="20" y="23"/>
                  </a:lnTo>
                  <a:lnTo>
                    <a:pt x="22" y="21"/>
                  </a:lnTo>
                  <a:lnTo>
                    <a:pt x="24" y="18"/>
                  </a:lnTo>
                  <a:lnTo>
                    <a:pt x="26" y="17"/>
                  </a:lnTo>
                  <a:lnTo>
                    <a:pt x="28" y="15"/>
                  </a:lnTo>
                  <a:lnTo>
                    <a:pt x="30" y="14"/>
                  </a:lnTo>
                  <a:lnTo>
                    <a:pt x="32" y="13"/>
                  </a:lnTo>
                  <a:lnTo>
                    <a:pt x="34" y="12"/>
                  </a:lnTo>
                  <a:lnTo>
                    <a:pt x="37" y="11"/>
                  </a:lnTo>
                  <a:lnTo>
                    <a:pt x="40" y="10"/>
                  </a:lnTo>
                  <a:lnTo>
                    <a:pt x="44" y="9"/>
                  </a:lnTo>
                  <a:lnTo>
                    <a:pt x="47" y="8"/>
                  </a:lnTo>
                  <a:lnTo>
                    <a:pt x="49" y="7"/>
                  </a:lnTo>
                  <a:lnTo>
                    <a:pt x="52" y="7"/>
                  </a:lnTo>
                  <a:lnTo>
                    <a:pt x="53" y="7"/>
                  </a:lnTo>
                  <a:lnTo>
                    <a:pt x="53" y="6"/>
                  </a:lnTo>
                  <a:lnTo>
                    <a:pt x="51" y="7"/>
                  </a:lnTo>
                  <a:lnTo>
                    <a:pt x="49" y="7"/>
                  </a:lnTo>
                  <a:lnTo>
                    <a:pt x="47" y="7"/>
                  </a:lnTo>
                  <a:lnTo>
                    <a:pt x="45" y="7"/>
                  </a:lnTo>
                  <a:lnTo>
                    <a:pt x="43" y="8"/>
                  </a:lnTo>
                  <a:lnTo>
                    <a:pt x="41" y="8"/>
                  </a:lnTo>
                  <a:lnTo>
                    <a:pt x="38" y="8"/>
                  </a:lnTo>
                  <a:lnTo>
                    <a:pt x="36" y="9"/>
                  </a:lnTo>
                  <a:lnTo>
                    <a:pt x="34" y="9"/>
                  </a:lnTo>
                  <a:lnTo>
                    <a:pt x="32" y="10"/>
                  </a:lnTo>
                  <a:lnTo>
                    <a:pt x="30" y="11"/>
                  </a:lnTo>
                  <a:lnTo>
                    <a:pt x="28" y="11"/>
                  </a:lnTo>
                  <a:lnTo>
                    <a:pt x="27" y="12"/>
                  </a:lnTo>
                  <a:lnTo>
                    <a:pt x="24" y="13"/>
                  </a:lnTo>
                  <a:lnTo>
                    <a:pt x="22" y="13"/>
                  </a:lnTo>
                  <a:lnTo>
                    <a:pt x="21" y="14"/>
                  </a:lnTo>
                  <a:lnTo>
                    <a:pt x="18" y="14"/>
                  </a:lnTo>
                  <a:lnTo>
                    <a:pt x="17" y="14"/>
                  </a:lnTo>
                  <a:lnTo>
                    <a:pt x="15" y="15"/>
                  </a:lnTo>
                  <a:lnTo>
                    <a:pt x="12" y="15"/>
                  </a:lnTo>
                  <a:lnTo>
                    <a:pt x="10" y="14"/>
                  </a:lnTo>
                  <a:lnTo>
                    <a:pt x="8" y="14"/>
                  </a:lnTo>
                  <a:lnTo>
                    <a:pt x="6" y="12"/>
                  </a:lnTo>
                  <a:lnTo>
                    <a:pt x="4" y="11"/>
                  </a:lnTo>
                  <a:lnTo>
                    <a:pt x="3" y="9"/>
                  </a:lnTo>
                  <a:lnTo>
                    <a:pt x="2" y="8"/>
                  </a:lnTo>
                  <a:lnTo>
                    <a:pt x="2" y="6"/>
                  </a:lnTo>
                  <a:lnTo>
                    <a:pt x="1" y="3"/>
                  </a:lnTo>
                  <a:lnTo>
                    <a:pt x="2" y="1"/>
                  </a:lnTo>
                  <a:lnTo>
                    <a:pt x="2"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295"/>
            <p:cNvSpPr>
              <a:spLocks/>
            </p:cNvSpPr>
            <p:nvPr/>
          </p:nvSpPr>
          <p:spPr bwMode="auto">
            <a:xfrm>
              <a:off x="3275" y="1681"/>
              <a:ext cx="72" cy="69"/>
            </a:xfrm>
            <a:custGeom>
              <a:avLst/>
              <a:gdLst>
                <a:gd name="T0" fmla="*/ 71 w 72"/>
                <a:gd name="T1" fmla="*/ 23 h 70"/>
                <a:gd name="T2" fmla="*/ 67 w 72"/>
                <a:gd name="T3" fmla="*/ 19 h 70"/>
                <a:gd name="T4" fmla="*/ 63 w 72"/>
                <a:gd name="T5" fmla="*/ 17 h 70"/>
                <a:gd name="T6" fmla="*/ 58 w 72"/>
                <a:gd name="T7" fmla="*/ 15 h 70"/>
                <a:gd name="T8" fmla="*/ 51 w 72"/>
                <a:gd name="T9" fmla="*/ 15 h 70"/>
                <a:gd name="T10" fmla="*/ 45 w 72"/>
                <a:gd name="T11" fmla="*/ 16 h 70"/>
                <a:gd name="T12" fmla="*/ 42 w 72"/>
                <a:gd name="T13" fmla="*/ 17 h 70"/>
                <a:gd name="T14" fmla="*/ 40 w 72"/>
                <a:gd name="T15" fmla="*/ 16 h 70"/>
                <a:gd name="T16" fmla="*/ 38 w 72"/>
                <a:gd name="T17" fmla="*/ 13 h 70"/>
                <a:gd name="T18" fmla="*/ 37 w 72"/>
                <a:gd name="T19" fmla="*/ 7 h 70"/>
                <a:gd name="T20" fmla="*/ 43 w 72"/>
                <a:gd name="T21" fmla="*/ 1 h 70"/>
                <a:gd name="T22" fmla="*/ 48 w 72"/>
                <a:gd name="T23" fmla="*/ 0 h 70"/>
                <a:gd name="T24" fmla="*/ 39 w 72"/>
                <a:gd name="T25" fmla="*/ 1 h 70"/>
                <a:gd name="T26" fmla="*/ 35 w 72"/>
                <a:gd name="T27" fmla="*/ 6 h 70"/>
                <a:gd name="T28" fmla="*/ 32 w 72"/>
                <a:gd name="T29" fmla="*/ 10 h 70"/>
                <a:gd name="T30" fmla="*/ 30 w 72"/>
                <a:gd name="T31" fmla="*/ 11 h 70"/>
                <a:gd name="T32" fmla="*/ 26 w 72"/>
                <a:gd name="T33" fmla="*/ 12 h 70"/>
                <a:gd name="T34" fmla="*/ 16 w 72"/>
                <a:gd name="T35" fmla="*/ 12 h 70"/>
                <a:gd name="T36" fmla="*/ 6 w 72"/>
                <a:gd name="T37" fmla="*/ 17 h 70"/>
                <a:gd name="T38" fmla="*/ 5 w 72"/>
                <a:gd name="T39" fmla="*/ 18 h 70"/>
                <a:gd name="T40" fmla="*/ 13 w 72"/>
                <a:gd name="T41" fmla="*/ 15 h 70"/>
                <a:gd name="T42" fmla="*/ 22 w 72"/>
                <a:gd name="T43" fmla="*/ 14 h 70"/>
                <a:gd name="T44" fmla="*/ 28 w 72"/>
                <a:gd name="T45" fmla="*/ 14 h 70"/>
                <a:gd name="T46" fmla="*/ 32 w 72"/>
                <a:gd name="T47" fmla="*/ 15 h 70"/>
                <a:gd name="T48" fmla="*/ 36 w 72"/>
                <a:gd name="T49" fmla="*/ 17 h 70"/>
                <a:gd name="T50" fmla="*/ 38 w 72"/>
                <a:gd name="T51" fmla="*/ 22 h 70"/>
                <a:gd name="T52" fmla="*/ 36 w 72"/>
                <a:gd name="T53" fmla="*/ 26 h 70"/>
                <a:gd name="T54" fmla="*/ 33 w 72"/>
                <a:gd name="T55" fmla="*/ 30 h 70"/>
                <a:gd name="T56" fmla="*/ 29 w 72"/>
                <a:gd name="T57" fmla="*/ 34 h 70"/>
                <a:gd name="T58" fmla="*/ 25 w 72"/>
                <a:gd name="T59" fmla="*/ 35 h 70"/>
                <a:gd name="T60" fmla="*/ 19 w 72"/>
                <a:gd name="T61" fmla="*/ 35 h 70"/>
                <a:gd name="T62" fmla="*/ 15 w 72"/>
                <a:gd name="T63" fmla="*/ 35 h 70"/>
                <a:gd name="T64" fmla="*/ 12 w 72"/>
                <a:gd name="T65" fmla="*/ 35 h 70"/>
                <a:gd name="T66" fmla="*/ 9 w 72"/>
                <a:gd name="T67" fmla="*/ 35 h 70"/>
                <a:gd name="T68" fmla="*/ 4 w 72"/>
                <a:gd name="T69" fmla="*/ 38 h 70"/>
                <a:gd name="T70" fmla="*/ 1 w 72"/>
                <a:gd name="T71" fmla="*/ 42 h 70"/>
                <a:gd name="T72" fmla="*/ 7 w 72"/>
                <a:gd name="T73" fmla="*/ 37 h 70"/>
                <a:gd name="T74" fmla="*/ 14 w 72"/>
                <a:gd name="T75" fmla="*/ 35 h 70"/>
                <a:gd name="T76" fmla="*/ 19 w 72"/>
                <a:gd name="T77" fmla="*/ 35 h 70"/>
                <a:gd name="T78" fmla="*/ 25 w 72"/>
                <a:gd name="T79" fmla="*/ 35 h 70"/>
                <a:gd name="T80" fmla="*/ 32 w 72"/>
                <a:gd name="T81" fmla="*/ 35 h 70"/>
                <a:gd name="T82" fmla="*/ 36 w 72"/>
                <a:gd name="T83" fmla="*/ 33 h 70"/>
                <a:gd name="T84" fmla="*/ 40 w 72"/>
                <a:gd name="T85" fmla="*/ 28 h 70"/>
                <a:gd name="T86" fmla="*/ 43 w 72"/>
                <a:gd name="T87" fmla="*/ 23 h 70"/>
                <a:gd name="T88" fmla="*/ 48 w 72"/>
                <a:gd name="T89" fmla="*/ 19 h 70"/>
                <a:gd name="T90" fmla="*/ 55 w 72"/>
                <a:gd name="T91" fmla="*/ 18 h 70"/>
                <a:gd name="T92" fmla="*/ 63 w 72"/>
                <a:gd name="T93" fmla="*/ 19 h 70"/>
                <a:gd name="T94" fmla="*/ 69 w 72"/>
                <a:gd name="T95" fmla="*/ 21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70"/>
                <a:gd name="T146" fmla="*/ 72 w 72"/>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70">
                  <a:moveTo>
                    <a:pt x="72" y="24"/>
                  </a:moveTo>
                  <a:lnTo>
                    <a:pt x="72" y="24"/>
                  </a:lnTo>
                  <a:lnTo>
                    <a:pt x="71" y="24"/>
                  </a:lnTo>
                  <a:lnTo>
                    <a:pt x="71" y="23"/>
                  </a:lnTo>
                  <a:lnTo>
                    <a:pt x="70" y="22"/>
                  </a:lnTo>
                  <a:lnTo>
                    <a:pt x="69" y="21"/>
                  </a:lnTo>
                  <a:lnTo>
                    <a:pt x="68" y="20"/>
                  </a:lnTo>
                  <a:lnTo>
                    <a:pt x="67" y="19"/>
                  </a:lnTo>
                  <a:lnTo>
                    <a:pt x="65" y="18"/>
                  </a:lnTo>
                  <a:lnTo>
                    <a:pt x="64" y="18"/>
                  </a:lnTo>
                  <a:lnTo>
                    <a:pt x="64" y="17"/>
                  </a:lnTo>
                  <a:lnTo>
                    <a:pt x="63" y="17"/>
                  </a:lnTo>
                  <a:lnTo>
                    <a:pt x="62" y="16"/>
                  </a:lnTo>
                  <a:lnTo>
                    <a:pt x="61" y="16"/>
                  </a:lnTo>
                  <a:lnTo>
                    <a:pt x="60" y="15"/>
                  </a:lnTo>
                  <a:lnTo>
                    <a:pt x="58" y="15"/>
                  </a:lnTo>
                  <a:lnTo>
                    <a:pt x="57" y="15"/>
                  </a:lnTo>
                  <a:lnTo>
                    <a:pt x="55" y="15"/>
                  </a:lnTo>
                  <a:lnTo>
                    <a:pt x="52" y="15"/>
                  </a:lnTo>
                  <a:lnTo>
                    <a:pt x="51" y="15"/>
                  </a:lnTo>
                  <a:lnTo>
                    <a:pt x="49" y="15"/>
                  </a:lnTo>
                  <a:lnTo>
                    <a:pt x="48" y="15"/>
                  </a:lnTo>
                  <a:lnTo>
                    <a:pt x="47" y="16"/>
                  </a:lnTo>
                  <a:lnTo>
                    <a:pt x="45" y="16"/>
                  </a:lnTo>
                  <a:lnTo>
                    <a:pt x="44" y="17"/>
                  </a:lnTo>
                  <a:lnTo>
                    <a:pt x="43" y="17"/>
                  </a:lnTo>
                  <a:lnTo>
                    <a:pt x="42" y="17"/>
                  </a:lnTo>
                  <a:lnTo>
                    <a:pt x="41" y="17"/>
                  </a:lnTo>
                  <a:lnTo>
                    <a:pt x="41" y="16"/>
                  </a:lnTo>
                  <a:lnTo>
                    <a:pt x="40" y="16"/>
                  </a:lnTo>
                  <a:lnTo>
                    <a:pt x="39" y="16"/>
                  </a:lnTo>
                  <a:lnTo>
                    <a:pt x="39" y="15"/>
                  </a:lnTo>
                  <a:lnTo>
                    <a:pt x="38" y="14"/>
                  </a:lnTo>
                  <a:lnTo>
                    <a:pt x="38" y="13"/>
                  </a:lnTo>
                  <a:lnTo>
                    <a:pt x="37" y="12"/>
                  </a:lnTo>
                  <a:lnTo>
                    <a:pt x="36" y="10"/>
                  </a:lnTo>
                  <a:lnTo>
                    <a:pt x="36" y="9"/>
                  </a:lnTo>
                  <a:lnTo>
                    <a:pt x="37" y="7"/>
                  </a:lnTo>
                  <a:lnTo>
                    <a:pt x="38" y="6"/>
                  </a:lnTo>
                  <a:lnTo>
                    <a:pt x="39" y="4"/>
                  </a:lnTo>
                  <a:lnTo>
                    <a:pt x="41" y="3"/>
                  </a:lnTo>
                  <a:lnTo>
                    <a:pt x="43" y="1"/>
                  </a:lnTo>
                  <a:lnTo>
                    <a:pt x="45" y="1"/>
                  </a:lnTo>
                  <a:lnTo>
                    <a:pt x="46" y="0"/>
                  </a:lnTo>
                  <a:lnTo>
                    <a:pt x="47" y="0"/>
                  </a:lnTo>
                  <a:lnTo>
                    <a:pt x="48" y="0"/>
                  </a:lnTo>
                  <a:lnTo>
                    <a:pt x="45" y="0"/>
                  </a:lnTo>
                  <a:lnTo>
                    <a:pt x="43" y="0"/>
                  </a:lnTo>
                  <a:lnTo>
                    <a:pt x="42" y="0"/>
                  </a:lnTo>
                  <a:lnTo>
                    <a:pt x="39" y="1"/>
                  </a:lnTo>
                  <a:lnTo>
                    <a:pt x="38" y="3"/>
                  </a:lnTo>
                  <a:lnTo>
                    <a:pt x="37" y="4"/>
                  </a:lnTo>
                  <a:lnTo>
                    <a:pt x="36" y="6"/>
                  </a:lnTo>
                  <a:lnTo>
                    <a:pt x="35" y="6"/>
                  </a:lnTo>
                  <a:lnTo>
                    <a:pt x="34" y="8"/>
                  </a:lnTo>
                  <a:lnTo>
                    <a:pt x="33" y="9"/>
                  </a:lnTo>
                  <a:lnTo>
                    <a:pt x="33" y="10"/>
                  </a:lnTo>
                  <a:lnTo>
                    <a:pt x="32" y="10"/>
                  </a:lnTo>
                  <a:lnTo>
                    <a:pt x="31" y="11"/>
                  </a:lnTo>
                  <a:lnTo>
                    <a:pt x="30" y="11"/>
                  </a:lnTo>
                  <a:lnTo>
                    <a:pt x="29" y="11"/>
                  </a:lnTo>
                  <a:lnTo>
                    <a:pt x="26" y="12"/>
                  </a:lnTo>
                  <a:lnTo>
                    <a:pt x="23" y="12"/>
                  </a:lnTo>
                  <a:lnTo>
                    <a:pt x="21" y="12"/>
                  </a:lnTo>
                  <a:lnTo>
                    <a:pt x="19" y="12"/>
                  </a:lnTo>
                  <a:lnTo>
                    <a:pt x="16" y="12"/>
                  </a:lnTo>
                  <a:lnTo>
                    <a:pt x="13" y="13"/>
                  </a:lnTo>
                  <a:lnTo>
                    <a:pt x="11" y="14"/>
                  </a:lnTo>
                  <a:lnTo>
                    <a:pt x="9" y="15"/>
                  </a:lnTo>
                  <a:lnTo>
                    <a:pt x="6" y="17"/>
                  </a:lnTo>
                  <a:lnTo>
                    <a:pt x="2" y="20"/>
                  </a:lnTo>
                  <a:lnTo>
                    <a:pt x="3" y="19"/>
                  </a:lnTo>
                  <a:lnTo>
                    <a:pt x="4" y="19"/>
                  </a:lnTo>
                  <a:lnTo>
                    <a:pt x="5" y="18"/>
                  </a:lnTo>
                  <a:lnTo>
                    <a:pt x="7" y="18"/>
                  </a:lnTo>
                  <a:lnTo>
                    <a:pt x="9" y="17"/>
                  </a:lnTo>
                  <a:lnTo>
                    <a:pt x="11" y="16"/>
                  </a:lnTo>
                  <a:lnTo>
                    <a:pt x="13" y="15"/>
                  </a:lnTo>
                  <a:lnTo>
                    <a:pt x="16" y="15"/>
                  </a:lnTo>
                  <a:lnTo>
                    <a:pt x="18" y="14"/>
                  </a:lnTo>
                  <a:lnTo>
                    <a:pt x="20" y="14"/>
                  </a:lnTo>
                  <a:lnTo>
                    <a:pt x="22" y="14"/>
                  </a:lnTo>
                  <a:lnTo>
                    <a:pt x="23" y="14"/>
                  </a:lnTo>
                  <a:lnTo>
                    <a:pt x="25" y="14"/>
                  </a:lnTo>
                  <a:lnTo>
                    <a:pt x="27" y="14"/>
                  </a:lnTo>
                  <a:lnTo>
                    <a:pt x="28" y="14"/>
                  </a:lnTo>
                  <a:lnTo>
                    <a:pt x="29" y="14"/>
                  </a:lnTo>
                  <a:lnTo>
                    <a:pt x="30" y="14"/>
                  </a:lnTo>
                  <a:lnTo>
                    <a:pt x="31" y="14"/>
                  </a:lnTo>
                  <a:lnTo>
                    <a:pt x="32" y="15"/>
                  </a:lnTo>
                  <a:lnTo>
                    <a:pt x="33" y="15"/>
                  </a:lnTo>
                  <a:lnTo>
                    <a:pt x="34" y="15"/>
                  </a:lnTo>
                  <a:lnTo>
                    <a:pt x="35" y="16"/>
                  </a:lnTo>
                  <a:lnTo>
                    <a:pt x="36" y="17"/>
                  </a:lnTo>
                  <a:lnTo>
                    <a:pt x="36" y="18"/>
                  </a:lnTo>
                  <a:lnTo>
                    <a:pt x="37" y="20"/>
                  </a:lnTo>
                  <a:lnTo>
                    <a:pt x="38" y="21"/>
                  </a:lnTo>
                  <a:lnTo>
                    <a:pt x="38" y="22"/>
                  </a:lnTo>
                  <a:lnTo>
                    <a:pt x="38" y="23"/>
                  </a:lnTo>
                  <a:lnTo>
                    <a:pt x="38" y="24"/>
                  </a:lnTo>
                  <a:lnTo>
                    <a:pt x="37" y="24"/>
                  </a:lnTo>
                  <a:lnTo>
                    <a:pt x="36" y="26"/>
                  </a:lnTo>
                  <a:lnTo>
                    <a:pt x="36" y="27"/>
                  </a:lnTo>
                  <a:lnTo>
                    <a:pt x="35" y="27"/>
                  </a:lnTo>
                  <a:lnTo>
                    <a:pt x="34" y="29"/>
                  </a:lnTo>
                  <a:lnTo>
                    <a:pt x="33" y="30"/>
                  </a:lnTo>
                  <a:lnTo>
                    <a:pt x="32" y="31"/>
                  </a:lnTo>
                  <a:lnTo>
                    <a:pt x="31" y="33"/>
                  </a:lnTo>
                  <a:lnTo>
                    <a:pt x="30" y="33"/>
                  </a:lnTo>
                  <a:lnTo>
                    <a:pt x="29" y="34"/>
                  </a:lnTo>
                  <a:lnTo>
                    <a:pt x="28" y="36"/>
                  </a:lnTo>
                  <a:lnTo>
                    <a:pt x="27" y="36"/>
                  </a:lnTo>
                  <a:lnTo>
                    <a:pt x="25" y="37"/>
                  </a:lnTo>
                  <a:lnTo>
                    <a:pt x="23" y="39"/>
                  </a:lnTo>
                  <a:lnTo>
                    <a:pt x="22" y="39"/>
                  </a:lnTo>
                  <a:lnTo>
                    <a:pt x="20" y="40"/>
                  </a:lnTo>
                  <a:lnTo>
                    <a:pt x="19" y="42"/>
                  </a:lnTo>
                  <a:lnTo>
                    <a:pt x="19" y="43"/>
                  </a:lnTo>
                  <a:lnTo>
                    <a:pt x="17" y="44"/>
                  </a:lnTo>
                  <a:lnTo>
                    <a:pt x="16" y="46"/>
                  </a:lnTo>
                  <a:lnTo>
                    <a:pt x="15" y="47"/>
                  </a:lnTo>
                  <a:lnTo>
                    <a:pt x="14" y="50"/>
                  </a:lnTo>
                  <a:lnTo>
                    <a:pt x="13" y="52"/>
                  </a:lnTo>
                  <a:lnTo>
                    <a:pt x="13" y="53"/>
                  </a:lnTo>
                  <a:lnTo>
                    <a:pt x="12" y="55"/>
                  </a:lnTo>
                  <a:lnTo>
                    <a:pt x="11" y="56"/>
                  </a:lnTo>
                  <a:lnTo>
                    <a:pt x="10" y="58"/>
                  </a:lnTo>
                  <a:lnTo>
                    <a:pt x="10" y="59"/>
                  </a:lnTo>
                  <a:lnTo>
                    <a:pt x="9" y="60"/>
                  </a:lnTo>
                  <a:lnTo>
                    <a:pt x="7" y="62"/>
                  </a:lnTo>
                  <a:lnTo>
                    <a:pt x="6" y="63"/>
                  </a:lnTo>
                  <a:lnTo>
                    <a:pt x="5" y="65"/>
                  </a:lnTo>
                  <a:lnTo>
                    <a:pt x="4" y="66"/>
                  </a:lnTo>
                  <a:lnTo>
                    <a:pt x="3" y="67"/>
                  </a:lnTo>
                  <a:lnTo>
                    <a:pt x="1" y="69"/>
                  </a:lnTo>
                  <a:lnTo>
                    <a:pt x="1" y="70"/>
                  </a:lnTo>
                  <a:lnTo>
                    <a:pt x="0" y="70"/>
                  </a:lnTo>
                  <a:lnTo>
                    <a:pt x="3" y="69"/>
                  </a:lnTo>
                  <a:lnTo>
                    <a:pt x="6" y="67"/>
                  </a:lnTo>
                  <a:lnTo>
                    <a:pt x="7" y="65"/>
                  </a:lnTo>
                  <a:lnTo>
                    <a:pt x="10" y="62"/>
                  </a:lnTo>
                  <a:lnTo>
                    <a:pt x="11" y="60"/>
                  </a:lnTo>
                  <a:lnTo>
                    <a:pt x="13" y="57"/>
                  </a:lnTo>
                  <a:lnTo>
                    <a:pt x="14" y="55"/>
                  </a:lnTo>
                  <a:lnTo>
                    <a:pt x="16" y="53"/>
                  </a:lnTo>
                  <a:lnTo>
                    <a:pt x="17" y="50"/>
                  </a:lnTo>
                  <a:lnTo>
                    <a:pt x="19" y="47"/>
                  </a:lnTo>
                  <a:lnTo>
                    <a:pt x="19" y="46"/>
                  </a:lnTo>
                  <a:lnTo>
                    <a:pt x="21" y="44"/>
                  </a:lnTo>
                  <a:lnTo>
                    <a:pt x="22" y="43"/>
                  </a:lnTo>
                  <a:lnTo>
                    <a:pt x="24" y="42"/>
                  </a:lnTo>
                  <a:lnTo>
                    <a:pt x="25" y="42"/>
                  </a:lnTo>
                  <a:lnTo>
                    <a:pt x="27" y="40"/>
                  </a:lnTo>
                  <a:lnTo>
                    <a:pt x="29" y="39"/>
                  </a:lnTo>
                  <a:lnTo>
                    <a:pt x="30" y="39"/>
                  </a:lnTo>
                  <a:lnTo>
                    <a:pt x="32" y="37"/>
                  </a:lnTo>
                  <a:lnTo>
                    <a:pt x="33" y="36"/>
                  </a:lnTo>
                  <a:lnTo>
                    <a:pt x="35" y="35"/>
                  </a:lnTo>
                  <a:lnTo>
                    <a:pt x="36" y="34"/>
                  </a:lnTo>
                  <a:lnTo>
                    <a:pt x="36" y="33"/>
                  </a:lnTo>
                  <a:lnTo>
                    <a:pt x="38" y="31"/>
                  </a:lnTo>
                  <a:lnTo>
                    <a:pt x="39" y="30"/>
                  </a:lnTo>
                  <a:lnTo>
                    <a:pt x="40" y="28"/>
                  </a:lnTo>
                  <a:lnTo>
                    <a:pt x="41" y="27"/>
                  </a:lnTo>
                  <a:lnTo>
                    <a:pt x="42" y="26"/>
                  </a:lnTo>
                  <a:lnTo>
                    <a:pt x="42" y="24"/>
                  </a:lnTo>
                  <a:lnTo>
                    <a:pt x="43" y="23"/>
                  </a:lnTo>
                  <a:lnTo>
                    <a:pt x="44" y="21"/>
                  </a:lnTo>
                  <a:lnTo>
                    <a:pt x="45" y="21"/>
                  </a:lnTo>
                  <a:lnTo>
                    <a:pt x="47" y="20"/>
                  </a:lnTo>
                  <a:lnTo>
                    <a:pt x="48" y="19"/>
                  </a:lnTo>
                  <a:lnTo>
                    <a:pt x="50" y="19"/>
                  </a:lnTo>
                  <a:lnTo>
                    <a:pt x="51" y="18"/>
                  </a:lnTo>
                  <a:lnTo>
                    <a:pt x="54" y="18"/>
                  </a:lnTo>
                  <a:lnTo>
                    <a:pt x="55" y="18"/>
                  </a:lnTo>
                  <a:lnTo>
                    <a:pt x="57" y="18"/>
                  </a:lnTo>
                  <a:lnTo>
                    <a:pt x="59" y="18"/>
                  </a:lnTo>
                  <a:lnTo>
                    <a:pt x="60" y="19"/>
                  </a:lnTo>
                  <a:lnTo>
                    <a:pt x="63" y="19"/>
                  </a:lnTo>
                  <a:lnTo>
                    <a:pt x="64" y="19"/>
                  </a:lnTo>
                  <a:lnTo>
                    <a:pt x="66" y="20"/>
                  </a:lnTo>
                  <a:lnTo>
                    <a:pt x="67" y="21"/>
                  </a:lnTo>
                  <a:lnTo>
                    <a:pt x="69" y="21"/>
                  </a:lnTo>
                  <a:lnTo>
                    <a:pt x="70" y="22"/>
                  </a:lnTo>
                  <a:lnTo>
                    <a:pt x="71" y="23"/>
                  </a:lnTo>
                  <a:lnTo>
                    <a:pt x="72" y="24"/>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296"/>
            <p:cNvSpPr>
              <a:spLocks/>
            </p:cNvSpPr>
            <p:nvPr/>
          </p:nvSpPr>
          <p:spPr bwMode="auto">
            <a:xfrm>
              <a:off x="3275" y="1681"/>
              <a:ext cx="72" cy="69"/>
            </a:xfrm>
            <a:custGeom>
              <a:avLst/>
              <a:gdLst>
                <a:gd name="T0" fmla="*/ 71 w 72"/>
                <a:gd name="T1" fmla="*/ 23 h 70"/>
                <a:gd name="T2" fmla="*/ 67 w 72"/>
                <a:gd name="T3" fmla="*/ 19 h 70"/>
                <a:gd name="T4" fmla="*/ 63 w 72"/>
                <a:gd name="T5" fmla="*/ 17 h 70"/>
                <a:gd name="T6" fmla="*/ 58 w 72"/>
                <a:gd name="T7" fmla="*/ 15 h 70"/>
                <a:gd name="T8" fmla="*/ 51 w 72"/>
                <a:gd name="T9" fmla="*/ 15 h 70"/>
                <a:gd name="T10" fmla="*/ 45 w 72"/>
                <a:gd name="T11" fmla="*/ 16 h 70"/>
                <a:gd name="T12" fmla="*/ 42 w 72"/>
                <a:gd name="T13" fmla="*/ 17 h 70"/>
                <a:gd name="T14" fmla="*/ 40 w 72"/>
                <a:gd name="T15" fmla="*/ 16 h 70"/>
                <a:gd name="T16" fmla="*/ 38 w 72"/>
                <a:gd name="T17" fmla="*/ 13 h 70"/>
                <a:gd name="T18" fmla="*/ 37 w 72"/>
                <a:gd name="T19" fmla="*/ 7 h 70"/>
                <a:gd name="T20" fmla="*/ 43 w 72"/>
                <a:gd name="T21" fmla="*/ 1 h 70"/>
                <a:gd name="T22" fmla="*/ 48 w 72"/>
                <a:gd name="T23" fmla="*/ 0 h 70"/>
                <a:gd name="T24" fmla="*/ 39 w 72"/>
                <a:gd name="T25" fmla="*/ 1 h 70"/>
                <a:gd name="T26" fmla="*/ 35 w 72"/>
                <a:gd name="T27" fmla="*/ 6 h 70"/>
                <a:gd name="T28" fmla="*/ 32 w 72"/>
                <a:gd name="T29" fmla="*/ 10 h 70"/>
                <a:gd name="T30" fmla="*/ 30 w 72"/>
                <a:gd name="T31" fmla="*/ 11 h 70"/>
                <a:gd name="T32" fmla="*/ 26 w 72"/>
                <a:gd name="T33" fmla="*/ 12 h 70"/>
                <a:gd name="T34" fmla="*/ 16 w 72"/>
                <a:gd name="T35" fmla="*/ 12 h 70"/>
                <a:gd name="T36" fmla="*/ 6 w 72"/>
                <a:gd name="T37" fmla="*/ 17 h 70"/>
                <a:gd name="T38" fmla="*/ 5 w 72"/>
                <a:gd name="T39" fmla="*/ 18 h 70"/>
                <a:gd name="T40" fmla="*/ 13 w 72"/>
                <a:gd name="T41" fmla="*/ 15 h 70"/>
                <a:gd name="T42" fmla="*/ 22 w 72"/>
                <a:gd name="T43" fmla="*/ 14 h 70"/>
                <a:gd name="T44" fmla="*/ 28 w 72"/>
                <a:gd name="T45" fmla="*/ 14 h 70"/>
                <a:gd name="T46" fmla="*/ 32 w 72"/>
                <a:gd name="T47" fmla="*/ 15 h 70"/>
                <a:gd name="T48" fmla="*/ 36 w 72"/>
                <a:gd name="T49" fmla="*/ 17 h 70"/>
                <a:gd name="T50" fmla="*/ 38 w 72"/>
                <a:gd name="T51" fmla="*/ 22 h 70"/>
                <a:gd name="T52" fmla="*/ 36 w 72"/>
                <a:gd name="T53" fmla="*/ 26 h 70"/>
                <a:gd name="T54" fmla="*/ 33 w 72"/>
                <a:gd name="T55" fmla="*/ 30 h 70"/>
                <a:gd name="T56" fmla="*/ 29 w 72"/>
                <a:gd name="T57" fmla="*/ 34 h 70"/>
                <a:gd name="T58" fmla="*/ 25 w 72"/>
                <a:gd name="T59" fmla="*/ 35 h 70"/>
                <a:gd name="T60" fmla="*/ 19 w 72"/>
                <a:gd name="T61" fmla="*/ 35 h 70"/>
                <a:gd name="T62" fmla="*/ 15 w 72"/>
                <a:gd name="T63" fmla="*/ 35 h 70"/>
                <a:gd name="T64" fmla="*/ 12 w 72"/>
                <a:gd name="T65" fmla="*/ 35 h 70"/>
                <a:gd name="T66" fmla="*/ 9 w 72"/>
                <a:gd name="T67" fmla="*/ 35 h 70"/>
                <a:gd name="T68" fmla="*/ 4 w 72"/>
                <a:gd name="T69" fmla="*/ 38 h 70"/>
                <a:gd name="T70" fmla="*/ 1 w 72"/>
                <a:gd name="T71" fmla="*/ 42 h 70"/>
                <a:gd name="T72" fmla="*/ 7 w 72"/>
                <a:gd name="T73" fmla="*/ 37 h 70"/>
                <a:gd name="T74" fmla="*/ 14 w 72"/>
                <a:gd name="T75" fmla="*/ 35 h 70"/>
                <a:gd name="T76" fmla="*/ 19 w 72"/>
                <a:gd name="T77" fmla="*/ 35 h 70"/>
                <a:gd name="T78" fmla="*/ 25 w 72"/>
                <a:gd name="T79" fmla="*/ 35 h 70"/>
                <a:gd name="T80" fmla="*/ 32 w 72"/>
                <a:gd name="T81" fmla="*/ 35 h 70"/>
                <a:gd name="T82" fmla="*/ 36 w 72"/>
                <a:gd name="T83" fmla="*/ 33 h 70"/>
                <a:gd name="T84" fmla="*/ 40 w 72"/>
                <a:gd name="T85" fmla="*/ 28 h 70"/>
                <a:gd name="T86" fmla="*/ 43 w 72"/>
                <a:gd name="T87" fmla="*/ 23 h 70"/>
                <a:gd name="T88" fmla="*/ 48 w 72"/>
                <a:gd name="T89" fmla="*/ 19 h 70"/>
                <a:gd name="T90" fmla="*/ 55 w 72"/>
                <a:gd name="T91" fmla="*/ 18 h 70"/>
                <a:gd name="T92" fmla="*/ 63 w 72"/>
                <a:gd name="T93" fmla="*/ 19 h 70"/>
                <a:gd name="T94" fmla="*/ 69 w 72"/>
                <a:gd name="T95" fmla="*/ 21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70"/>
                <a:gd name="T146" fmla="*/ 72 w 72"/>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70">
                  <a:moveTo>
                    <a:pt x="72" y="24"/>
                  </a:moveTo>
                  <a:lnTo>
                    <a:pt x="72" y="24"/>
                  </a:lnTo>
                  <a:lnTo>
                    <a:pt x="71" y="24"/>
                  </a:lnTo>
                  <a:lnTo>
                    <a:pt x="71" y="23"/>
                  </a:lnTo>
                  <a:lnTo>
                    <a:pt x="70" y="22"/>
                  </a:lnTo>
                  <a:lnTo>
                    <a:pt x="69" y="21"/>
                  </a:lnTo>
                  <a:lnTo>
                    <a:pt x="68" y="20"/>
                  </a:lnTo>
                  <a:lnTo>
                    <a:pt x="67" y="19"/>
                  </a:lnTo>
                  <a:lnTo>
                    <a:pt x="65" y="18"/>
                  </a:lnTo>
                  <a:lnTo>
                    <a:pt x="64" y="18"/>
                  </a:lnTo>
                  <a:lnTo>
                    <a:pt x="64" y="17"/>
                  </a:lnTo>
                  <a:lnTo>
                    <a:pt x="63" y="17"/>
                  </a:lnTo>
                  <a:lnTo>
                    <a:pt x="62" y="16"/>
                  </a:lnTo>
                  <a:lnTo>
                    <a:pt x="61" y="16"/>
                  </a:lnTo>
                  <a:lnTo>
                    <a:pt x="60" y="15"/>
                  </a:lnTo>
                  <a:lnTo>
                    <a:pt x="58" y="15"/>
                  </a:lnTo>
                  <a:lnTo>
                    <a:pt x="57" y="15"/>
                  </a:lnTo>
                  <a:lnTo>
                    <a:pt x="55" y="15"/>
                  </a:lnTo>
                  <a:lnTo>
                    <a:pt x="52" y="15"/>
                  </a:lnTo>
                  <a:lnTo>
                    <a:pt x="51" y="15"/>
                  </a:lnTo>
                  <a:lnTo>
                    <a:pt x="49" y="15"/>
                  </a:lnTo>
                  <a:lnTo>
                    <a:pt x="48" y="15"/>
                  </a:lnTo>
                  <a:lnTo>
                    <a:pt x="47" y="16"/>
                  </a:lnTo>
                  <a:lnTo>
                    <a:pt x="45" y="16"/>
                  </a:lnTo>
                  <a:lnTo>
                    <a:pt x="44" y="17"/>
                  </a:lnTo>
                  <a:lnTo>
                    <a:pt x="43" y="17"/>
                  </a:lnTo>
                  <a:lnTo>
                    <a:pt x="42" y="17"/>
                  </a:lnTo>
                  <a:lnTo>
                    <a:pt x="41" y="17"/>
                  </a:lnTo>
                  <a:lnTo>
                    <a:pt x="41" y="16"/>
                  </a:lnTo>
                  <a:lnTo>
                    <a:pt x="40" y="16"/>
                  </a:lnTo>
                  <a:lnTo>
                    <a:pt x="39" y="16"/>
                  </a:lnTo>
                  <a:lnTo>
                    <a:pt x="39" y="15"/>
                  </a:lnTo>
                  <a:lnTo>
                    <a:pt x="38" y="14"/>
                  </a:lnTo>
                  <a:lnTo>
                    <a:pt x="38" y="13"/>
                  </a:lnTo>
                  <a:lnTo>
                    <a:pt x="37" y="12"/>
                  </a:lnTo>
                  <a:lnTo>
                    <a:pt x="36" y="10"/>
                  </a:lnTo>
                  <a:lnTo>
                    <a:pt x="36" y="9"/>
                  </a:lnTo>
                  <a:lnTo>
                    <a:pt x="37" y="7"/>
                  </a:lnTo>
                  <a:lnTo>
                    <a:pt x="38" y="6"/>
                  </a:lnTo>
                  <a:lnTo>
                    <a:pt x="39" y="4"/>
                  </a:lnTo>
                  <a:lnTo>
                    <a:pt x="41" y="3"/>
                  </a:lnTo>
                  <a:lnTo>
                    <a:pt x="43" y="1"/>
                  </a:lnTo>
                  <a:lnTo>
                    <a:pt x="45" y="1"/>
                  </a:lnTo>
                  <a:lnTo>
                    <a:pt x="46" y="0"/>
                  </a:lnTo>
                  <a:lnTo>
                    <a:pt x="47" y="0"/>
                  </a:lnTo>
                  <a:lnTo>
                    <a:pt x="48" y="0"/>
                  </a:lnTo>
                  <a:lnTo>
                    <a:pt x="45" y="0"/>
                  </a:lnTo>
                  <a:lnTo>
                    <a:pt x="43" y="0"/>
                  </a:lnTo>
                  <a:lnTo>
                    <a:pt x="42" y="0"/>
                  </a:lnTo>
                  <a:lnTo>
                    <a:pt x="39" y="1"/>
                  </a:lnTo>
                  <a:lnTo>
                    <a:pt x="38" y="3"/>
                  </a:lnTo>
                  <a:lnTo>
                    <a:pt x="37" y="4"/>
                  </a:lnTo>
                  <a:lnTo>
                    <a:pt x="36" y="6"/>
                  </a:lnTo>
                  <a:lnTo>
                    <a:pt x="35" y="6"/>
                  </a:lnTo>
                  <a:lnTo>
                    <a:pt x="34" y="8"/>
                  </a:lnTo>
                  <a:lnTo>
                    <a:pt x="33" y="9"/>
                  </a:lnTo>
                  <a:lnTo>
                    <a:pt x="33" y="10"/>
                  </a:lnTo>
                  <a:lnTo>
                    <a:pt x="32" y="10"/>
                  </a:lnTo>
                  <a:lnTo>
                    <a:pt x="31" y="11"/>
                  </a:lnTo>
                  <a:lnTo>
                    <a:pt x="30" y="11"/>
                  </a:lnTo>
                  <a:lnTo>
                    <a:pt x="29" y="11"/>
                  </a:lnTo>
                  <a:lnTo>
                    <a:pt x="26" y="12"/>
                  </a:lnTo>
                  <a:lnTo>
                    <a:pt x="23" y="12"/>
                  </a:lnTo>
                  <a:lnTo>
                    <a:pt x="21" y="12"/>
                  </a:lnTo>
                  <a:lnTo>
                    <a:pt x="19" y="12"/>
                  </a:lnTo>
                  <a:lnTo>
                    <a:pt x="16" y="12"/>
                  </a:lnTo>
                  <a:lnTo>
                    <a:pt x="13" y="13"/>
                  </a:lnTo>
                  <a:lnTo>
                    <a:pt x="11" y="14"/>
                  </a:lnTo>
                  <a:lnTo>
                    <a:pt x="9" y="15"/>
                  </a:lnTo>
                  <a:lnTo>
                    <a:pt x="6" y="17"/>
                  </a:lnTo>
                  <a:lnTo>
                    <a:pt x="2" y="20"/>
                  </a:lnTo>
                  <a:lnTo>
                    <a:pt x="3" y="19"/>
                  </a:lnTo>
                  <a:lnTo>
                    <a:pt x="4" y="19"/>
                  </a:lnTo>
                  <a:lnTo>
                    <a:pt x="5" y="18"/>
                  </a:lnTo>
                  <a:lnTo>
                    <a:pt x="7" y="18"/>
                  </a:lnTo>
                  <a:lnTo>
                    <a:pt x="9" y="17"/>
                  </a:lnTo>
                  <a:lnTo>
                    <a:pt x="11" y="16"/>
                  </a:lnTo>
                  <a:lnTo>
                    <a:pt x="13" y="15"/>
                  </a:lnTo>
                  <a:lnTo>
                    <a:pt x="16" y="15"/>
                  </a:lnTo>
                  <a:lnTo>
                    <a:pt x="18" y="14"/>
                  </a:lnTo>
                  <a:lnTo>
                    <a:pt x="20" y="14"/>
                  </a:lnTo>
                  <a:lnTo>
                    <a:pt x="22" y="14"/>
                  </a:lnTo>
                  <a:lnTo>
                    <a:pt x="23" y="14"/>
                  </a:lnTo>
                  <a:lnTo>
                    <a:pt x="25" y="14"/>
                  </a:lnTo>
                  <a:lnTo>
                    <a:pt x="27" y="14"/>
                  </a:lnTo>
                  <a:lnTo>
                    <a:pt x="28" y="14"/>
                  </a:lnTo>
                  <a:lnTo>
                    <a:pt x="29" y="14"/>
                  </a:lnTo>
                  <a:lnTo>
                    <a:pt x="30" y="14"/>
                  </a:lnTo>
                  <a:lnTo>
                    <a:pt x="31" y="14"/>
                  </a:lnTo>
                  <a:lnTo>
                    <a:pt x="32" y="15"/>
                  </a:lnTo>
                  <a:lnTo>
                    <a:pt x="33" y="15"/>
                  </a:lnTo>
                  <a:lnTo>
                    <a:pt x="34" y="15"/>
                  </a:lnTo>
                  <a:lnTo>
                    <a:pt x="35" y="16"/>
                  </a:lnTo>
                  <a:lnTo>
                    <a:pt x="36" y="17"/>
                  </a:lnTo>
                  <a:lnTo>
                    <a:pt x="36" y="18"/>
                  </a:lnTo>
                  <a:lnTo>
                    <a:pt x="37" y="20"/>
                  </a:lnTo>
                  <a:lnTo>
                    <a:pt x="38" y="21"/>
                  </a:lnTo>
                  <a:lnTo>
                    <a:pt x="38" y="22"/>
                  </a:lnTo>
                  <a:lnTo>
                    <a:pt x="38" y="23"/>
                  </a:lnTo>
                  <a:lnTo>
                    <a:pt x="38" y="24"/>
                  </a:lnTo>
                  <a:lnTo>
                    <a:pt x="37" y="24"/>
                  </a:lnTo>
                  <a:lnTo>
                    <a:pt x="36" y="26"/>
                  </a:lnTo>
                  <a:lnTo>
                    <a:pt x="36" y="27"/>
                  </a:lnTo>
                  <a:lnTo>
                    <a:pt x="35" y="27"/>
                  </a:lnTo>
                  <a:lnTo>
                    <a:pt x="34" y="29"/>
                  </a:lnTo>
                  <a:lnTo>
                    <a:pt x="33" y="30"/>
                  </a:lnTo>
                  <a:lnTo>
                    <a:pt x="32" y="31"/>
                  </a:lnTo>
                  <a:lnTo>
                    <a:pt x="31" y="33"/>
                  </a:lnTo>
                  <a:lnTo>
                    <a:pt x="30" y="33"/>
                  </a:lnTo>
                  <a:lnTo>
                    <a:pt x="29" y="34"/>
                  </a:lnTo>
                  <a:lnTo>
                    <a:pt x="28" y="36"/>
                  </a:lnTo>
                  <a:lnTo>
                    <a:pt x="27" y="36"/>
                  </a:lnTo>
                  <a:lnTo>
                    <a:pt x="25" y="37"/>
                  </a:lnTo>
                  <a:lnTo>
                    <a:pt x="23" y="39"/>
                  </a:lnTo>
                  <a:lnTo>
                    <a:pt x="22" y="39"/>
                  </a:lnTo>
                  <a:lnTo>
                    <a:pt x="20" y="40"/>
                  </a:lnTo>
                  <a:lnTo>
                    <a:pt x="19" y="42"/>
                  </a:lnTo>
                  <a:lnTo>
                    <a:pt x="19" y="43"/>
                  </a:lnTo>
                  <a:lnTo>
                    <a:pt x="17" y="44"/>
                  </a:lnTo>
                  <a:lnTo>
                    <a:pt x="16" y="46"/>
                  </a:lnTo>
                  <a:lnTo>
                    <a:pt x="15" y="47"/>
                  </a:lnTo>
                  <a:lnTo>
                    <a:pt x="14" y="50"/>
                  </a:lnTo>
                  <a:lnTo>
                    <a:pt x="13" y="52"/>
                  </a:lnTo>
                  <a:lnTo>
                    <a:pt x="13" y="53"/>
                  </a:lnTo>
                  <a:lnTo>
                    <a:pt x="12" y="55"/>
                  </a:lnTo>
                  <a:lnTo>
                    <a:pt x="11" y="56"/>
                  </a:lnTo>
                  <a:lnTo>
                    <a:pt x="10" y="58"/>
                  </a:lnTo>
                  <a:lnTo>
                    <a:pt x="10" y="59"/>
                  </a:lnTo>
                  <a:lnTo>
                    <a:pt x="9" y="60"/>
                  </a:lnTo>
                  <a:lnTo>
                    <a:pt x="7" y="62"/>
                  </a:lnTo>
                  <a:lnTo>
                    <a:pt x="6" y="63"/>
                  </a:lnTo>
                  <a:lnTo>
                    <a:pt x="5" y="65"/>
                  </a:lnTo>
                  <a:lnTo>
                    <a:pt x="4" y="66"/>
                  </a:lnTo>
                  <a:lnTo>
                    <a:pt x="3" y="67"/>
                  </a:lnTo>
                  <a:lnTo>
                    <a:pt x="1" y="69"/>
                  </a:lnTo>
                  <a:lnTo>
                    <a:pt x="1" y="70"/>
                  </a:lnTo>
                  <a:lnTo>
                    <a:pt x="0" y="70"/>
                  </a:lnTo>
                  <a:lnTo>
                    <a:pt x="3" y="69"/>
                  </a:lnTo>
                  <a:lnTo>
                    <a:pt x="6" y="67"/>
                  </a:lnTo>
                  <a:lnTo>
                    <a:pt x="7" y="65"/>
                  </a:lnTo>
                  <a:lnTo>
                    <a:pt x="10" y="62"/>
                  </a:lnTo>
                  <a:lnTo>
                    <a:pt x="11" y="60"/>
                  </a:lnTo>
                  <a:lnTo>
                    <a:pt x="13" y="57"/>
                  </a:lnTo>
                  <a:lnTo>
                    <a:pt x="14" y="55"/>
                  </a:lnTo>
                  <a:lnTo>
                    <a:pt x="16" y="53"/>
                  </a:lnTo>
                  <a:lnTo>
                    <a:pt x="17" y="50"/>
                  </a:lnTo>
                  <a:lnTo>
                    <a:pt x="19" y="47"/>
                  </a:lnTo>
                  <a:lnTo>
                    <a:pt x="19" y="46"/>
                  </a:lnTo>
                  <a:lnTo>
                    <a:pt x="21" y="44"/>
                  </a:lnTo>
                  <a:lnTo>
                    <a:pt x="22" y="43"/>
                  </a:lnTo>
                  <a:lnTo>
                    <a:pt x="24" y="42"/>
                  </a:lnTo>
                  <a:lnTo>
                    <a:pt x="25" y="42"/>
                  </a:lnTo>
                  <a:lnTo>
                    <a:pt x="27" y="40"/>
                  </a:lnTo>
                  <a:lnTo>
                    <a:pt x="29" y="39"/>
                  </a:lnTo>
                  <a:lnTo>
                    <a:pt x="30" y="39"/>
                  </a:lnTo>
                  <a:lnTo>
                    <a:pt x="32" y="37"/>
                  </a:lnTo>
                  <a:lnTo>
                    <a:pt x="33" y="36"/>
                  </a:lnTo>
                  <a:lnTo>
                    <a:pt x="35" y="35"/>
                  </a:lnTo>
                  <a:lnTo>
                    <a:pt x="36" y="34"/>
                  </a:lnTo>
                  <a:lnTo>
                    <a:pt x="36" y="33"/>
                  </a:lnTo>
                  <a:lnTo>
                    <a:pt x="38" y="31"/>
                  </a:lnTo>
                  <a:lnTo>
                    <a:pt x="39" y="30"/>
                  </a:lnTo>
                  <a:lnTo>
                    <a:pt x="40" y="28"/>
                  </a:lnTo>
                  <a:lnTo>
                    <a:pt x="41" y="27"/>
                  </a:lnTo>
                  <a:lnTo>
                    <a:pt x="42" y="26"/>
                  </a:lnTo>
                  <a:lnTo>
                    <a:pt x="42" y="24"/>
                  </a:lnTo>
                  <a:lnTo>
                    <a:pt x="43" y="23"/>
                  </a:lnTo>
                  <a:lnTo>
                    <a:pt x="44" y="21"/>
                  </a:lnTo>
                  <a:lnTo>
                    <a:pt x="45" y="21"/>
                  </a:lnTo>
                  <a:lnTo>
                    <a:pt x="47" y="20"/>
                  </a:lnTo>
                  <a:lnTo>
                    <a:pt x="48" y="19"/>
                  </a:lnTo>
                  <a:lnTo>
                    <a:pt x="50" y="19"/>
                  </a:lnTo>
                  <a:lnTo>
                    <a:pt x="51" y="18"/>
                  </a:lnTo>
                  <a:lnTo>
                    <a:pt x="54" y="18"/>
                  </a:lnTo>
                  <a:lnTo>
                    <a:pt x="55" y="18"/>
                  </a:lnTo>
                  <a:lnTo>
                    <a:pt x="57" y="18"/>
                  </a:lnTo>
                  <a:lnTo>
                    <a:pt x="59" y="18"/>
                  </a:lnTo>
                  <a:lnTo>
                    <a:pt x="60" y="19"/>
                  </a:lnTo>
                  <a:lnTo>
                    <a:pt x="63" y="19"/>
                  </a:lnTo>
                  <a:lnTo>
                    <a:pt x="64" y="19"/>
                  </a:lnTo>
                  <a:lnTo>
                    <a:pt x="66" y="20"/>
                  </a:lnTo>
                  <a:lnTo>
                    <a:pt x="67" y="21"/>
                  </a:lnTo>
                  <a:lnTo>
                    <a:pt x="69" y="21"/>
                  </a:lnTo>
                  <a:lnTo>
                    <a:pt x="70" y="22"/>
                  </a:lnTo>
                  <a:lnTo>
                    <a:pt x="71" y="23"/>
                  </a:lnTo>
                  <a:lnTo>
                    <a:pt x="72" y="24"/>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297"/>
            <p:cNvSpPr>
              <a:spLocks/>
            </p:cNvSpPr>
            <p:nvPr/>
          </p:nvSpPr>
          <p:spPr bwMode="auto">
            <a:xfrm>
              <a:off x="3275" y="1681"/>
              <a:ext cx="72" cy="69"/>
            </a:xfrm>
            <a:custGeom>
              <a:avLst/>
              <a:gdLst>
                <a:gd name="T0" fmla="*/ 71 w 72"/>
                <a:gd name="T1" fmla="*/ 23 h 70"/>
                <a:gd name="T2" fmla="*/ 67 w 72"/>
                <a:gd name="T3" fmla="*/ 19 h 70"/>
                <a:gd name="T4" fmla="*/ 63 w 72"/>
                <a:gd name="T5" fmla="*/ 17 h 70"/>
                <a:gd name="T6" fmla="*/ 58 w 72"/>
                <a:gd name="T7" fmla="*/ 15 h 70"/>
                <a:gd name="T8" fmla="*/ 51 w 72"/>
                <a:gd name="T9" fmla="*/ 15 h 70"/>
                <a:gd name="T10" fmla="*/ 45 w 72"/>
                <a:gd name="T11" fmla="*/ 16 h 70"/>
                <a:gd name="T12" fmla="*/ 42 w 72"/>
                <a:gd name="T13" fmla="*/ 17 h 70"/>
                <a:gd name="T14" fmla="*/ 40 w 72"/>
                <a:gd name="T15" fmla="*/ 16 h 70"/>
                <a:gd name="T16" fmla="*/ 38 w 72"/>
                <a:gd name="T17" fmla="*/ 13 h 70"/>
                <a:gd name="T18" fmla="*/ 37 w 72"/>
                <a:gd name="T19" fmla="*/ 7 h 70"/>
                <a:gd name="T20" fmla="*/ 43 w 72"/>
                <a:gd name="T21" fmla="*/ 1 h 70"/>
                <a:gd name="T22" fmla="*/ 48 w 72"/>
                <a:gd name="T23" fmla="*/ 0 h 70"/>
                <a:gd name="T24" fmla="*/ 39 w 72"/>
                <a:gd name="T25" fmla="*/ 1 h 70"/>
                <a:gd name="T26" fmla="*/ 35 w 72"/>
                <a:gd name="T27" fmla="*/ 6 h 70"/>
                <a:gd name="T28" fmla="*/ 32 w 72"/>
                <a:gd name="T29" fmla="*/ 10 h 70"/>
                <a:gd name="T30" fmla="*/ 30 w 72"/>
                <a:gd name="T31" fmla="*/ 11 h 70"/>
                <a:gd name="T32" fmla="*/ 26 w 72"/>
                <a:gd name="T33" fmla="*/ 12 h 70"/>
                <a:gd name="T34" fmla="*/ 16 w 72"/>
                <a:gd name="T35" fmla="*/ 12 h 70"/>
                <a:gd name="T36" fmla="*/ 6 w 72"/>
                <a:gd name="T37" fmla="*/ 17 h 70"/>
                <a:gd name="T38" fmla="*/ 5 w 72"/>
                <a:gd name="T39" fmla="*/ 18 h 70"/>
                <a:gd name="T40" fmla="*/ 13 w 72"/>
                <a:gd name="T41" fmla="*/ 15 h 70"/>
                <a:gd name="T42" fmla="*/ 22 w 72"/>
                <a:gd name="T43" fmla="*/ 14 h 70"/>
                <a:gd name="T44" fmla="*/ 28 w 72"/>
                <a:gd name="T45" fmla="*/ 14 h 70"/>
                <a:gd name="T46" fmla="*/ 32 w 72"/>
                <a:gd name="T47" fmla="*/ 15 h 70"/>
                <a:gd name="T48" fmla="*/ 36 w 72"/>
                <a:gd name="T49" fmla="*/ 17 h 70"/>
                <a:gd name="T50" fmla="*/ 38 w 72"/>
                <a:gd name="T51" fmla="*/ 22 h 70"/>
                <a:gd name="T52" fmla="*/ 36 w 72"/>
                <a:gd name="T53" fmla="*/ 26 h 70"/>
                <a:gd name="T54" fmla="*/ 33 w 72"/>
                <a:gd name="T55" fmla="*/ 30 h 70"/>
                <a:gd name="T56" fmla="*/ 29 w 72"/>
                <a:gd name="T57" fmla="*/ 34 h 70"/>
                <a:gd name="T58" fmla="*/ 25 w 72"/>
                <a:gd name="T59" fmla="*/ 35 h 70"/>
                <a:gd name="T60" fmla="*/ 19 w 72"/>
                <a:gd name="T61" fmla="*/ 35 h 70"/>
                <a:gd name="T62" fmla="*/ 15 w 72"/>
                <a:gd name="T63" fmla="*/ 35 h 70"/>
                <a:gd name="T64" fmla="*/ 12 w 72"/>
                <a:gd name="T65" fmla="*/ 35 h 70"/>
                <a:gd name="T66" fmla="*/ 9 w 72"/>
                <a:gd name="T67" fmla="*/ 35 h 70"/>
                <a:gd name="T68" fmla="*/ 4 w 72"/>
                <a:gd name="T69" fmla="*/ 38 h 70"/>
                <a:gd name="T70" fmla="*/ 1 w 72"/>
                <a:gd name="T71" fmla="*/ 42 h 70"/>
                <a:gd name="T72" fmla="*/ 7 w 72"/>
                <a:gd name="T73" fmla="*/ 37 h 70"/>
                <a:gd name="T74" fmla="*/ 14 w 72"/>
                <a:gd name="T75" fmla="*/ 35 h 70"/>
                <a:gd name="T76" fmla="*/ 19 w 72"/>
                <a:gd name="T77" fmla="*/ 35 h 70"/>
                <a:gd name="T78" fmla="*/ 25 w 72"/>
                <a:gd name="T79" fmla="*/ 35 h 70"/>
                <a:gd name="T80" fmla="*/ 32 w 72"/>
                <a:gd name="T81" fmla="*/ 35 h 70"/>
                <a:gd name="T82" fmla="*/ 36 w 72"/>
                <a:gd name="T83" fmla="*/ 33 h 70"/>
                <a:gd name="T84" fmla="*/ 40 w 72"/>
                <a:gd name="T85" fmla="*/ 28 h 70"/>
                <a:gd name="T86" fmla="*/ 43 w 72"/>
                <a:gd name="T87" fmla="*/ 23 h 70"/>
                <a:gd name="T88" fmla="*/ 48 w 72"/>
                <a:gd name="T89" fmla="*/ 19 h 70"/>
                <a:gd name="T90" fmla="*/ 55 w 72"/>
                <a:gd name="T91" fmla="*/ 18 h 70"/>
                <a:gd name="T92" fmla="*/ 63 w 72"/>
                <a:gd name="T93" fmla="*/ 19 h 70"/>
                <a:gd name="T94" fmla="*/ 69 w 72"/>
                <a:gd name="T95" fmla="*/ 21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70"/>
                <a:gd name="T146" fmla="*/ 72 w 72"/>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70">
                  <a:moveTo>
                    <a:pt x="72" y="24"/>
                  </a:moveTo>
                  <a:lnTo>
                    <a:pt x="72" y="24"/>
                  </a:lnTo>
                  <a:lnTo>
                    <a:pt x="71" y="24"/>
                  </a:lnTo>
                  <a:lnTo>
                    <a:pt x="71" y="23"/>
                  </a:lnTo>
                  <a:lnTo>
                    <a:pt x="70" y="22"/>
                  </a:lnTo>
                  <a:lnTo>
                    <a:pt x="69" y="21"/>
                  </a:lnTo>
                  <a:lnTo>
                    <a:pt x="68" y="20"/>
                  </a:lnTo>
                  <a:lnTo>
                    <a:pt x="67" y="19"/>
                  </a:lnTo>
                  <a:lnTo>
                    <a:pt x="65" y="18"/>
                  </a:lnTo>
                  <a:lnTo>
                    <a:pt x="64" y="18"/>
                  </a:lnTo>
                  <a:lnTo>
                    <a:pt x="64" y="17"/>
                  </a:lnTo>
                  <a:lnTo>
                    <a:pt x="63" y="17"/>
                  </a:lnTo>
                  <a:lnTo>
                    <a:pt x="62" y="16"/>
                  </a:lnTo>
                  <a:lnTo>
                    <a:pt x="61" y="16"/>
                  </a:lnTo>
                  <a:lnTo>
                    <a:pt x="60" y="15"/>
                  </a:lnTo>
                  <a:lnTo>
                    <a:pt x="58" y="15"/>
                  </a:lnTo>
                  <a:lnTo>
                    <a:pt x="57" y="15"/>
                  </a:lnTo>
                  <a:lnTo>
                    <a:pt x="55" y="15"/>
                  </a:lnTo>
                  <a:lnTo>
                    <a:pt x="52" y="15"/>
                  </a:lnTo>
                  <a:lnTo>
                    <a:pt x="51" y="15"/>
                  </a:lnTo>
                  <a:lnTo>
                    <a:pt x="49" y="15"/>
                  </a:lnTo>
                  <a:lnTo>
                    <a:pt x="48" y="15"/>
                  </a:lnTo>
                  <a:lnTo>
                    <a:pt x="47" y="16"/>
                  </a:lnTo>
                  <a:lnTo>
                    <a:pt x="45" y="16"/>
                  </a:lnTo>
                  <a:lnTo>
                    <a:pt x="44" y="17"/>
                  </a:lnTo>
                  <a:lnTo>
                    <a:pt x="43" y="17"/>
                  </a:lnTo>
                  <a:lnTo>
                    <a:pt x="42" y="17"/>
                  </a:lnTo>
                  <a:lnTo>
                    <a:pt x="41" y="17"/>
                  </a:lnTo>
                  <a:lnTo>
                    <a:pt x="41" y="16"/>
                  </a:lnTo>
                  <a:lnTo>
                    <a:pt x="40" y="16"/>
                  </a:lnTo>
                  <a:lnTo>
                    <a:pt x="39" y="16"/>
                  </a:lnTo>
                  <a:lnTo>
                    <a:pt x="39" y="15"/>
                  </a:lnTo>
                  <a:lnTo>
                    <a:pt x="38" y="14"/>
                  </a:lnTo>
                  <a:lnTo>
                    <a:pt x="38" y="13"/>
                  </a:lnTo>
                  <a:lnTo>
                    <a:pt x="37" y="12"/>
                  </a:lnTo>
                  <a:lnTo>
                    <a:pt x="36" y="10"/>
                  </a:lnTo>
                  <a:lnTo>
                    <a:pt x="36" y="9"/>
                  </a:lnTo>
                  <a:lnTo>
                    <a:pt x="37" y="7"/>
                  </a:lnTo>
                  <a:lnTo>
                    <a:pt x="38" y="6"/>
                  </a:lnTo>
                  <a:lnTo>
                    <a:pt x="39" y="4"/>
                  </a:lnTo>
                  <a:lnTo>
                    <a:pt x="41" y="3"/>
                  </a:lnTo>
                  <a:lnTo>
                    <a:pt x="43" y="1"/>
                  </a:lnTo>
                  <a:lnTo>
                    <a:pt x="45" y="1"/>
                  </a:lnTo>
                  <a:lnTo>
                    <a:pt x="46" y="0"/>
                  </a:lnTo>
                  <a:lnTo>
                    <a:pt x="47" y="0"/>
                  </a:lnTo>
                  <a:lnTo>
                    <a:pt x="48" y="0"/>
                  </a:lnTo>
                  <a:lnTo>
                    <a:pt x="45" y="0"/>
                  </a:lnTo>
                  <a:lnTo>
                    <a:pt x="43" y="0"/>
                  </a:lnTo>
                  <a:lnTo>
                    <a:pt x="42" y="0"/>
                  </a:lnTo>
                  <a:lnTo>
                    <a:pt x="39" y="1"/>
                  </a:lnTo>
                  <a:lnTo>
                    <a:pt x="38" y="3"/>
                  </a:lnTo>
                  <a:lnTo>
                    <a:pt x="37" y="4"/>
                  </a:lnTo>
                  <a:lnTo>
                    <a:pt x="36" y="6"/>
                  </a:lnTo>
                  <a:lnTo>
                    <a:pt x="35" y="6"/>
                  </a:lnTo>
                  <a:lnTo>
                    <a:pt x="34" y="8"/>
                  </a:lnTo>
                  <a:lnTo>
                    <a:pt x="33" y="9"/>
                  </a:lnTo>
                  <a:lnTo>
                    <a:pt x="33" y="10"/>
                  </a:lnTo>
                  <a:lnTo>
                    <a:pt x="32" y="10"/>
                  </a:lnTo>
                  <a:lnTo>
                    <a:pt x="31" y="11"/>
                  </a:lnTo>
                  <a:lnTo>
                    <a:pt x="30" y="11"/>
                  </a:lnTo>
                  <a:lnTo>
                    <a:pt x="29" y="11"/>
                  </a:lnTo>
                  <a:lnTo>
                    <a:pt x="26" y="12"/>
                  </a:lnTo>
                  <a:lnTo>
                    <a:pt x="23" y="12"/>
                  </a:lnTo>
                  <a:lnTo>
                    <a:pt x="21" y="12"/>
                  </a:lnTo>
                  <a:lnTo>
                    <a:pt x="19" y="12"/>
                  </a:lnTo>
                  <a:lnTo>
                    <a:pt x="16" y="12"/>
                  </a:lnTo>
                  <a:lnTo>
                    <a:pt x="13" y="13"/>
                  </a:lnTo>
                  <a:lnTo>
                    <a:pt x="11" y="14"/>
                  </a:lnTo>
                  <a:lnTo>
                    <a:pt x="9" y="15"/>
                  </a:lnTo>
                  <a:lnTo>
                    <a:pt x="6" y="17"/>
                  </a:lnTo>
                  <a:lnTo>
                    <a:pt x="2" y="20"/>
                  </a:lnTo>
                  <a:lnTo>
                    <a:pt x="3" y="19"/>
                  </a:lnTo>
                  <a:lnTo>
                    <a:pt x="4" y="19"/>
                  </a:lnTo>
                  <a:lnTo>
                    <a:pt x="5" y="18"/>
                  </a:lnTo>
                  <a:lnTo>
                    <a:pt x="7" y="18"/>
                  </a:lnTo>
                  <a:lnTo>
                    <a:pt x="9" y="17"/>
                  </a:lnTo>
                  <a:lnTo>
                    <a:pt x="11" y="16"/>
                  </a:lnTo>
                  <a:lnTo>
                    <a:pt x="13" y="15"/>
                  </a:lnTo>
                  <a:lnTo>
                    <a:pt x="16" y="15"/>
                  </a:lnTo>
                  <a:lnTo>
                    <a:pt x="18" y="14"/>
                  </a:lnTo>
                  <a:lnTo>
                    <a:pt x="20" y="14"/>
                  </a:lnTo>
                  <a:lnTo>
                    <a:pt x="22" y="14"/>
                  </a:lnTo>
                  <a:lnTo>
                    <a:pt x="23" y="14"/>
                  </a:lnTo>
                  <a:lnTo>
                    <a:pt x="25" y="14"/>
                  </a:lnTo>
                  <a:lnTo>
                    <a:pt x="27" y="14"/>
                  </a:lnTo>
                  <a:lnTo>
                    <a:pt x="28" y="14"/>
                  </a:lnTo>
                  <a:lnTo>
                    <a:pt x="29" y="14"/>
                  </a:lnTo>
                  <a:lnTo>
                    <a:pt x="30" y="14"/>
                  </a:lnTo>
                  <a:lnTo>
                    <a:pt x="31" y="14"/>
                  </a:lnTo>
                  <a:lnTo>
                    <a:pt x="32" y="15"/>
                  </a:lnTo>
                  <a:lnTo>
                    <a:pt x="33" y="15"/>
                  </a:lnTo>
                  <a:lnTo>
                    <a:pt x="34" y="15"/>
                  </a:lnTo>
                  <a:lnTo>
                    <a:pt x="35" y="16"/>
                  </a:lnTo>
                  <a:lnTo>
                    <a:pt x="36" y="17"/>
                  </a:lnTo>
                  <a:lnTo>
                    <a:pt x="36" y="18"/>
                  </a:lnTo>
                  <a:lnTo>
                    <a:pt x="37" y="20"/>
                  </a:lnTo>
                  <a:lnTo>
                    <a:pt x="38" y="21"/>
                  </a:lnTo>
                  <a:lnTo>
                    <a:pt x="38" y="22"/>
                  </a:lnTo>
                  <a:lnTo>
                    <a:pt x="38" y="23"/>
                  </a:lnTo>
                  <a:lnTo>
                    <a:pt x="38" y="24"/>
                  </a:lnTo>
                  <a:lnTo>
                    <a:pt x="37" y="24"/>
                  </a:lnTo>
                  <a:lnTo>
                    <a:pt x="36" y="26"/>
                  </a:lnTo>
                  <a:lnTo>
                    <a:pt x="36" y="27"/>
                  </a:lnTo>
                  <a:lnTo>
                    <a:pt x="35" y="27"/>
                  </a:lnTo>
                  <a:lnTo>
                    <a:pt x="34" y="29"/>
                  </a:lnTo>
                  <a:lnTo>
                    <a:pt x="33" y="30"/>
                  </a:lnTo>
                  <a:lnTo>
                    <a:pt x="32" y="31"/>
                  </a:lnTo>
                  <a:lnTo>
                    <a:pt x="31" y="33"/>
                  </a:lnTo>
                  <a:lnTo>
                    <a:pt x="30" y="33"/>
                  </a:lnTo>
                  <a:lnTo>
                    <a:pt x="29" y="34"/>
                  </a:lnTo>
                  <a:lnTo>
                    <a:pt x="28" y="36"/>
                  </a:lnTo>
                  <a:lnTo>
                    <a:pt x="27" y="36"/>
                  </a:lnTo>
                  <a:lnTo>
                    <a:pt x="25" y="37"/>
                  </a:lnTo>
                  <a:lnTo>
                    <a:pt x="23" y="39"/>
                  </a:lnTo>
                  <a:lnTo>
                    <a:pt x="22" y="39"/>
                  </a:lnTo>
                  <a:lnTo>
                    <a:pt x="20" y="40"/>
                  </a:lnTo>
                  <a:lnTo>
                    <a:pt x="19" y="42"/>
                  </a:lnTo>
                  <a:lnTo>
                    <a:pt x="19" y="43"/>
                  </a:lnTo>
                  <a:lnTo>
                    <a:pt x="17" y="44"/>
                  </a:lnTo>
                  <a:lnTo>
                    <a:pt x="16" y="46"/>
                  </a:lnTo>
                  <a:lnTo>
                    <a:pt x="15" y="47"/>
                  </a:lnTo>
                  <a:lnTo>
                    <a:pt x="14" y="50"/>
                  </a:lnTo>
                  <a:lnTo>
                    <a:pt x="13" y="52"/>
                  </a:lnTo>
                  <a:lnTo>
                    <a:pt x="13" y="53"/>
                  </a:lnTo>
                  <a:lnTo>
                    <a:pt x="12" y="55"/>
                  </a:lnTo>
                  <a:lnTo>
                    <a:pt x="11" y="56"/>
                  </a:lnTo>
                  <a:lnTo>
                    <a:pt x="10" y="58"/>
                  </a:lnTo>
                  <a:lnTo>
                    <a:pt x="10" y="59"/>
                  </a:lnTo>
                  <a:lnTo>
                    <a:pt x="9" y="60"/>
                  </a:lnTo>
                  <a:lnTo>
                    <a:pt x="7" y="62"/>
                  </a:lnTo>
                  <a:lnTo>
                    <a:pt x="6" y="63"/>
                  </a:lnTo>
                  <a:lnTo>
                    <a:pt x="5" y="65"/>
                  </a:lnTo>
                  <a:lnTo>
                    <a:pt x="4" y="66"/>
                  </a:lnTo>
                  <a:lnTo>
                    <a:pt x="3" y="67"/>
                  </a:lnTo>
                  <a:lnTo>
                    <a:pt x="1" y="69"/>
                  </a:lnTo>
                  <a:lnTo>
                    <a:pt x="1" y="70"/>
                  </a:lnTo>
                  <a:lnTo>
                    <a:pt x="0" y="70"/>
                  </a:lnTo>
                  <a:lnTo>
                    <a:pt x="3" y="69"/>
                  </a:lnTo>
                  <a:lnTo>
                    <a:pt x="6" y="67"/>
                  </a:lnTo>
                  <a:lnTo>
                    <a:pt x="7" y="65"/>
                  </a:lnTo>
                  <a:lnTo>
                    <a:pt x="10" y="62"/>
                  </a:lnTo>
                  <a:lnTo>
                    <a:pt x="11" y="60"/>
                  </a:lnTo>
                  <a:lnTo>
                    <a:pt x="13" y="57"/>
                  </a:lnTo>
                  <a:lnTo>
                    <a:pt x="14" y="55"/>
                  </a:lnTo>
                  <a:lnTo>
                    <a:pt x="16" y="53"/>
                  </a:lnTo>
                  <a:lnTo>
                    <a:pt x="17" y="50"/>
                  </a:lnTo>
                  <a:lnTo>
                    <a:pt x="19" y="47"/>
                  </a:lnTo>
                  <a:lnTo>
                    <a:pt x="19" y="46"/>
                  </a:lnTo>
                  <a:lnTo>
                    <a:pt x="21" y="44"/>
                  </a:lnTo>
                  <a:lnTo>
                    <a:pt x="22" y="43"/>
                  </a:lnTo>
                  <a:lnTo>
                    <a:pt x="24" y="42"/>
                  </a:lnTo>
                  <a:lnTo>
                    <a:pt x="25" y="42"/>
                  </a:lnTo>
                  <a:lnTo>
                    <a:pt x="27" y="40"/>
                  </a:lnTo>
                  <a:lnTo>
                    <a:pt x="29" y="39"/>
                  </a:lnTo>
                  <a:lnTo>
                    <a:pt x="30" y="39"/>
                  </a:lnTo>
                  <a:lnTo>
                    <a:pt x="32" y="37"/>
                  </a:lnTo>
                  <a:lnTo>
                    <a:pt x="33" y="36"/>
                  </a:lnTo>
                  <a:lnTo>
                    <a:pt x="35" y="35"/>
                  </a:lnTo>
                  <a:lnTo>
                    <a:pt x="36" y="34"/>
                  </a:lnTo>
                  <a:lnTo>
                    <a:pt x="36" y="33"/>
                  </a:lnTo>
                  <a:lnTo>
                    <a:pt x="38" y="31"/>
                  </a:lnTo>
                  <a:lnTo>
                    <a:pt x="39" y="30"/>
                  </a:lnTo>
                  <a:lnTo>
                    <a:pt x="40" y="28"/>
                  </a:lnTo>
                  <a:lnTo>
                    <a:pt x="41" y="27"/>
                  </a:lnTo>
                  <a:lnTo>
                    <a:pt x="42" y="26"/>
                  </a:lnTo>
                  <a:lnTo>
                    <a:pt x="42" y="24"/>
                  </a:lnTo>
                  <a:lnTo>
                    <a:pt x="43" y="23"/>
                  </a:lnTo>
                  <a:lnTo>
                    <a:pt x="44" y="21"/>
                  </a:lnTo>
                  <a:lnTo>
                    <a:pt x="45" y="21"/>
                  </a:lnTo>
                  <a:lnTo>
                    <a:pt x="47" y="20"/>
                  </a:lnTo>
                  <a:lnTo>
                    <a:pt x="48" y="19"/>
                  </a:lnTo>
                  <a:lnTo>
                    <a:pt x="50" y="19"/>
                  </a:lnTo>
                  <a:lnTo>
                    <a:pt x="51" y="18"/>
                  </a:lnTo>
                  <a:lnTo>
                    <a:pt x="54" y="18"/>
                  </a:lnTo>
                  <a:lnTo>
                    <a:pt x="55" y="18"/>
                  </a:lnTo>
                  <a:lnTo>
                    <a:pt x="57" y="18"/>
                  </a:lnTo>
                  <a:lnTo>
                    <a:pt x="59" y="18"/>
                  </a:lnTo>
                  <a:lnTo>
                    <a:pt x="60" y="19"/>
                  </a:lnTo>
                  <a:lnTo>
                    <a:pt x="63" y="19"/>
                  </a:lnTo>
                  <a:lnTo>
                    <a:pt x="64" y="19"/>
                  </a:lnTo>
                  <a:lnTo>
                    <a:pt x="66" y="20"/>
                  </a:lnTo>
                  <a:lnTo>
                    <a:pt x="67" y="21"/>
                  </a:lnTo>
                  <a:lnTo>
                    <a:pt x="69" y="21"/>
                  </a:lnTo>
                  <a:lnTo>
                    <a:pt x="70" y="22"/>
                  </a:lnTo>
                  <a:lnTo>
                    <a:pt x="71" y="23"/>
                  </a:lnTo>
                  <a:lnTo>
                    <a:pt x="72" y="24"/>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298"/>
            <p:cNvSpPr>
              <a:spLocks/>
            </p:cNvSpPr>
            <p:nvPr/>
          </p:nvSpPr>
          <p:spPr bwMode="auto">
            <a:xfrm>
              <a:off x="3376" y="1680"/>
              <a:ext cx="6" cy="18"/>
            </a:xfrm>
            <a:custGeom>
              <a:avLst/>
              <a:gdLst>
                <a:gd name="T0" fmla="*/ 0 w 6"/>
                <a:gd name="T1" fmla="*/ 0 h 18"/>
                <a:gd name="T2" fmla="*/ 1 w 6"/>
                <a:gd name="T3" fmla="*/ 1 h 18"/>
                <a:gd name="T4" fmla="*/ 1 w 6"/>
                <a:gd name="T5" fmla="*/ 1 h 18"/>
                <a:gd name="T6" fmla="*/ 1 w 6"/>
                <a:gd name="T7" fmla="*/ 2 h 18"/>
                <a:gd name="T8" fmla="*/ 2 w 6"/>
                <a:gd name="T9" fmla="*/ 3 h 18"/>
                <a:gd name="T10" fmla="*/ 2 w 6"/>
                <a:gd name="T11" fmla="*/ 4 h 18"/>
                <a:gd name="T12" fmla="*/ 2 w 6"/>
                <a:gd name="T13" fmla="*/ 5 h 18"/>
                <a:gd name="T14" fmla="*/ 2 w 6"/>
                <a:gd name="T15" fmla="*/ 7 h 18"/>
                <a:gd name="T16" fmla="*/ 2 w 6"/>
                <a:gd name="T17" fmla="*/ 8 h 18"/>
                <a:gd name="T18" fmla="*/ 2 w 6"/>
                <a:gd name="T19" fmla="*/ 10 h 18"/>
                <a:gd name="T20" fmla="*/ 2 w 6"/>
                <a:gd name="T21" fmla="*/ 11 h 18"/>
                <a:gd name="T22" fmla="*/ 2 w 6"/>
                <a:gd name="T23" fmla="*/ 12 h 18"/>
                <a:gd name="T24" fmla="*/ 3 w 6"/>
                <a:gd name="T25" fmla="*/ 14 h 18"/>
                <a:gd name="T26" fmla="*/ 3 w 6"/>
                <a:gd name="T27" fmla="*/ 15 h 18"/>
                <a:gd name="T28" fmla="*/ 4 w 6"/>
                <a:gd name="T29" fmla="*/ 16 h 18"/>
                <a:gd name="T30" fmla="*/ 4 w 6"/>
                <a:gd name="T31" fmla="*/ 16 h 18"/>
                <a:gd name="T32" fmla="*/ 5 w 6"/>
                <a:gd name="T33" fmla="*/ 17 h 18"/>
                <a:gd name="T34" fmla="*/ 5 w 6"/>
                <a:gd name="T35" fmla="*/ 17 h 18"/>
                <a:gd name="T36" fmla="*/ 6 w 6"/>
                <a:gd name="T37" fmla="*/ 18 h 18"/>
                <a:gd name="T38" fmla="*/ 5 w 6"/>
                <a:gd name="T39" fmla="*/ 17 h 18"/>
                <a:gd name="T40" fmla="*/ 4 w 6"/>
                <a:gd name="T41" fmla="*/ 17 h 18"/>
                <a:gd name="T42" fmla="*/ 4 w 6"/>
                <a:gd name="T43" fmla="*/ 16 h 18"/>
                <a:gd name="T44" fmla="*/ 3 w 6"/>
                <a:gd name="T45" fmla="*/ 16 h 18"/>
                <a:gd name="T46" fmla="*/ 2 w 6"/>
                <a:gd name="T47" fmla="*/ 15 h 18"/>
                <a:gd name="T48" fmla="*/ 2 w 6"/>
                <a:gd name="T49" fmla="*/ 14 h 18"/>
                <a:gd name="T50" fmla="*/ 1 w 6"/>
                <a:gd name="T51" fmla="*/ 13 h 18"/>
                <a:gd name="T52" fmla="*/ 1 w 6"/>
                <a:gd name="T53" fmla="*/ 12 h 18"/>
                <a:gd name="T54" fmla="*/ 0 w 6"/>
                <a:gd name="T55" fmla="*/ 11 h 18"/>
                <a:gd name="T56" fmla="*/ 0 w 6"/>
                <a:gd name="T57" fmla="*/ 11 h 18"/>
                <a:gd name="T58" fmla="*/ 0 w 6"/>
                <a:gd name="T59" fmla="*/ 10 h 18"/>
                <a:gd name="T60" fmla="*/ 1 w 6"/>
                <a:gd name="T61" fmla="*/ 8 h 18"/>
                <a:gd name="T62" fmla="*/ 1 w 6"/>
                <a:gd name="T63" fmla="*/ 7 h 18"/>
                <a:gd name="T64" fmla="*/ 1 w 6"/>
                <a:gd name="T65" fmla="*/ 7 h 18"/>
                <a:gd name="T66" fmla="*/ 1 w 6"/>
                <a:gd name="T67" fmla="*/ 5 h 18"/>
                <a:gd name="T68" fmla="*/ 1 w 6"/>
                <a:gd name="T69" fmla="*/ 4 h 18"/>
                <a:gd name="T70" fmla="*/ 1 w 6"/>
                <a:gd name="T71" fmla="*/ 4 h 18"/>
                <a:gd name="T72" fmla="*/ 1 w 6"/>
                <a:gd name="T73" fmla="*/ 2 h 18"/>
                <a:gd name="T74" fmla="*/ 1 w 6"/>
                <a:gd name="T75" fmla="*/ 1 h 18"/>
                <a:gd name="T76" fmla="*/ 0 w 6"/>
                <a:gd name="T77" fmla="*/ 0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
                <a:gd name="T118" fmla="*/ 0 h 18"/>
                <a:gd name="T119" fmla="*/ 6 w 6"/>
                <a:gd name="T120" fmla="*/ 18 h 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 h="18">
                  <a:moveTo>
                    <a:pt x="0" y="0"/>
                  </a:moveTo>
                  <a:lnTo>
                    <a:pt x="1" y="1"/>
                  </a:lnTo>
                  <a:lnTo>
                    <a:pt x="1" y="2"/>
                  </a:lnTo>
                  <a:lnTo>
                    <a:pt x="2" y="3"/>
                  </a:lnTo>
                  <a:lnTo>
                    <a:pt x="2" y="4"/>
                  </a:lnTo>
                  <a:lnTo>
                    <a:pt x="2" y="5"/>
                  </a:lnTo>
                  <a:lnTo>
                    <a:pt x="2" y="7"/>
                  </a:lnTo>
                  <a:lnTo>
                    <a:pt x="2" y="8"/>
                  </a:lnTo>
                  <a:lnTo>
                    <a:pt x="2" y="10"/>
                  </a:lnTo>
                  <a:lnTo>
                    <a:pt x="2" y="11"/>
                  </a:lnTo>
                  <a:lnTo>
                    <a:pt x="2" y="12"/>
                  </a:lnTo>
                  <a:lnTo>
                    <a:pt x="3" y="14"/>
                  </a:lnTo>
                  <a:lnTo>
                    <a:pt x="3" y="15"/>
                  </a:lnTo>
                  <a:lnTo>
                    <a:pt x="4" y="16"/>
                  </a:lnTo>
                  <a:lnTo>
                    <a:pt x="5" y="17"/>
                  </a:lnTo>
                  <a:lnTo>
                    <a:pt x="6" y="18"/>
                  </a:lnTo>
                  <a:lnTo>
                    <a:pt x="5" y="17"/>
                  </a:lnTo>
                  <a:lnTo>
                    <a:pt x="4" y="17"/>
                  </a:lnTo>
                  <a:lnTo>
                    <a:pt x="4" y="16"/>
                  </a:lnTo>
                  <a:lnTo>
                    <a:pt x="3" y="16"/>
                  </a:lnTo>
                  <a:lnTo>
                    <a:pt x="2" y="15"/>
                  </a:lnTo>
                  <a:lnTo>
                    <a:pt x="2" y="14"/>
                  </a:lnTo>
                  <a:lnTo>
                    <a:pt x="1" y="13"/>
                  </a:lnTo>
                  <a:lnTo>
                    <a:pt x="1" y="12"/>
                  </a:lnTo>
                  <a:lnTo>
                    <a:pt x="0" y="11"/>
                  </a:lnTo>
                  <a:lnTo>
                    <a:pt x="0" y="10"/>
                  </a:lnTo>
                  <a:lnTo>
                    <a:pt x="1" y="8"/>
                  </a:lnTo>
                  <a:lnTo>
                    <a:pt x="1" y="7"/>
                  </a:lnTo>
                  <a:lnTo>
                    <a:pt x="1" y="5"/>
                  </a:lnTo>
                  <a:lnTo>
                    <a:pt x="1" y="4"/>
                  </a:lnTo>
                  <a:lnTo>
                    <a:pt x="1" y="2"/>
                  </a:lnTo>
                  <a:lnTo>
                    <a:pt x="1" y="1"/>
                  </a:lnTo>
                  <a:lnTo>
                    <a:pt x="0"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299"/>
            <p:cNvSpPr>
              <a:spLocks/>
            </p:cNvSpPr>
            <p:nvPr/>
          </p:nvSpPr>
          <p:spPr bwMode="auto">
            <a:xfrm>
              <a:off x="3376" y="1680"/>
              <a:ext cx="6" cy="18"/>
            </a:xfrm>
            <a:custGeom>
              <a:avLst/>
              <a:gdLst>
                <a:gd name="T0" fmla="*/ 0 w 6"/>
                <a:gd name="T1" fmla="*/ 0 h 18"/>
                <a:gd name="T2" fmla="*/ 1 w 6"/>
                <a:gd name="T3" fmla="*/ 1 h 18"/>
                <a:gd name="T4" fmla="*/ 1 w 6"/>
                <a:gd name="T5" fmla="*/ 1 h 18"/>
                <a:gd name="T6" fmla="*/ 1 w 6"/>
                <a:gd name="T7" fmla="*/ 2 h 18"/>
                <a:gd name="T8" fmla="*/ 2 w 6"/>
                <a:gd name="T9" fmla="*/ 3 h 18"/>
                <a:gd name="T10" fmla="*/ 2 w 6"/>
                <a:gd name="T11" fmla="*/ 4 h 18"/>
                <a:gd name="T12" fmla="*/ 2 w 6"/>
                <a:gd name="T13" fmla="*/ 5 h 18"/>
                <a:gd name="T14" fmla="*/ 2 w 6"/>
                <a:gd name="T15" fmla="*/ 7 h 18"/>
                <a:gd name="T16" fmla="*/ 2 w 6"/>
                <a:gd name="T17" fmla="*/ 8 h 18"/>
                <a:gd name="T18" fmla="*/ 2 w 6"/>
                <a:gd name="T19" fmla="*/ 10 h 18"/>
                <a:gd name="T20" fmla="*/ 2 w 6"/>
                <a:gd name="T21" fmla="*/ 11 h 18"/>
                <a:gd name="T22" fmla="*/ 2 w 6"/>
                <a:gd name="T23" fmla="*/ 12 h 18"/>
                <a:gd name="T24" fmla="*/ 3 w 6"/>
                <a:gd name="T25" fmla="*/ 14 h 18"/>
                <a:gd name="T26" fmla="*/ 3 w 6"/>
                <a:gd name="T27" fmla="*/ 15 h 18"/>
                <a:gd name="T28" fmla="*/ 4 w 6"/>
                <a:gd name="T29" fmla="*/ 16 h 18"/>
                <a:gd name="T30" fmla="*/ 4 w 6"/>
                <a:gd name="T31" fmla="*/ 16 h 18"/>
                <a:gd name="T32" fmla="*/ 5 w 6"/>
                <a:gd name="T33" fmla="*/ 17 h 18"/>
                <a:gd name="T34" fmla="*/ 5 w 6"/>
                <a:gd name="T35" fmla="*/ 17 h 18"/>
                <a:gd name="T36" fmla="*/ 6 w 6"/>
                <a:gd name="T37" fmla="*/ 18 h 18"/>
                <a:gd name="T38" fmla="*/ 5 w 6"/>
                <a:gd name="T39" fmla="*/ 17 h 18"/>
                <a:gd name="T40" fmla="*/ 4 w 6"/>
                <a:gd name="T41" fmla="*/ 17 h 18"/>
                <a:gd name="T42" fmla="*/ 4 w 6"/>
                <a:gd name="T43" fmla="*/ 16 h 18"/>
                <a:gd name="T44" fmla="*/ 3 w 6"/>
                <a:gd name="T45" fmla="*/ 16 h 18"/>
                <a:gd name="T46" fmla="*/ 2 w 6"/>
                <a:gd name="T47" fmla="*/ 15 h 18"/>
                <a:gd name="T48" fmla="*/ 2 w 6"/>
                <a:gd name="T49" fmla="*/ 14 h 18"/>
                <a:gd name="T50" fmla="*/ 1 w 6"/>
                <a:gd name="T51" fmla="*/ 13 h 18"/>
                <a:gd name="T52" fmla="*/ 1 w 6"/>
                <a:gd name="T53" fmla="*/ 12 h 18"/>
                <a:gd name="T54" fmla="*/ 0 w 6"/>
                <a:gd name="T55" fmla="*/ 11 h 18"/>
                <a:gd name="T56" fmla="*/ 0 w 6"/>
                <a:gd name="T57" fmla="*/ 11 h 18"/>
                <a:gd name="T58" fmla="*/ 0 w 6"/>
                <a:gd name="T59" fmla="*/ 10 h 18"/>
                <a:gd name="T60" fmla="*/ 1 w 6"/>
                <a:gd name="T61" fmla="*/ 8 h 18"/>
                <a:gd name="T62" fmla="*/ 1 w 6"/>
                <a:gd name="T63" fmla="*/ 7 h 18"/>
                <a:gd name="T64" fmla="*/ 1 w 6"/>
                <a:gd name="T65" fmla="*/ 7 h 18"/>
                <a:gd name="T66" fmla="*/ 1 w 6"/>
                <a:gd name="T67" fmla="*/ 5 h 18"/>
                <a:gd name="T68" fmla="*/ 1 w 6"/>
                <a:gd name="T69" fmla="*/ 4 h 18"/>
                <a:gd name="T70" fmla="*/ 1 w 6"/>
                <a:gd name="T71" fmla="*/ 4 h 18"/>
                <a:gd name="T72" fmla="*/ 1 w 6"/>
                <a:gd name="T73" fmla="*/ 2 h 18"/>
                <a:gd name="T74" fmla="*/ 1 w 6"/>
                <a:gd name="T75" fmla="*/ 1 h 18"/>
                <a:gd name="T76" fmla="*/ 0 w 6"/>
                <a:gd name="T77" fmla="*/ 0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
                <a:gd name="T118" fmla="*/ 0 h 18"/>
                <a:gd name="T119" fmla="*/ 6 w 6"/>
                <a:gd name="T120" fmla="*/ 18 h 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 h="18">
                  <a:moveTo>
                    <a:pt x="0" y="0"/>
                  </a:moveTo>
                  <a:lnTo>
                    <a:pt x="1" y="1"/>
                  </a:lnTo>
                  <a:lnTo>
                    <a:pt x="1" y="2"/>
                  </a:lnTo>
                  <a:lnTo>
                    <a:pt x="2" y="3"/>
                  </a:lnTo>
                  <a:lnTo>
                    <a:pt x="2" y="4"/>
                  </a:lnTo>
                  <a:lnTo>
                    <a:pt x="2" y="5"/>
                  </a:lnTo>
                  <a:lnTo>
                    <a:pt x="2" y="7"/>
                  </a:lnTo>
                  <a:lnTo>
                    <a:pt x="2" y="8"/>
                  </a:lnTo>
                  <a:lnTo>
                    <a:pt x="2" y="10"/>
                  </a:lnTo>
                  <a:lnTo>
                    <a:pt x="2" y="11"/>
                  </a:lnTo>
                  <a:lnTo>
                    <a:pt x="2" y="12"/>
                  </a:lnTo>
                  <a:lnTo>
                    <a:pt x="3" y="14"/>
                  </a:lnTo>
                  <a:lnTo>
                    <a:pt x="3" y="15"/>
                  </a:lnTo>
                  <a:lnTo>
                    <a:pt x="4" y="16"/>
                  </a:lnTo>
                  <a:lnTo>
                    <a:pt x="5" y="17"/>
                  </a:lnTo>
                  <a:lnTo>
                    <a:pt x="6" y="18"/>
                  </a:lnTo>
                  <a:lnTo>
                    <a:pt x="5" y="17"/>
                  </a:lnTo>
                  <a:lnTo>
                    <a:pt x="4" y="17"/>
                  </a:lnTo>
                  <a:lnTo>
                    <a:pt x="4" y="16"/>
                  </a:lnTo>
                  <a:lnTo>
                    <a:pt x="3" y="16"/>
                  </a:lnTo>
                  <a:lnTo>
                    <a:pt x="2" y="15"/>
                  </a:lnTo>
                  <a:lnTo>
                    <a:pt x="2" y="14"/>
                  </a:lnTo>
                  <a:lnTo>
                    <a:pt x="1" y="13"/>
                  </a:lnTo>
                  <a:lnTo>
                    <a:pt x="1" y="12"/>
                  </a:lnTo>
                  <a:lnTo>
                    <a:pt x="0" y="11"/>
                  </a:lnTo>
                  <a:lnTo>
                    <a:pt x="0" y="10"/>
                  </a:lnTo>
                  <a:lnTo>
                    <a:pt x="1" y="8"/>
                  </a:lnTo>
                  <a:lnTo>
                    <a:pt x="1" y="7"/>
                  </a:lnTo>
                  <a:lnTo>
                    <a:pt x="1" y="5"/>
                  </a:lnTo>
                  <a:lnTo>
                    <a:pt x="1" y="4"/>
                  </a:lnTo>
                  <a:lnTo>
                    <a:pt x="1" y="2"/>
                  </a:lnTo>
                  <a:lnTo>
                    <a:pt x="1" y="1"/>
                  </a:lnTo>
                  <a:lnTo>
                    <a:pt x="0"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300"/>
            <p:cNvSpPr>
              <a:spLocks/>
            </p:cNvSpPr>
            <p:nvPr/>
          </p:nvSpPr>
          <p:spPr bwMode="auto">
            <a:xfrm>
              <a:off x="3376" y="1680"/>
              <a:ext cx="6" cy="18"/>
            </a:xfrm>
            <a:custGeom>
              <a:avLst/>
              <a:gdLst>
                <a:gd name="T0" fmla="*/ 0 w 6"/>
                <a:gd name="T1" fmla="*/ 0 h 18"/>
                <a:gd name="T2" fmla="*/ 1 w 6"/>
                <a:gd name="T3" fmla="*/ 1 h 18"/>
                <a:gd name="T4" fmla="*/ 1 w 6"/>
                <a:gd name="T5" fmla="*/ 1 h 18"/>
                <a:gd name="T6" fmla="*/ 1 w 6"/>
                <a:gd name="T7" fmla="*/ 2 h 18"/>
                <a:gd name="T8" fmla="*/ 2 w 6"/>
                <a:gd name="T9" fmla="*/ 3 h 18"/>
                <a:gd name="T10" fmla="*/ 2 w 6"/>
                <a:gd name="T11" fmla="*/ 4 h 18"/>
                <a:gd name="T12" fmla="*/ 2 w 6"/>
                <a:gd name="T13" fmla="*/ 5 h 18"/>
                <a:gd name="T14" fmla="*/ 2 w 6"/>
                <a:gd name="T15" fmla="*/ 7 h 18"/>
                <a:gd name="T16" fmla="*/ 2 w 6"/>
                <a:gd name="T17" fmla="*/ 8 h 18"/>
                <a:gd name="T18" fmla="*/ 2 w 6"/>
                <a:gd name="T19" fmla="*/ 10 h 18"/>
                <a:gd name="T20" fmla="*/ 2 w 6"/>
                <a:gd name="T21" fmla="*/ 11 h 18"/>
                <a:gd name="T22" fmla="*/ 2 w 6"/>
                <a:gd name="T23" fmla="*/ 12 h 18"/>
                <a:gd name="T24" fmla="*/ 3 w 6"/>
                <a:gd name="T25" fmla="*/ 14 h 18"/>
                <a:gd name="T26" fmla="*/ 3 w 6"/>
                <a:gd name="T27" fmla="*/ 15 h 18"/>
                <a:gd name="T28" fmla="*/ 4 w 6"/>
                <a:gd name="T29" fmla="*/ 16 h 18"/>
                <a:gd name="T30" fmla="*/ 4 w 6"/>
                <a:gd name="T31" fmla="*/ 16 h 18"/>
                <a:gd name="T32" fmla="*/ 5 w 6"/>
                <a:gd name="T33" fmla="*/ 17 h 18"/>
                <a:gd name="T34" fmla="*/ 5 w 6"/>
                <a:gd name="T35" fmla="*/ 17 h 18"/>
                <a:gd name="T36" fmla="*/ 6 w 6"/>
                <a:gd name="T37" fmla="*/ 18 h 18"/>
                <a:gd name="T38" fmla="*/ 5 w 6"/>
                <a:gd name="T39" fmla="*/ 17 h 18"/>
                <a:gd name="T40" fmla="*/ 4 w 6"/>
                <a:gd name="T41" fmla="*/ 17 h 18"/>
                <a:gd name="T42" fmla="*/ 4 w 6"/>
                <a:gd name="T43" fmla="*/ 16 h 18"/>
                <a:gd name="T44" fmla="*/ 3 w 6"/>
                <a:gd name="T45" fmla="*/ 16 h 18"/>
                <a:gd name="T46" fmla="*/ 2 w 6"/>
                <a:gd name="T47" fmla="*/ 15 h 18"/>
                <a:gd name="T48" fmla="*/ 2 w 6"/>
                <a:gd name="T49" fmla="*/ 14 h 18"/>
                <a:gd name="T50" fmla="*/ 1 w 6"/>
                <a:gd name="T51" fmla="*/ 13 h 18"/>
                <a:gd name="T52" fmla="*/ 1 w 6"/>
                <a:gd name="T53" fmla="*/ 12 h 18"/>
                <a:gd name="T54" fmla="*/ 0 w 6"/>
                <a:gd name="T55" fmla="*/ 11 h 18"/>
                <a:gd name="T56" fmla="*/ 0 w 6"/>
                <a:gd name="T57" fmla="*/ 11 h 18"/>
                <a:gd name="T58" fmla="*/ 0 w 6"/>
                <a:gd name="T59" fmla="*/ 10 h 18"/>
                <a:gd name="T60" fmla="*/ 1 w 6"/>
                <a:gd name="T61" fmla="*/ 8 h 18"/>
                <a:gd name="T62" fmla="*/ 1 w 6"/>
                <a:gd name="T63" fmla="*/ 7 h 18"/>
                <a:gd name="T64" fmla="*/ 1 w 6"/>
                <a:gd name="T65" fmla="*/ 7 h 18"/>
                <a:gd name="T66" fmla="*/ 1 w 6"/>
                <a:gd name="T67" fmla="*/ 5 h 18"/>
                <a:gd name="T68" fmla="*/ 1 w 6"/>
                <a:gd name="T69" fmla="*/ 4 h 18"/>
                <a:gd name="T70" fmla="*/ 1 w 6"/>
                <a:gd name="T71" fmla="*/ 4 h 18"/>
                <a:gd name="T72" fmla="*/ 1 w 6"/>
                <a:gd name="T73" fmla="*/ 2 h 18"/>
                <a:gd name="T74" fmla="*/ 1 w 6"/>
                <a:gd name="T75" fmla="*/ 1 h 18"/>
                <a:gd name="T76" fmla="*/ 0 w 6"/>
                <a:gd name="T77" fmla="*/ 0 h 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
                <a:gd name="T118" fmla="*/ 0 h 18"/>
                <a:gd name="T119" fmla="*/ 6 w 6"/>
                <a:gd name="T120" fmla="*/ 18 h 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 h="18">
                  <a:moveTo>
                    <a:pt x="0" y="0"/>
                  </a:moveTo>
                  <a:lnTo>
                    <a:pt x="1" y="1"/>
                  </a:lnTo>
                  <a:lnTo>
                    <a:pt x="1" y="2"/>
                  </a:lnTo>
                  <a:lnTo>
                    <a:pt x="2" y="3"/>
                  </a:lnTo>
                  <a:lnTo>
                    <a:pt x="2" y="4"/>
                  </a:lnTo>
                  <a:lnTo>
                    <a:pt x="2" y="5"/>
                  </a:lnTo>
                  <a:lnTo>
                    <a:pt x="2" y="7"/>
                  </a:lnTo>
                  <a:lnTo>
                    <a:pt x="2" y="8"/>
                  </a:lnTo>
                  <a:lnTo>
                    <a:pt x="2" y="10"/>
                  </a:lnTo>
                  <a:lnTo>
                    <a:pt x="2" y="11"/>
                  </a:lnTo>
                  <a:lnTo>
                    <a:pt x="2" y="12"/>
                  </a:lnTo>
                  <a:lnTo>
                    <a:pt x="3" y="14"/>
                  </a:lnTo>
                  <a:lnTo>
                    <a:pt x="3" y="15"/>
                  </a:lnTo>
                  <a:lnTo>
                    <a:pt x="4" y="16"/>
                  </a:lnTo>
                  <a:lnTo>
                    <a:pt x="5" y="17"/>
                  </a:lnTo>
                  <a:lnTo>
                    <a:pt x="6" y="18"/>
                  </a:lnTo>
                  <a:lnTo>
                    <a:pt x="5" y="17"/>
                  </a:lnTo>
                  <a:lnTo>
                    <a:pt x="4" y="17"/>
                  </a:lnTo>
                  <a:lnTo>
                    <a:pt x="4" y="16"/>
                  </a:lnTo>
                  <a:lnTo>
                    <a:pt x="3" y="16"/>
                  </a:lnTo>
                  <a:lnTo>
                    <a:pt x="2" y="15"/>
                  </a:lnTo>
                  <a:lnTo>
                    <a:pt x="2" y="14"/>
                  </a:lnTo>
                  <a:lnTo>
                    <a:pt x="1" y="13"/>
                  </a:lnTo>
                  <a:lnTo>
                    <a:pt x="1" y="12"/>
                  </a:lnTo>
                  <a:lnTo>
                    <a:pt x="0" y="11"/>
                  </a:lnTo>
                  <a:lnTo>
                    <a:pt x="0" y="10"/>
                  </a:lnTo>
                  <a:lnTo>
                    <a:pt x="1" y="8"/>
                  </a:lnTo>
                  <a:lnTo>
                    <a:pt x="1" y="7"/>
                  </a:lnTo>
                  <a:lnTo>
                    <a:pt x="1" y="5"/>
                  </a:lnTo>
                  <a:lnTo>
                    <a:pt x="1" y="4"/>
                  </a:lnTo>
                  <a:lnTo>
                    <a:pt x="1" y="2"/>
                  </a:lnTo>
                  <a:lnTo>
                    <a:pt x="1" y="1"/>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301"/>
            <p:cNvSpPr>
              <a:spLocks/>
            </p:cNvSpPr>
            <p:nvPr/>
          </p:nvSpPr>
          <p:spPr bwMode="auto">
            <a:xfrm>
              <a:off x="3316" y="1649"/>
              <a:ext cx="56" cy="52"/>
            </a:xfrm>
            <a:custGeom>
              <a:avLst/>
              <a:gdLst>
                <a:gd name="T0" fmla="*/ 1 w 56"/>
                <a:gd name="T1" fmla="*/ 0 h 52"/>
                <a:gd name="T2" fmla="*/ 3 w 56"/>
                <a:gd name="T3" fmla="*/ 1 h 52"/>
                <a:gd name="T4" fmla="*/ 6 w 56"/>
                <a:gd name="T5" fmla="*/ 3 h 52"/>
                <a:gd name="T6" fmla="*/ 10 w 56"/>
                <a:gd name="T7" fmla="*/ 6 h 52"/>
                <a:gd name="T8" fmla="*/ 13 w 56"/>
                <a:gd name="T9" fmla="*/ 12 h 52"/>
                <a:gd name="T10" fmla="*/ 16 w 56"/>
                <a:gd name="T11" fmla="*/ 19 h 52"/>
                <a:gd name="T12" fmla="*/ 18 w 56"/>
                <a:gd name="T13" fmla="*/ 23 h 52"/>
                <a:gd name="T14" fmla="*/ 20 w 56"/>
                <a:gd name="T15" fmla="*/ 26 h 52"/>
                <a:gd name="T16" fmla="*/ 23 w 56"/>
                <a:gd name="T17" fmla="*/ 28 h 52"/>
                <a:gd name="T18" fmla="*/ 27 w 56"/>
                <a:gd name="T19" fmla="*/ 30 h 52"/>
                <a:gd name="T20" fmla="*/ 29 w 56"/>
                <a:gd name="T21" fmla="*/ 31 h 52"/>
                <a:gd name="T22" fmla="*/ 32 w 56"/>
                <a:gd name="T23" fmla="*/ 32 h 52"/>
                <a:gd name="T24" fmla="*/ 35 w 56"/>
                <a:gd name="T25" fmla="*/ 33 h 52"/>
                <a:gd name="T26" fmla="*/ 39 w 56"/>
                <a:gd name="T27" fmla="*/ 35 h 52"/>
                <a:gd name="T28" fmla="*/ 44 w 56"/>
                <a:gd name="T29" fmla="*/ 37 h 52"/>
                <a:gd name="T30" fmla="*/ 48 w 56"/>
                <a:gd name="T31" fmla="*/ 40 h 52"/>
                <a:gd name="T32" fmla="*/ 51 w 56"/>
                <a:gd name="T33" fmla="*/ 44 h 52"/>
                <a:gd name="T34" fmla="*/ 54 w 56"/>
                <a:gd name="T35" fmla="*/ 48 h 52"/>
                <a:gd name="T36" fmla="*/ 55 w 56"/>
                <a:gd name="T37" fmla="*/ 51 h 52"/>
                <a:gd name="T38" fmla="*/ 56 w 56"/>
                <a:gd name="T39" fmla="*/ 50 h 52"/>
                <a:gd name="T40" fmla="*/ 55 w 56"/>
                <a:gd name="T41" fmla="*/ 45 h 52"/>
                <a:gd name="T42" fmla="*/ 52 w 56"/>
                <a:gd name="T43" fmla="*/ 40 h 52"/>
                <a:gd name="T44" fmla="*/ 48 w 56"/>
                <a:gd name="T45" fmla="*/ 35 h 52"/>
                <a:gd name="T46" fmla="*/ 42 w 56"/>
                <a:gd name="T47" fmla="*/ 32 h 52"/>
                <a:gd name="T48" fmla="*/ 38 w 56"/>
                <a:gd name="T49" fmla="*/ 32 h 52"/>
                <a:gd name="T50" fmla="*/ 34 w 56"/>
                <a:gd name="T51" fmla="*/ 31 h 52"/>
                <a:gd name="T52" fmla="*/ 30 w 56"/>
                <a:gd name="T53" fmla="*/ 30 h 52"/>
                <a:gd name="T54" fmla="*/ 27 w 56"/>
                <a:gd name="T55" fmla="*/ 29 h 52"/>
                <a:gd name="T56" fmla="*/ 23 w 56"/>
                <a:gd name="T57" fmla="*/ 27 h 52"/>
                <a:gd name="T58" fmla="*/ 21 w 56"/>
                <a:gd name="T59" fmla="*/ 25 h 52"/>
                <a:gd name="T60" fmla="*/ 19 w 56"/>
                <a:gd name="T61" fmla="*/ 23 h 52"/>
                <a:gd name="T62" fmla="*/ 18 w 56"/>
                <a:gd name="T63" fmla="*/ 20 h 52"/>
                <a:gd name="T64" fmla="*/ 16 w 56"/>
                <a:gd name="T65" fmla="*/ 16 h 52"/>
                <a:gd name="T66" fmla="*/ 16 w 56"/>
                <a:gd name="T67" fmla="*/ 13 h 52"/>
                <a:gd name="T68" fmla="*/ 14 w 56"/>
                <a:gd name="T69" fmla="*/ 10 h 52"/>
                <a:gd name="T70" fmla="*/ 12 w 56"/>
                <a:gd name="T71" fmla="*/ 6 h 52"/>
                <a:gd name="T72" fmla="*/ 10 w 56"/>
                <a:gd name="T73" fmla="*/ 3 h 52"/>
                <a:gd name="T74" fmla="*/ 6 w 56"/>
                <a:gd name="T75" fmla="*/ 1 h 52"/>
                <a:gd name="T76" fmla="*/ 2 w 56"/>
                <a:gd name="T77" fmla="*/ 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2"/>
                <a:gd name="T119" fmla="*/ 56 w 56"/>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2">
                  <a:moveTo>
                    <a:pt x="0" y="0"/>
                  </a:moveTo>
                  <a:lnTo>
                    <a:pt x="1" y="0"/>
                  </a:lnTo>
                  <a:lnTo>
                    <a:pt x="1" y="1"/>
                  </a:lnTo>
                  <a:lnTo>
                    <a:pt x="3" y="1"/>
                  </a:lnTo>
                  <a:lnTo>
                    <a:pt x="4" y="2"/>
                  </a:lnTo>
                  <a:lnTo>
                    <a:pt x="6" y="3"/>
                  </a:lnTo>
                  <a:lnTo>
                    <a:pt x="7" y="5"/>
                  </a:lnTo>
                  <a:lnTo>
                    <a:pt x="10" y="6"/>
                  </a:lnTo>
                  <a:lnTo>
                    <a:pt x="11" y="9"/>
                  </a:lnTo>
                  <a:lnTo>
                    <a:pt x="13" y="12"/>
                  </a:lnTo>
                  <a:lnTo>
                    <a:pt x="14" y="16"/>
                  </a:lnTo>
                  <a:lnTo>
                    <a:pt x="16" y="19"/>
                  </a:lnTo>
                  <a:lnTo>
                    <a:pt x="17" y="21"/>
                  </a:lnTo>
                  <a:lnTo>
                    <a:pt x="18" y="23"/>
                  </a:lnTo>
                  <a:lnTo>
                    <a:pt x="19" y="25"/>
                  </a:lnTo>
                  <a:lnTo>
                    <a:pt x="20" y="26"/>
                  </a:lnTo>
                  <a:lnTo>
                    <a:pt x="22" y="27"/>
                  </a:lnTo>
                  <a:lnTo>
                    <a:pt x="23" y="28"/>
                  </a:lnTo>
                  <a:lnTo>
                    <a:pt x="25" y="29"/>
                  </a:lnTo>
                  <a:lnTo>
                    <a:pt x="27" y="30"/>
                  </a:lnTo>
                  <a:lnTo>
                    <a:pt x="28" y="31"/>
                  </a:lnTo>
                  <a:lnTo>
                    <a:pt x="29" y="31"/>
                  </a:lnTo>
                  <a:lnTo>
                    <a:pt x="30" y="32"/>
                  </a:lnTo>
                  <a:lnTo>
                    <a:pt x="32" y="32"/>
                  </a:lnTo>
                  <a:lnTo>
                    <a:pt x="34" y="32"/>
                  </a:lnTo>
                  <a:lnTo>
                    <a:pt x="35" y="33"/>
                  </a:lnTo>
                  <a:lnTo>
                    <a:pt x="37" y="34"/>
                  </a:lnTo>
                  <a:lnTo>
                    <a:pt x="39" y="35"/>
                  </a:lnTo>
                  <a:lnTo>
                    <a:pt x="42" y="36"/>
                  </a:lnTo>
                  <a:lnTo>
                    <a:pt x="44" y="37"/>
                  </a:lnTo>
                  <a:lnTo>
                    <a:pt x="46" y="38"/>
                  </a:lnTo>
                  <a:lnTo>
                    <a:pt x="48" y="40"/>
                  </a:lnTo>
                  <a:lnTo>
                    <a:pt x="50" y="42"/>
                  </a:lnTo>
                  <a:lnTo>
                    <a:pt x="51" y="44"/>
                  </a:lnTo>
                  <a:lnTo>
                    <a:pt x="53" y="46"/>
                  </a:lnTo>
                  <a:lnTo>
                    <a:pt x="54" y="48"/>
                  </a:lnTo>
                  <a:lnTo>
                    <a:pt x="54" y="50"/>
                  </a:lnTo>
                  <a:lnTo>
                    <a:pt x="55" y="51"/>
                  </a:lnTo>
                  <a:lnTo>
                    <a:pt x="55" y="52"/>
                  </a:lnTo>
                  <a:lnTo>
                    <a:pt x="56" y="50"/>
                  </a:lnTo>
                  <a:lnTo>
                    <a:pt x="55" y="48"/>
                  </a:lnTo>
                  <a:lnTo>
                    <a:pt x="55" y="45"/>
                  </a:lnTo>
                  <a:lnTo>
                    <a:pt x="54" y="42"/>
                  </a:lnTo>
                  <a:lnTo>
                    <a:pt x="52" y="40"/>
                  </a:lnTo>
                  <a:lnTo>
                    <a:pt x="51" y="38"/>
                  </a:lnTo>
                  <a:lnTo>
                    <a:pt x="48" y="35"/>
                  </a:lnTo>
                  <a:lnTo>
                    <a:pt x="45" y="33"/>
                  </a:lnTo>
                  <a:lnTo>
                    <a:pt x="42" y="32"/>
                  </a:lnTo>
                  <a:lnTo>
                    <a:pt x="39" y="32"/>
                  </a:lnTo>
                  <a:lnTo>
                    <a:pt x="38" y="32"/>
                  </a:lnTo>
                  <a:lnTo>
                    <a:pt x="36" y="31"/>
                  </a:lnTo>
                  <a:lnTo>
                    <a:pt x="34" y="31"/>
                  </a:lnTo>
                  <a:lnTo>
                    <a:pt x="32" y="31"/>
                  </a:lnTo>
                  <a:lnTo>
                    <a:pt x="30" y="30"/>
                  </a:lnTo>
                  <a:lnTo>
                    <a:pt x="28" y="29"/>
                  </a:lnTo>
                  <a:lnTo>
                    <a:pt x="27" y="29"/>
                  </a:lnTo>
                  <a:lnTo>
                    <a:pt x="25" y="28"/>
                  </a:lnTo>
                  <a:lnTo>
                    <a:pt x="23" y="27"/>
                  </a:lnTo>
                  <a:lnTo>
                    <a:pt x="22" y="26"/>
                  </a:lnTo>
                  <a:lnTo>
                    <a:pt x="21" y="25"/>
                  </a:lnTo>
                  <a:lnTo>
                    <a:pt x="20" y="23"/>
                  </a:lnTo>
                  <a:lnTo>
                    <a:pt x="19" y="23"/>
                  </a:lnTo>
                  <a:lnTo>
                    <a:pt x="19" y="21"/>
                  </a:lnTo>
                  <a:lnTo>
                    <a:pt x="18" y="20"/>
                  </a:lnTo>
                  <a:lnTo>
                    <a:pt x="17" y="18"/>
                  </a:lnTo>
                  <a:lnTo>
                    <a:pt x="16" y="16"/>
                  </a:lnTo>
                  <a:lnTo>
                    <a:pt x="16" y="15"/>
                  </a:lnTo>
                  <a:lnTo>
                    <a:pt x="16" y="13"/>
                  </a:lnTo>
                  <a:lnTo>
                    <a:pt x="15" y="12"/>
                  </a:lnTo>
                  <a:lnTo>
                    <a:pt x="14" y="10"/>
                  </a:lnTo>
                  <a:lnTo>
                    <a:pt x="13" y="9"/>
                  </a:lnTo>
                  <a:lnTo>
                    <a:pt x="12" y="6"/>
                  </a:lnTo>
                  <a:lnTo>
                    <a:pt x="11" y="5"/>
                  </a:lnTo>
                  <a:lnTo>
                    <a:pt x="10" y="3"/>
                  </a:lnTo>
                  <a:lnTo>
                    <a:pt x="8" y="2"/>
                  </a:lnTo>
                  <a:lnTo>
                    <a:pt x="6" y="1"/>
                  </a:lnTo>
                  <a:lnTo>
                    <a:pt x="4" y="1"/>
                  </a:lnTo>
                  <a:lnTo>
                    <a:pt x="2" y="0"/>
                  </a:lnTo>
                  <a:lnTo>
                    <a:pt x="0"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302"/>
            <p:cNvSpPr>
              <a:spLocks/>
            </p:cNvSpPr>
            <p:nvPr/>
          </p:nvSpPr>
          <p:spPr bwMode="auto">
            <a:xfrm>
              <a:off x="3316" y="1649"/>
              <a:ext cx="56" cy="52"/>
            </a:xfrm>
            <a:custGeom>
              <a:avLst/>
              <a:gdLst>
                <a:gd name="T0" fmla="*/ 1 w 56"/>
                <a:gd name="T1" fmla="*/ 0 h 52"/>
                <a:gd name="T2" fmla="*/ 3 w 56"/>
                <a:gd name="T3" fmla="*/ 1 h 52"/>
                <a:gd name="T4" fmla="*/ 6 w 56"/>
                <a:gd name="T5" fmla="*/ 3 h 52"/>
                <a:gd name="T6" fmla="*/ 10 w 56"/>
                <a:gd name="T7" fmla="*/ 6 h 52"/>
                <a:gd name="T8" fmla="*/ 13 w 56"/>
                <a:gd name="T9" fmla="*/ 12 h 52"/>
                <a:gd name="T10" fmla="*/ 16 w 56"/>
                <a:gd name="T11" fmla="*/ 19 h 52"/>
                <a:gd name="T12" fmla="*/ 18 w 56"/>
                <a:gd name="T13" fmla="*/ 23 h 52"/>
                <a:gd name="T14" fmla="*/ 20 w 56"/>
                <a:gd name="T15" fmla="*/ 26 h 52"/>
                <a:gd name="T16" fmla="*/ 23 w 56"/>
                <a:gd name="T17" fmla="*/ 28 h 52"/>
                <a:gd name="T18" fmla="*/ 27 w 56"/>
                <a:gd name="T19" fmla="*/ 30 h 52"/>
                <a:gd name="T20" fmla="*/ 29 w 56"/>
                <a:gd name="T21" fmla="*/ 31 h 52"/>
                <a:gd name="T22" fmla="*/ 32 w 56"/>
                <a:gd name="T23" fmla="*/ 32 h 52"/>
                <a:gd name="T24" fmla="*/ 35 w 56"/>
                <a:gd name="T25" fmla="*/ 33 h 52"/>
                <a:gd name="T26" fmla="*/ 39 w 56"/>
                <a:gd name="T27" fmla="*/ 35 h 52"/>
                <a:gd name="T28" fmla="*/ 44 w 56"/>
                <a:gd name="T29" fmla="*/ 37 h 52"/>
                <a:gd name="T30" fmla="*/ 48 w 56"/>
                <a:gd name="T31" fmla="*/ 40 h 52"/>
                <a:gd name="T32" fmla="*/ 51 w 56"/>
                <a:gd name="T33" fmla="*/ 44 h 52"/>
                <a:gd name="T34" fmla="*/ 54 w 56"/>
                <a:gd name="T35" fmla="*/ 48 h 52"/>
                <a:gd name="T36" fmla="*/ 55 w 56"/>
                <a:gd name="T37" fmla="*/ 51 h 52"/>
                <a:gd name="T38" fmla="*/ 56 w 56"/>
                <a:gd name="T39" fmla="*/ 50 h 52"/>
                <a:gd name="T40" fmla="*/ 55 w 56"/>
                <a:gd name="T41" fmla="*/ 45 h 52"/>
                <a:gd name="T42" fmla="*/ 52 w 56"/>
                <a:gd name="T43" fmla="*/ 40 h 52"/>
                <a:gd name="T44" fmla="*/ 48 w 56"/>
                <a:gd name="T45" fmla="*/ 35 h 52"/>
                <a:gd name="T46" fmla="*/ 42 w 56"/>
                <a:gd name="T47" fmla="*/ 32 h 52"/>
                <a:gd name="T48" fmla="*/ 38 w 56"/>
                <a:gd name="T49" fmla="*/ 32 h 52"/>
                <a:gd name="T50" fmla="*/ 34 w 56"/>
                <a:gd name="T51" fmla="*/ 31 h 52"/>
                <a:gd name="T52" fmla="*/ 30 w 56"/>
                <a:gd name="T53" fmla="*/ 30 h 52"/>
                <a:gd name="T54" fmla="*/ 27 w 56"/>
                <a:gd name="T55" fmla="*/ 29 h 52"/>
                <a:gd name="T56" fmla="*/ 23 w 56"/>
                <a:gd name="T57" fmla="*/ 27 h 52"/>
                <a:gd name="T58" fmla="*/ 21 w 56"/>
                <a:gd name="T59" fmla="*/ 25 h 52"/>
                <a:gd name="T60" fmla="*/ 19 w 56"/>
                <a:gd name="T61" fmla="*/ 23 h 52"/>
                <a:gd name="T62" fmla="*/ 18 w 56"/>
                <a:gd name="T63" fmla="*/ 20 h 52"/>
                <a:gd name="T64" fmla="*/ 16 w 56"/>
                <a:gd name="T65" fmla="*/ 16 h 52"/>
                <a:gd name="T66" fmla="*/ 16 w 56"/>
                <a:gd name="T67" fmla="*/ 13 h 52"/>
                <a:gd name="T68" fmla="*/ 14 w 56"/>
                <a:gd name="T69" fmla="*/ 10 h 52"/>
                <a:gd name="T70" fmla="*/ 12 w 56"/>
                <a:gd name="T71" fmla="*/ 6 h 52"/>
                <a:gd name="T72" fmla="*/ 10 w 56"/>
                <a:gd name="T73" fmla="*/ 3 h 52"/>
                <a:gd name="T74" fmla="*/ 6 w 56"/>
                <a:gd name="T75" fmla="*/ 1 h 52"/>
                <a:gd name="T76" fmla="*/ 2 w 56"/>
                <a:gd name="T77" fmla="*/ 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2"/>
                <a:gd name="T119" fmla="*/ 56 w 56"/>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2">
                  <a:moveTo>
                    <a:pt x="0" y="0"/>
                  </a:moveTo>
                  <a:lnTo>
                    <a:pt x="1" y="0"/>
                  </a:lnTo>
                  <a:lnTo>
                    <a:pt x="1" y="1"/>
                  </a:lnTo>
                  <a:lnTo>
                    <a:pt x="3" y="1"/>
                  </a:lnTo>
                  <a:lnTo>
                    <a:pt x="4" y="2"/>
                  </a:lnTo>
                  <a:lnTo>
                    <a:pt x="6" y="3"/>
                  </a:lnTo>
                  <a:lnTo>
                    <a:pt x="7" y="5"/>
                  </a:lnTo>
                  <a:lnTo>
                    <a:pt x="10" y="6"/>
                  </a:lnTo>
                  <a:lnTo>
                    <a:pt x="11" y="9"/>
                  </a:lnTo>
                  <a:lnTo>
                    <a:pt x="13" y="12"/>
                  </a:lnTo>
                  <a:lnTo>
                    <a:pt x="14" y="16"/>
                  </a:lnTo>
                  <a:lnTo>
                    <a:pt x="16" y="19"/>
                  </a:lnTo>
                  <a:lnTo>
                    <a:pt x="17" y="21"/>
                  </a:lnTo>
                  <a:lnTo>
                    <a:pt x="18" y="23"/>
                  </a:lnTo>
                  <a:lnTo>
                    <a:pt x="19" y="25"/>
                  </a:lnTo>
                  <a:lnTo>
                    <a:pt x="20" y="26"/>
                  </a:lnTo>
                  <a:lnTo>
                    <a:pt x="22" y="27"/>
                  </a:lnTo>
                  <a:lnTo>
                    <a:pt x="23" y="28"/>
                  </a:lnTo>
                  <a:lnTo>
                    <a:pt x="25" y="29"/>
                  </a:lnTo>
                  <a:lnTo>
                    <a:pt x="27" y="30"/>
                  </a:lnTo>
                  <a:lnTo>
                    <a:pt x="28" y="31"/>
                  </a:lnTo>
                  <a:lnTo>
                    <a:pt x="29" y="31"/>
                  </a:lnTo>
                  <a:lnTo>
                    <a:pt x="30" y="32"/>
                  </a:lnTo>
                  <a:lnTo>
                    <a:pt x="32" y="32"/>
                  </a:lnTo>
                  <a:lnTo>
                    <a:pt x="34" y="32"/>
                  </a:lnTo>
                  <a:lnTo>
                    <a:pt x="35" y="33"/>
                  </a:lnTo>
                  <a:lnTo>
                    <a:pt x="37" y="34"/>
                  </a:lnTo>
                  <a:lnTo>
                    <a:pt x="39" y="35"/>
                  </a:lnTo>
                  <a:lnTo>
                    <a:pt x="42" y="36"/>
                  </a:lnTo>
                  <a:lnTo>
                    <a:pt x="44" y="37"/>
                  </a:lnTo>
                  <a:lnTo>
                    <a:pt x="46" y="38"/>
                  </a:lnTo>
                  <a:lnTo>
                    <a:pt x="48" y="40"/>
                  </a:lnTo>
                  <a:lnTo>
                    <a:pt x="50" y="42"/>
                  </a:lnTo>
                  <a:lnTo>
                    <a:pt x="51" y="44"/>
                  </a:lnTo>
                  <a:lnTo>
                    <a:pt x="53" y="46"/>
                  </a:lnTo>
                  <a:lnTo>
                    <a:pt x="54" y="48"/>
                  </a:lnTo>
                  <a:lnTo>
                    <a:pt x="54" y="50"/>
                  </a:lnTo>
                  <a:lnTo>
                    <a:pt x="55" y="51"/>
                  </a:lnTo>
                  <a:lnTo>
                    <a:pt x="55" y="52"/>
                  </a:lnTo>
                  <a:lnTo>
                    <a:pt x="56" y="50"/>
                  </a:lnTo>
                  <a:lnTo>
                    <a:pt x="55" y="48"/>
                  </a:lnTo>
                  <a:lnTo>
                    <a:pt x="55" y="45"/>
                  </a:lnTo>
                  <a:lnTo>
                    <a:pt x="54" y="42"/>
                  </a:lnTo>
                  <a:lnTo>
                    <a:pt x="52" y="40"/>
                  </a:lnTo>
                  <a:lnTo>
                    <a:pt x="51" y="38"/>
                  </a:lnTo>
                  <a:lnTo>
                    <a:pt x="48" y="35"/>
                  </a:lnTo>
                  <a:lnTo>
                    <a:pt x="45" y="33"/>
                  </a:lnTo>
                  <a:lnTo>
                    <a:pt x="42" y="32"/>
                  </a:lnTo>
                  <a:lnTo>
                    <a:pt x="39" y="32"/>
                  </a:lnTo>
                  <a:lnTo>
                    <a:pt x="38" y="32"/>
                  </a:lnTo>
                  <a:lnTo>
                    <a:pt x="36" y="31"/>
                  </a:lnTo>
                  <a:lnTo>
                    <a:pt x="34" y="31"/>
                  </a:lnTo>
                  <a:lnTo>
                    <a:pt x="32" y="31"/>
                  </a:lnTo>
                  <a:lnTo>
                    <a:pt x="30" y="30"/>
                  </a:lnTo>
                  <a:lnTo>
                    <a:pt x="28" y="29"/>
                  </a:lnTo>
                  <a:lnTo>
                    <a:pt x="27" y="29"/>
                  </a:lnTo>
                  <a:lnTo>
                    <a:pt x="25" y="28"/>
                  </a:lnTo>
                  <a:lnTo>
                    <a:pt x="23" y="27"/>
                  </a:lnTo>
                  <a:lnTo>
                    <a:pt x="22" y="26"/>
                  </a:lnTo>
                  <a:lnTo>
                    <a:pt x="21" y="25"/>
                  </a:lnTo>
                  <a:lnTo>
                    <a:pt x="20" y="23"/>
                  </a:lnTo>
                  <a:lnTo>
                    <a:pt x="19" y="23"/>
                  </a:lnTo>
                  <a:lnTo>
                    <a:pt x="19" y="21"/>
                  </a:lnTo>
                  <a:lnTo>
                    <a:pt x="18" y="20"/>
                  </a:lnTo>
                  <a:lnTo>
                    <a:pt x="17" y="18"/>
                  </a:lnTo>
                  <a:lnTo>
                    <a:pt x="16" y="16"/>
                  </a:lnTo>
                  <a:lnTo>
                    <a:pt x="16" y="15"/>
                  </a:lnTo>
                  <a:lnTo>
                    <a:pt x="16" y="13"/>
                  </a:lnTo>
                  <a:lnTo>
                    <a:pt x="15" y="12"/>
                  </a:lnTo>
                  <a:lnTo>
                    <a:pt x="14" y="10"/>
                  </a:lnTo>
                  <a:lnTo>
                    <a:pt x="13" y="9"/>
                  </a:lnTo>
                  <a:lnTo>
                    <a:pt x="12" y="6"/>
                  </a:lnTo>
                  <a:lnTo>
                    <a:pt x="11" y="5"/>
                  </a:lnTo>
                  <a:lnTo>
                    <a:pt x="10" y="3"/>
                  </a:lnTo>
                  <a:lnTo>
                    <a:pt x="8" y="2"/>
                  </a:lnTo>
                  <a:lnTo>
                    <a:pt x="6" y="1"/>
                  </a:lnTo>
                  <a:lnTo>
                    <a:pt x="4" y="1"/>
                  </a:lnTo>
                  <a:lnTo>
                    <a:pt x="2" y="0"/>
                  </a:lnTo>
                  <a:lnTo>
                    <a:pt x="0"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303"/>
            <p:cNvSpPr>
              <a:spLocks/>
            </p:cNvSpPr>
            <p:nvPr/>
          </p:nvSpPr>
          <p:spPr bwMode="auto">
            <a:xfrm>
              <a:off x="3316" y="1649"/>
              <a:ext cx="56" cy="52"/>
            </a:xfrm>
            <a:custGeom>
              <a:avLst/>
              <a:gdLst>
                <a:gd name="T0" fmla="*/ 1 w 56"/>
                <a:gd name="T1" fmla="*/ 0 h 52"/>
                <a:gd name="T2" fmla="*/ 3 w 56"/>
                <a:gd name="T3" fmla="*/ 1 h 52"/>
                <a:gd name="T4" fmla="*/ 6 w 56"/>
                <a:gd name="T5" fmla="*/ 3 h 52"/>
                <a:gd name="T6" fmla="*/ 10 w 56"/>
                <a:gd name="T7" fmla="*/ 6 h 52"/>
                <a:gd name="T8" fmla="*/ 13 w 56"/>
                <a:gd name="T9" fmla="*/ 12 h 52"/>
                <a:gd name="T10" fmla="*/ 16 w 56"/>
                <a:gd name="T11" fmla="*/ 19 h 52"/>
                <a:gd name="T12" fmla="*/ 18 w 56"/>
                <a:gd name="T13" fmla="*/ 23 h 52"/>
                <a:gd name="T14" fmla="*/ 20 w 56"/>
                <a:gd name="T15" fmla="*/ 26 h 52"/>
                <a:gd name="T16" fmla="*/ 23 w 56"/>
                <a:gd name="T17" fmla="*/ 28 h 52"/>
                <a:gd name="T18" fmla="*/ 27 w 56"/>
                <a:gd name="T19" fmla="*/ 30 h 52"/>
                <a:gd name="T20" fmla="*/ 29 w 56"/>
                <a:gd name="T21" fmla="*/ 31 h 52"/>
                <a:gd name="T22" fmla="*/ 32 w 56"/>
                <a:gd name="T23" fmla="*/ 32 h 52"/>
                <a:gd name="T24" fmla="*/ 35 w 56"/>
                <a:gd name="T25" fmla="*/ 33 h 52"/>
                <a:gd name="T26" fmla="*/ 39 w 56"/>
                <a:gd name="T27" fmla="*/ 35 h 52"/>
                <a:gd name="T28" fmla="*/ 44 w 56"/>
                <a:gd name="T29" fmla="*/ 37 h 52"/>
                <a:gd name="T30" fmla="*/ 48 w 56"/>
                <a:gd name="T31" fmla="*/ 40 h 52"/>
                <a:gd name="T32" fmla="*/ 51 w 56"/>
                <a:gd name="T33" fmla="*/ 44 h 52"/>
                <a:gd name="T34" fmla="*/ 54 w 56"/>
                <a:gd name="T35" fmla="*/ 48 h 52"/>
                <a:gd name="T36" fmla="*/ 55 w 56"/>
                <a:gd name="T37" fmla="*/ 51 h 52"/>
                <a:gd name="T38" fmla="*/ 56 w 56"/>
                <a:gd name="T39" fmla="*/ 50 h 52"/>
                <a:gd name="T40" fmla="*/ 55 w 56"/>
                <a:gd name="T41" fmla="*/ 45 h 52"/>
                <a:gd name="T42" fmla="*/ 52 w 56"/>
                <a:gd name="T43" fmla="*/ 40 h 52"/>
                <a:gd name="T44" fmla="*/ 48 w 56"/>
                <a:gd name="T45" fmla="*/ 35 h 52"/>
                <a:gd name="T46" fmla="*/ 42 w 56"/>
                <a:gd name="T47" fmla="*/ 32 h 52"/>
                <a:gd name="T48" fmla="*/ 38 w 56"/>
                <a:gd name="T49" fmla="*/ 32 h 52"/>
                <a:gd name="T50" fmla="*/ 34 w 56"/>
                <a:gd name="T51" fmla="*/ 31 h 52"/>
                <a:gd name="T52" fmla="*/ 30 w 56"/>
                <a:gd name="T53" fmla="*/ 30 h 52"/>
                <a:gd name="T54" fmla="*/ 27 w 56"/>
                <a:gd name="T55" fmla="*/ 29 h 52"/>
                <a:gd name="T56" fmla="*/ 23 w 56"/>
                <a:gd name="T57" fmla="*/ 27 h 52"/>
                <a:gd name="T58" fmla="*/ 21 w 56"/>
                <a:gd name="T59" fmla="*/ 25 h 52"/>
                <a:gd name="T60" fmla="*/ 19 w 56"/>
                <a:gd name="T61" fmla="*/ 23 h 52"/>
                <a:gd name="T62" fmla="*/ 18 w 56"/>
                <a:gd name="T63" fmla="*/ 20 h 52"/>
                <a:gd name="T64" fmla="*/ 16 w 56"/>
                <a:gd name="T65" fmla="*/ 16 h 52"/>
                <a:gd name="T66" fmla="*/ 16 w 56"/>
                <a:gd name="T67" fmla="*/ 13 h 52"/>
                <a:gd name="T68" fmla="*/ 14 w 56"/>
                <a:gd name="T69" fmla="*/ 10 h 52"/>
                <a:gd name="T70" fmla="*/ 12 w 56"/>
                <a:gd name="T71" fmla="*/ 6 h 52"/>
                <a:gd name="T72" fmla="*/ 10 w 56"/>
                <a:gd name="T73" fmla="*/ 3 h 52"/>
                <a:gd name="T74" fmla="*/ 6 w 56"/>
                <a:gd name="T75" fmla="*/ 1 h 52"/>
                <a:gd name="T76" fmla="*/ 2 w 56"/>
                <a:gd name="T77" fmla="*/ 0 h 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2"/>
                <a:gd name="T119" fmla="*/ 56 w 56"/>
                <a:gd name="T120" fmla="*/ 52 h 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2">
                  <a:moveTo>
                    <a:pt x="0" y="0"/>
                  </a:moveTo>
                  <a:lnTo>
                    <a:pt x="1" y="0"/>
                  </a:lnTo>
                  <a:lnTo>
                    <a:pt x="1" y="1"/>
                  </a:lnTo>
                  <a:lnTo>
                    <a:pt x="3" y="1"/>
                  </a:lnTo>
                  <a:lnTo>
                    <a:pt x="4" y="2"/>
                  </a:lnTo>
                  <a:lnTo>
                    <a:pt x="6" y="3"/>
                  </a:lnTo>
                  <a:lnTo>
                    <a:pt x="7" y="5"/>
                  </a:lnTo>
                  <a:lnTo>
                    <a:pt x="10" y="6"/>
                  </a:lnTo>
                  <a:lnTo>
                    <a:pt x="11" y="9"/>
                  </a:lnTo>
                  <a:lnTo>
                    <a:pt x="13" y="12"/>
                  </a:lnTo>
                  <a:lnTo>
                    <a:pt x="14" y="16"/>
                  </a:lnTo>
                  <a:lnTo>
                    <a:pt x="16" y="19"/>
                  </a:lnTo>
                  <a:lnTo>
                    <a:pt x="17" y="21"/>
                  </a:lnTo>
                  <a:lnTo>
                    <a:pt x="18" y="23"/>
                  </a:lnTo>
                  <a:lnTo>
                    <a:pt x="19" y="25"/>
                  </a:lnTo>
                  <a:lnTo>
                    <a:pt x="20" y="26"/>
                  </a:lnTo>
                  <a:lnTo>
                    <a:pt x="22" y="27"/>
                  </a:lnTo>
                  <a:lnTo>
                    <a:pt x="23" y="28"/>
                  </a:lnTo>
                  <a:lnTo>
                    <a:pt x="25" y="29"/>
                  </a:lnTo>
                  <a:lnTo>
                    <a:pt x="27" y="30"/>
                  </a:lnTo>
                  <a:lnTo>
                    <a:pt x="28" y="31"/>
                  </a:lnTo>
                  <a:lnTo>
                    <a:pt x="29" y="31"/>
                  </a:lnTo>
                  <a:lnTo>
                    <a:pt x="30" y="32"/>
                  </a:lnTo>
                  <a:lnTo>
                    <a:pt x="32" y="32"/>
                  </a:lnTo>
                  <a:lnTo>
                    <a:pt x="34" y="32"/>
                  </a:lnTo>
                  <a:lnTo>
                    <a:pt x="35" y="33"/>
                  </a:lnTo>
                  <a:lnTo>
                    <a:pt x="37" y="34"/>
                  </a:lnTo>
                  <a:lnTo>
                    <a:pt x="39" y="35"/>
                  </a:lnTo>
                  <a:lnTo>
                    <a:pt x="42" y="36"/>
                  </a:lnTo>
                  <a:lnTo>
                    <a:pt x="44" y="37"/>
                  </a:lnTo>
                  <a:lnTo>
                    <a:pt x="46" y="38"/>
                  </a:lnTo>
                  <a:lnTo>
                    <a:pt x="48" y="40"/>
                  </a:lnTo>
                  <a:lnTo>
                    <a:pt x="50" y="42"/>
                  </a:lnTo>
                  <a:lnTo>
                    <a:pt x="51" y="44"/>
                  </a:lnTo>
                  <a:lnTo>
                    <a:pt x="53" y="46"/>
                  </a:lnTo>
                  <a:lnTo>
                    <a:pt x="54" y="48"/>
                  </a:lnTo>
                  <a:lnTo>
                    <a:pt x="54" y="50"/>
                  </a:lnTo>
                  <a:lnTo>
                    <a:pt x="55" y="51"/>
                  </a:lnTo>
                  <a:lnTo>
                    <a:pt x="55" y="52"/>
                  </a:lnTo>
                  <a:lnTo>
                    <a:pt x="56" y="50"/>
                  </a:lnTo>
                  <a:lnTo>
                    <a:pt x="55" y="48"/>
                  </a:lnTo>
                  <a:lnTo>
                    <a:pt x="55" y="45"/>
                  </a:lnTo>
                  <a:lnTo>
                    <a:pt x="54" y="42"/>
                  </a:lnTo>
                  <a:lnTo>
                    <a:pt x="52" y="40"/>
                  </a:lnTo>
                  <a:lnTo>
                    <a:pt x="51" y="38"/>
                  </a:lnTo>
                  <a:lnTo>
                    <a:pt x="48" y="35"/>
                  </a:lnTo>
                  <a:lnTo>
                    <a:pt x="45" y="33"/>
                  </a:lnTo>
                  <a:lnTo>
                    <a:pt x="42" y="32"/>
                  </a:lnTo>
                  <a:lnTo>
                    <a:pt x="39" y="32"/>
                  </a:lnTo>
                  <a:lnTo>
                    <a:pt x="38" y="32"/>
                  </a:lnTo>
                  <a:lnTo>
                    <a:pt x="36" y="31"/>
                  </a:lnTo>
                  <a:lnTo>
                    <a:pt x="34" y="31"/>
                  </a:lnTo>
                  <a:lnTo>
                    <a:pt x="32" y="31"/>
                  </a:lnTo>
                  <a:lnTo>
                    <a:pt x="30" y="30"/>
                  </a:lnTo>
                  <a:lnTo>
                    <a:pt x="28" y="29"/>
                  </a:lnTo>
                  <a:lnTo>
                    <a:pt x="27" y="29"/>
                  </a:lnTo>
                  <a:lnTo>
                    <a:pt x="25" y="28"/>
                  </a:lnTo>
                  <a:lnTo>
                    <a:pt x="23" y="27"/>
                  </a:lnTo>
                  <a:lnTo>
                    <a:pt x="22" y="26"/>
                  </a:lnTo>
                  <a:lnTo>
                    <a:pt x="21" y="25"/>
                  </a:lnTo>
                  <a:lnTo>
                    <a:pt x="20" y="23"/>
                  </a:lnTo>
                  <a:lnTo>
                    <a:pt x="19" y="23"/>
                  </a:lnTo>
                  <a:lnTo>
                    <a:pt x="19" y="21"/>
                  </a:lnTo>
                  <a:lnTo>
                    <a:pt x="18" y="20"/>
                  </a:lnTo>
                  <a:lnTo>
                    <a:pt x="17" y="18"/>
                  </a:lnTo>
                  <a:lnTo>
                    <a:pt x="16" y="16"/>
                  </a:lnTo>
                  <a:lnTo>
                    <a:pt x="16" y="15"/>
                  </a:lnTo>
                  <a:lnTo>
                    <a:pt x="16" y="13"/>
                  </a:lnTo>
                  <a:lnTo>
                    <a:pt x="15" y="12"/>
                  </a:lnTo>
                  <a:lnTo>
                    <a:pt x="14" y="10"/>
                  </a:lnTo>
                  <a:lnTo>
                    <a:pt x="13" y="9"/>
                  </a:lnTo>
                  <a:lnTo>
                    <a:pt x="12" y="6"/>
                  </a:lnTo>
                  <a:lnTo>
                    <a:pt x="11" y="5"/>
                  </a:lnTo>
                  <a:lnTo>
                    <a:pt x="10" y="3"/>
                  </a:lnTo>
                  <a:lnTo>
                    <a:pt x="8" y="2"/>
                  </a:lnTo>
                  <a:lnTo>
                    <a:pt x="6" y="1"/>
                  </a:lnTo>
                  <a:lnTo>
                    <a:pt x="4" y="1"/>
                  </a:lnTo>
                  <a:lnTo>
                    <a:pt x="2" y="0"/>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304"/>
            <p:cNvSpPr>
              <a:spLocks/>
            </p:cNvSpPr>
            <p:nvPr/>
          </p:nvSpPr>
          <p:spPr bwMode="auto">
            <a:xfrm>
              <a:off x="3335" y="1657"/>
              <a:ext cx="14" cy="7"/>
            </a:xfrm>
            <a:custGeom>
              <a:avLst/>
              <a:gdLst>
                <a:gd name="T0" fmla="*/ 14 w 14"/>
                <a:gd name="T1" fmla="*/ 6 h 7"/>
                <a:gd name="T2" fmla="*/ 14 w 14"/>
                <a:gd name="T3" fmla="*/ 4 h 7"/>
                <a:gd name="T4" fmla="*/ 13 w 14"/>
                <a:gd name="T5" fmla="*/ 4 h 7"/>
                <a:gd name="T6" fmla="*/ 13 w 14"/>
                <a:gd name="T7" fmla="*/ 3 h 7"/>
                <a:gd name="T8" fmla="*/ 13 w 14"/>
                <a:gd name="T9" fmla="*/ 1 h 7"/>
                <a:gd name="T10" fmla="*/ 12 w 14"/>
                <a:gd name="T11" fmla="*/ 1 h 7"/>
                <a:gd name="T12" fmla="*/ 11 w 14"/>
                <a:gd name="T13" fmla="*/ 0 h 7"/>
                <a:gd name="T14" fmla="*/ 11 w 14"/>
                <a:gd name="T15" fmla="*/ 0 h 7"/>
                <a:gd name="T16" fmla="*/ 11 w 14"/>
                <a:gd name="T17" fmla="*/ 1 h 7"/>
                <a:gd name="T18" fmla="*/ 11 w 14"/>
                <a:gd name="T19" fmla="*/ 1 h 7"/>
                <a:gd name="T20" fmla="*/ 10 w 14"/>
                <a:gd name="T21" fmla="*/ 3 h 7"/>
                <a:gd name="T22" fmla="*/ 8 w 14"/>
                <a:gd name="T23" fmla="*/ 4 h 7"/>
                <a:gd name="T24" fmla="*/ 6 w 14"/>
                <a:gd name="T25" fmla="*/ 4 h 7"/>
                <a:gd name="T26" fmla="*/ 5 w 14"/>
                <a:gd name="T27" fmla="*/ 5 h 7"/>
                <a:gd name="T28" fmla="*/ 3 w 14"/>
                <a:gd name="T29" fmla="*/ 6 h 7"/>
                <a:gd name="T30" fmla="*/ 1 w 14"/>
                <a:gd name="T31" fmla="*/ 7 h 7"/>
                <a:gd name="T32" fmla="*/ 0 w 14"/>
                <a:gd name="T33" fmla="*/ 7 h 7"/>
                <a:gd name="T34" fmla="*/ 1 w 14"/>
                <a:gd name="T35" fmla="*/ 7 h 7"/>
                <a:gd name="T36" fmla="*/ 3 w 14"/>
                <a:gd name="T37" fmla="*/ 7 h 7"/>
                <a:gd name="T38" fmla="*/ 4 w 14"/>
                <a:gd name="T39" fmla="*/ 6 h 7"/>
                <a:gd name="T40" fmla="*/ 6 w 14"/>
                <a:gd name="T41" fmla="*/ 6 h 7"/>
                <a:gd name="T42" fmla="*/ 8 w 14"/>
                <a:gd name="T43" fmla="*/ 5 h 7"/>
                <a:gd name="T44" fmla="*/ 10 w 14"/>
                <a:gd name="T45" fmla="*/ 5 h 7"/>
                <a:gd name="T46" fmla="*/ 11 w 14"/>
                <a:gd name="T47" fmla="*/ 5 h 7"/>
                <a:gd name="T48" fmla="*/ 13 w 14"/>
                <a:gd name="T49" fmla="*/ 5 h 7"/>
                <a:gd name="T50" fmla="*/ 14 w 14"/>
                <a:gd name="T51" fmla="*/ 5 h 7"/>
                <a:gd name="T52" fmla="*/ 14 w 14"/>
                <a:gd name="T53" fmla="*/ 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7"/>
                <a:gd name="T83" fmla="*/ 14 w 14"/>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7">
                  <a:moveTo>
                    <a:pt x="14" y="6"/>
                  </a:moveTo>
                  <a:lnTo>
                    <a:pt x="14" y="4"/>
                  </a:lnTo>
                  <a:lnTo>
                    <a:pt x="13" y="4"/>
                  </a:lnTo>
                  <a:lnTo>
                    <a:pt x="13" y="3"/>
                  </a:lnTo>
                  <a:lnTo>
                    <a:pt x="13" y="1"/>
                  </a:lnTo>
                  <a:lnTo>
                    <a:pt x="12" y="1"/>
                  </a:lnTo>
                  <a:lnTo>
                    <a:pt x="11" y="0"/>
                  </a:lnTo>
                  <a:lnTo>
                    <a:pt x="11" y="1"/>
                  </a:lnTo>
                  <a:lnTo>
                    <a:pt x="10" y="3"/>
                  </a:lnTo>
                  <a:lnTo>
                    <a:pt x="8" y="4"/>
                  </a:lnTo>
                  <a:lnTo>
                    <a:pt x="6" y="4"/>
                  </a:lnTo>
                  <a:lnTo>
                    <a:pt x="5" y="5"/>
                  </a:lnTo>
                  <a:lnTo>
                    <a:pt x="3" y="6"/>
                  </a:lnTo>
                  <a:lnTo>
                    <a:pt x="1" y="7"/>
                  </a:lnTo>
                  <a:lnTo>
                    <a:pt x="0" y="7"/>
                  </a:lnTo>
                  <a:lnTo>
                    <a:pt x="1" y="7"/>
                  </a:lnTo>
                  <a:lnTo>
                    <a:pt x="3" y="7"/>
                  </a:lnTo>
                  <a:lnTo>
                    <a:pt x="4" y="6"/>
                  </a:lnTo>
                  <a:lnTo>
                    <a:pt x="6" y="6"/>
                  </a:lnTo>
                  <a:lnTo>
                    <a:pt x="8" y="5"/>
                  </a:lnTo>
                  <a:lnTo>
                    <a:pt x="10" y="5"/>
                  </a:lnTo>
                  <a:lnTo>
                    <a:pt x="11" y="5"/>
                  </a:lnTo>
                  <a:lnTo>
                    <a:pt x="13" y="5"/>
                  </a:lnTo>
                  <a:lnTo>
                    <a:pt x="14" y="5"/>
                  </a:lnTo>
                  <a:lnTo>
                    <a:pt x="14" y="6"/>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305"/>
            <p:cNvSpPr>
              <a:spLocks/>
            </p:cNvSpPr>
            <p:nvPr/>
          </p:nvSpPr>
          <p:spPr bwMode="auto">
            <a:xfrm>
              <a:off x="3335" y="1657"/>
              <a:ext cx="14" cy="7"/>
            </a:xfrm>
            <a:custGeom>
              <a:avLst/>
              <a:gdLst>
                <a:gd name="T0" fmla="*/ 14 w 14"/>
                <a:gd name="T1" fmla="*/ 6 h 7"/>
                <a:gd name="T2" fmla="*/ 14 w 14"/>
                <a:gd name="T3" fmla="*/ 4 h 7"/>
                <a:gd name="T4" fmla="*/ 13 w 14"/>
                <a:gd name="T5" fmla="*/ 4 h 7"/>
                <a:gd name="T6" fmla="*/ 13 w 14"/>
                <a:gd name="T7" fmla="*/ 3 h 7"/>
                <a:gd name="T8" fmla="*/ 13 w 14"/>
                <a:gd name="T9" fmla="*/ 1 h 7"/>
                <a:gd name="T10" fmla="*/ 12 w 14"/>
                <a:gd name="T11" fmla="*/ 1 h 7"/>
                <a:gd name="T12" fmla="*/ 11 w 14"/>
                <a:gd name="T13" fmla="*/ 0 h 7"/>
                <a:gd name="T14" fmla="*/ 11 w 14"/>
                <a:gd name="T15" fmla="*/ 0 h 7"/>
                <a:gd name="T16" fmla="*/ 11 w 14"/>
                <a:gd name="T17" fmla="*/ 1 h 7"/>
                <a:gd name="T18" fmla="*/ 11 w 14"/>
                <a:gd name="T19" fmla="*/ 1 h 7"/>
                <a:gd name="T20" fmla="*/ 10 w 14"/>
                <a:gd name="T21" fmla="*/ 3 h 7"/>
                <a:gd name="T22" fmla="*/ 8 w 14"/>
                <a:gd name="T23" fmla="*/ 4 h 7"/>
                <a:gd name="T24" fmla="*/ 6 w 14"/>
                <a:gd name="T25" fmla="*/ 4 h 7"/>
                <a:gd name="T26" fmla="*/ 5 w 14"/>
                <a:gd name="T27" fmla="*/ 5 h 7"/>
                <a:gd name="T28" fmla="*/ 3 w 14"/>
                <a:gd name="T29" fmla="*/ 6 h 7"/>
                <a:gd name="T30" fmla="*/ 1 w 14"/>
                <a:gd name="T31" fmla="*/ 7 h 7"/>
                <a:gd name="T32" fmla="*/ 0 w 14"/>
                <a:gd name="T33" fmla="*/ 7 h 7"/>
                <a:gd name="T34" fmla="*/ 1 w 14"/>
                <a:gd name="T35" fmla="*/ 7 h 7"/>
                <a:gd name="T36" fmla="*/ 3 w 14"/>
                <a:gd name="T37" fmla="*/ 7 h 7"/>
                <a:gd name="T38" fmla="*/ 4 w 14"/>
                <a:gd name="T39" fmla="*/ 6 h 7"/>
                <a:gd name="T40" fmla="*/ 6 w 14"/>
                <a:gd name="T41" fmla="*/ 6 h 7"/>
                <a:gd name="T42" fmla="*/ 8 w 14"/>
                <a:gd name="T43" fmla="*/ 5 h 7"/>
                <a:gd name="T44" fmla="*/ 10 w 14"/>
                <a:gd name="T45" fmla="*/ 5 h 7"/>
                <a:gd name="T46" fmla="*/ 11 w 14"/>
                <a:gd name="T47" fmla="*/ 5 h 7"/>
                <a:gd name="T48" fmla="*/ 13 w 14"/>
                <a:gd name="T49" fmla="*/ 5 h 7"/>
                <a:gd name="T50" fmla="*/ 14 w 14"/>
                <a:gd name="T51" fmla="*/ 5 h 7"/>
                <a:gd name="T52" fmla="*/ 14 w 14"/>
                <a:gd name="T53" fmla="*/ 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7"/>
                <a:gd name="T83" fmla="*/ 14 w 14"/>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7">
                  <a:moveTo>
                    <a:pt x="14" y="6"/>
                  </a:moveTo>
                  <a:lnTo>
                    <a:pt x="14" y="4"/>
                  </a:lnTo>
                  <a:lnTo>
                    <a:pt x="13" y="4"/>
                  </a:lnTo>
                  <a:lnTo>
                    <a:pt x="13" y="3"/>
                  </a:lnTo>
                  <a:lnTo>
                    <a:pt x="13" y="1"/>
                  </a:lnTo>
                  <a:lnTo>
                    <a:pt x="12" y="1"/>
                  </a:lnTo>
                  <a:lnTo>
                    <a:pt x="11" y="0"/>
                  </a:lnTo>
                  <a:lnTo>
                    <a:pt x="11" y="1"/>
                  </a:lnTo>
                  <a:lnTo>
                    <a:pt x="10" y="3"/>
                  </a:lnTo>
                  <a:lnTo>
                    <a:pt x="8" y="4"/>
                  </a:lnTo>
                  <a:lnTo>
                    <a:pt x="6" y="4"/>
                  </a:lnTo>
                  <a:lnTo>
                    <a:pt x="5" y="5"/>
                  </a:lnTo>
                  <a:lnTo>
                    <a:pt x="3" y="6"/>
                  </a:lnTo>
                  <a:lnTo>
                    <a:pt x="1" y="7"/>
                  </a:lnTo>
                  <a:lnTo>
                    <a:pt x="0" y="7"/>
                  </a:lnTo>
                  <a:lnTo>
                    <a:pt x="1" y="7"/>
                  </a:lnTo>
                  <a:lnTo>
                    <a:pt x="3" y="7"/>
                  </a:lnTo>
                  <a:lnTo>
                    <a:pt x="4" y="6"/>
                  </a:lnTo>
                  <a:lnTo>
                    <a:pt x="6" y="6"/>
                  </a:lnTo>
                  <a:lnTo>
                    <a:pt x="8" y="5"/>
                  </a:lnTo>
                  <a:lnTo>
                    <a:pt x="10" y="5"/>
                  </a:lnTo>
                  <a:lnTo>
                    <a:pt x="11" y="5"/>
                  </a:lnTo>
                  <a:lnTo>
                    <a:pt x="13" y="5"/>
                  </a:lnTo>
                  <a:lnTo>
                    <a:pt x="14" y="5"/>
                  </a:lnTo>
                  <a:lnTo>
                    <a:pt x="14" y="6"/>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306"/>
            <p:cNvSpPr>
              <a:spLocks/>
            </p:cNvSpPr>
            <p:nvPr/>
          </p:nvSpPr>
          <p:spPr bwMode="auto">
            <a:xfrm>
              <a:off x="3335" y="1657"/>
              <a:ext cx="14" cy="7"/>
            </a:xfrm>
            <a:custGeom>
              <a:avLst/>
              <a:gdLst>
                <a:gd name="T0" fmla="*/ 14 w 14"/>
                <a:gd name="T1" fmla="*/ 6 h 7"/>
                <a:gd name="T2" fmla="*/ 14 w 14"/>
                <a:gd name="T3" fmla="*/ 4 h 7"/>
                <a:gd name="T4" fmla="*/ 13 w 14"/>
                <a:gd name="T5" fmla="*/ 4 h 7"/>
                <a:gd name="T6" fmla="*/ 13 w 14"/>
                <a:gd name="T7" fmla="*/ 3 h 7"/>
                <a:gd name="T8" fmla="*/ 13 w 14"/>
                <a:gd name="T9" fmla="*/ 1 h 7"/>
                <a:gd name="T10" fmla="*/ 12 w 14"/>
                <a:gd name="T11" fmla="*/ 1 h 7"/>
                <a:gd name="T12" fmla="*/ 11 w 14"/>
                <a:gd name="T13" fmla="*/ 0 h 7"/>
                <a:gd name="T14" fmla="*/ 11 w 14"/>
                <a:gd name="T15" fmla="*/ 0 h 7"/>
                <a:gd name="T16" fmla="*/ 11 w 14"/>
                <a:gd name="T17" fmla="*/ 1 h 7"/>
                <a:gd name="T18" fmla="*/ 11 w 14"/>
                <a:gd name="T19" fmla="*/ 1 h 7"/>
                <a:gd name="T20" fmla="*/ 10 w 14"/>
                <a:gd name="T21" fmla="*/ 3 h 7"/>
                <a:gd name="T22" fmla="*/ 8 w 14"/>
                <a:gd name="T23" fmla="*/ 4 h 7"/>
                <a:gd name="T24" fmla="*/ 6 w 14"/>
                <a:gd name="T25" fmla="*/ 4 h 7"/>
                <a:gd name="T26" fmla="*/ 5 w 14"/>
                <a:gd name="T27" fmla="*/ 5 h 7"/>
                <a:gd name="T28" fmla="*/ 3 w 14"/>
                <a:gd name="T29" fmla="*/ 6 h 7"/>
                <a:gd name="T30" fmla="*/ 1 w 14"/>
                <a:gd name="T31" fmla="*/ 7 h 7"/>
                <a:gd name="T32" fmla="*/ 0 w 14"/>
                <a:gd name="T33" fmla="*/ 7 h 7"/>
                <a:gd name="T34" fmla="*/ 1 w 14"/>
                <a:gd name="T35" fmla="*/ 7 h 7"/>
                <a:gd name="T36" fmla="*/ 3 w 14"/>
                <a:gd name="T37" fmla="*/ 7 h 7"/>
                <a:gd name="T38" fmla="*/ 4 w 14"/>
                <a:gd name="T39" fmla="*/ 6 h 7"/>
                <a:gd name="T40" fmla="*/ 6 w 14"/>
                <a:gd name="T41" fmla="*/ 6 h 7"/>
                <a:gd name="T42" fmla="*/ 8 w 14"/>
                <a:gd name="T43" fmla="*/ 5 h 7"/>
                <a:gd name="T44" fmla="*/ 10 w 14"/>
                <a:gd name="T45" fmla="*/ 5 h 7"/>
                <a:gd name="T46" fmla="*/ 11 w 14"/>
                <a:gd name="T47" fmla="*/ 5 h 7"/>
                <a:gd name="T48" fmla="*/ 13 w 14"/>
                <a:gd name="T49" fmla="*/ 5 h 7"/>
                <a:gd name="T50" fmla="*/ 14 w 14"/>
                <a:gd name="T51" fmla="*/ 5 h 7"/>
                <a:gd name="T52" fmla="*/ 14 w 14"/>
                <a:gd name="T53" fmla="*/ 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7"/>
                <a:gd name="T83" fmla="*/ 14 w 14"/>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7">
                  <a:moveTo>
                    <a:pt x="14" y="6"/>
                  </a:moveTo>
                  <a:lnTo>
                    <a:pt x="14" y="4"/>
                  </a:lnTo>
                  <a:lnTo>
                    <a:pt x="13" y="4"/>
                  </a:lnTo>
                  <a:lnTo>
                    <a:pt x="13" y="3"/>
                  </a:lnTo>
                  <a:lnTo>
                    <a:pt x="13" y="1"/>
                  </a:lnTo>
                  <a:lnTo>
                    <a:pt x="12" y="1"/>
                  </a:lnTo>
                  <a:lnTo>
                    <a:pt x="11" y="0"/>
                  </a:lnTo>
                  <a:lnTo>
                    <a:pt x="11" y="1"/>
                  </a:lnTo>
                  <a:lnTo>
                    <a:pt x="10" y="3"/>
                  </a:lnTo>
                  <a:lnTo>
                    <a:pt x="8" y="4"/>
                  </a:lnTo>
                  <a:lnTo>
                    <a:pt x="6" y="4"/>
                  </a:lnTo>
                  <a:lnTo>
                    <a:pt x="5" y="5"/>
                  </a:lnTo>
                  <a:lnTo>
                    <a:pt x="3" y="6"/>
                  </a:lnTo>
                  <a:lnTo>
                    <a:pt x="1" y="7"/>
                  </a:lnTo>
                  <a:lnTo>
                    <a:pt x="0" y="7"/>
                  </a:lnTo>
                  <a:lnTo>
                    <a:pt x="1" y="7"/>
                  </a:lnTo>
                  <a:lnTo>
                    <a:pt x="3" y="7"/>
                  </a:lnTo>
                  <a:lnTo>
                    <a:pt x="4" y="6"/>
                  </a:lnTo>
                  <a:lnTo>
                    <a:pt x="6" y="6"/>
                  </a:lnTo>
                  <a:lnTo>
                    <a:pt x="8" y="5"/>
                  </a:lnTo>
                  <a:lnTo>
                    <a:pt x="10" y="5"/>
                  </a:lnTo>
                  <a:lnTo>
                    <a:pt x="11" y="5"/>
                  </a:lnTo>
                  <a:lnTo>
                    <a:pt x="13" y="5"/>
                  </a:lnTo>
                  <a:lnTo>
                    <a:pt x="14" y="5"/>
                  </a:lnTo>
                  <a:lnTo>
                    <a:pt x="14" y="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307"/>
            <p:cNvSpPr>
              <a:spLocks/>
            </p:cNvSpPr>
            <p:nvPr/>
          </p:nvSpPr>
          <p:spPr bwMode="auto">
            <a:xfrm>
              <a:off x="3276" y="1636"/>
              <a:ext cx="38" cy="18"/>
            </a:xfrm>
            <a:custGeom>
              <a:avLst/>
              <a:gdLst>
                <a:gd name="T0" fmla="*/ 12 w 38"/>
                <a:gd name="T1" fmla="*/ 3 h 18"/>
                <a:gd name="T2" fmla="*/ 13 w 38"/>
                <a:gd name="T3" fmla="*/ 4 h 18"/>
                <a:gd name="T4" fmla="*/ 15 w 38"/>
                <a:gd name="T5" fmla="*/ 5 h 18"/>
                <a:gd name="T6" fmla="*/ 15 w 38"/>
                <a:gd name="T7" fmla="*/ 7 h 18"/>
                <a:gd name="T8" fmla="*/ 16 w 38"/>
                <a:gd name="T9" fmla="*/ 8 h 18"/>
                <a:gd name="T10" fmla="*/ 17 w 38"/>
                <a:gd name="T11" fmla="*/ 9 h 18"/>
                <a:gd name="T12" fmla="*/ 18 w 38"/>
                <a:gd name="T13" fmla="*/ 10 h 18"/>
                <a:gd name="T14" fmla="*/ 18 w 38"/>
                <a:gd name="T15" fmla="*/ 11 h 18"/>
                <a:gd name="T16" fmla="*/ 18 w 38"/>
                <a:gd name="T17" fmla="*/ 12 h 18"/>
                <a:gd name="T18" fmla="*/ 19 w 38"/>
                <a:gd name="T19" fmla="*/ 13 h 18"/>
                <a:gd name="T20" fmla="*/ 20 w 38"/>
                <a:gd name="T21" fmla="*/ 13 h 18"/>
                <a:gd name="T22" fmla="*/ 21 w 38"/>
                <a:gd name="T23" fmla="*/ 13 h 18"/>
                <a:gd name="T24" fmla="*/ 21 w 38"/>
                <a:gd name="T25" fmla="*/ 14 h 18"/>
                <a:gd name="T26" fmla="*/ 22 w 38"/>
                <a:gd name="T27" fmla="*/ 14 h 18"/>
                <a:gd name="T28" fmla="*/ 24 w 38"/>
                <a:gd name="T29" fmla="*/ 14 h 18"/>
                <a:gd name="T30" fmla="*/ 24 w 38"/>
                <a:gd name="T31" fmla="*/ 13 h 18"/>
                <a:gd name="T32" fmla="*/ 25 w 38"/>
                <a:gd name="T33" fmla="*/ 13 h 18"/>
                <a:gd name="T34" fmla="*/ 26 w 38"/>
                <a:gd name="T35" fmla="*/ 13 h 18"/>
                <a:gd name="T36" fmla="*/ 27 w 38"/>
                <a:gd name="T37" fmla="*/ 13 h 18"/>
                <a:gd name="T38" fmla="*/ 27 w 38"/>
                <a:gd name="T39" fmla="*/ 13 h 18"/>
                <a:gd name="T40" fmla="*/ 28 w 38"/>
                <a:gd name="T41" fmla="*/ 13 h 18"/>
                <a:gd name="T42" fmla="*/ 29 w 38"/>
                <a:gd name="T43" fmla="*/ 14 h 18"/>
                <a:gd name="T44" fmla="*/ 32 w 38"/>
                <a:gd name="T45" fmla="*/ 15 h 18"/>
                <a:gd name="T46" fmla="*/ 32 w 38"/>
                <a:gd name="T47" fmla="*/ 15 h 18"/>
                <a:gd name="T48" fmla="*/ 34 w 38"/>
                <a:gd name="T49" fmla="*/ 16 h 18"/>
                <a:gd name="T50" fmla="*/ 35 w 38"/>
                <a:gd name="T51" fmla="*/ 16 h 18"/>
                <a:gd name="T52" fmla="*/ 36 w 38"/>
                <a:gd name="T53" fmla="*/ 16 h 18"/>
                <a:gd name="T54" fmla="*/ 37 w 38"/>
                <a:gd name="T55" fmla="*/ 17 h 18"/>
                <a:gd name="T56" fmla="*/ 37 w 38"/>
                <a:gd name="T57" fmla="*/ 17 h 18"/>
                <a:gd name="T58" fmla="*/ 38 w 38"/>
                <a:gd name="T59" fmla="*/ 18 h 18"/>
                <a:gd name="T60" fmla="*/ 37 w 38"/>
                <a:gd name="T61" fmla="*/ 16 h 18"/>
                <a:gd name="T62" fmla="*/ 35 w 38"/>
                <a:gd name="T63" fmla="*/ 15 h 18"/>
                <a:gd name="T64" fmla="*/ 34 w 38"/>
                <a:gd name="T65" fmla="*/ 14 h 18"/>
                <a:gd name="T66" fmla="*/ 32 w 38"/>
                <a:gd name="T67" fmla="*/ 13 h 18"/>
                <a:gd name="T68" fmla="*/ 31 w 38"/>
                <a:gd name="T69" fmla="*/ 12 h 18"/>
                <a:gd name="T70" fmla="*/ 29 w 38"/>
                <a:gd name="T71" fmla="*/ 11 h 18"/>
                <a:gd name="T72" fmla="*/ 27 w 38"/>
                <a:gd name="T73" fmla="*/ 11 h 18"/>
                <a:gd name="T74" fmla="*/ 25 w 38"/>
                <a:gd name="T75" fmla="*/ 10 h 18"/>
                <a:gd name="T76" fmla="*/ 24 w 38"/>
                <a:gd name="T77" fmla="*/ 10 h 18"/>
                <a:gd name="T78" fmla="*/ 22 w 38"/>
                <a:gd name="T79" fmla="*/ 11 h 18"/>
                <a:gd name="T80" fmla="*/ 21 w 38"/>
                <a:gd name="T81" fmla="*/ 8 h 18"/>
                <a:gd name="T82" fmla="*/ 19 w 38"/>
                <a:gd name="T83" fmla="*/ 6 h 18"/>
                <a:gd name="T84" fmla="*/ 17 w 38"/>
                <a:gd name="T85" fmla="*/ 4 h 18"/>
                <a:gd name="T86" fmla="*/ 15 w 38"/>
                <a:gd name="T87" fmla="*/ 2 h 18"/>
                <a:gd name="T88" fmla="*/ 13 w 38"/>
                <a:gd name="T89" fmla="*/ 1 h 18"/>
                <a:gd name="T90" fmla="*/ 11 w 38"/>
                <a:gd name="T91" fmla="*/ 1 h 18"/>
                <a:gd name="T92" fmla="*/ 9 w 38"/>
                <a:gd name="T93" fmla="*/ 0 h 18"/>
                <a:gd name="T94" fmla="*/ 6 w 38"/>
                <a:gd name="T95" fmla="*/ 0 h 18"/>
                <a:gd name="T96" fmla="*/ 3 w 38"/>
                <a:gd name="T97" fmla="*/ 0 h 18"/>
                <a:gd name="T98" fmla="*/ 0 w 38"/>
                <a:gd name="T99" fmla="*/ 1 h 18"/>
                <a:gd name="T100" fmla="*/ 2 w 38"/>
                <a:gd name="T101" fmla="*/ 1 h 18"/>
                <a:gd name="T102" fmla="*/ 3 w 38"/>
                <a:gd name="T103" fmla="*/ 1 h 18"/>
                <a:gd name="T104" fmla="*/ 4 w 38"/>
                <a:gd name="T105" fmla="*/ 1 h 18"/>
                <a:gd name="T106" fmla="*/ 6 w 38"/>
                <a:gd name="T107" fmla="*/ 1 h 18"/>
                <a:gd name="T108" fmla="*/ 7 w 38"/>
                <a:gd name="T109" fmla="*/ 1 h 18"/>
                <a:gd name="T110" fmla="*/ 9 w 38"/>
                <a:gd name="T111" fmla="*/ 1 h 18"/>
                <a:gd name="T112" fmla="*/ 9 w 38"/>
                <a:gd name="T113" fmla="*/ 2 h 18"/>
                <a:gd name="T114" fmla="*/ 11 w 38"/>
                <a:gd name="T115" fmla="*/ 2 h 18"/>
                <a:gd name="T116" fmla="*/ 12 w 38"/>
                <a:gd name="T117" fmla="*/ 3 h 18"/>
                <a:gd name="T118" fmla="*/ 12 w 38"/>
                <a:gd name="T119" fmla="*/ 3 h 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
                <a:gd name="T181" fmla="*/ 0 h 18"/>
                <a:gd name="T182" fmla="*/ 38 w 38"/>
                <a:gd name="T183" fmla="*/ 18 h 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 h="18">
                  <a:moveTo>
                    <a:pt x="12" y="3"/>
                  </a:moveTo>
                  <a:lnTo>
                    <a:pt x="13" y="4"/>
                  </a:lnTo>
                  <a:lnTo>
                    <a:pt x="15" y="5"/>
                  </a:lnTo>
                  <a:lnTo>
                    <a:pt x="15" y="7"/>
                  </a:lnTo>
                  <a:lnTo>
                    <a:pt x="16" y="8"/>
                  </a:lnTo>
                  <a:lnTo>
                    <a:pt x="17" y="9"/>
                  </a:lnTo>
                  <a:lnTo>
                    <a:pt x="18" y="10"/>
                  </a:lnTo>
                  <a:lnTo>
                    <a:pt x="18" y="11"/>
                  </a:lnTo>
                  <a:lnTo>
                    <a:pt x="18" y="12"/>
                  </a:lnTo>
                  <a:lnTo>
                    <a:pt x="19" y="13"/>
                  </a:lnTo>
                  <a:lnTo>
                    <a:pt x="20" y="13"/>
                  </a:lnTo>
                  <a:lnTo>
                    <a:pt x="21" y="13"/>
                  </a:lnTo>
                  <a:lnTo>
                    <a:pt x="21" y="14"/>
                  </a:lnTo>
                  <a:lnTo>
                    <a:pt x="22" y="14"/>
                  </a:lnTo>
                  <a:lnTo>
                    <a:pt x="24" y="14"/>
                  </a:lnTo>
                  <a:lnTo>
                    <a:pt x="24" y="13"/>
                  </a:lnTo>
                  <a:lnTo>
                    <a:pt x="25" y="13"/>
                  </a:lnTo>
                  <a:lnTo>
                    <a:pt x="26" y="13"/>
                  </a:lnTo>
                  <a:lnTo>
                    <a:pt x="27" y="13"/>
                  </a:lnTo>
                  <a:lnTo>
                    <a:pt x="28" y="13"/>
                  </a:lnTo>
                  <a:lnTo>
                    <a:pt x="29" y="14"/>
                  </a:lnTo>
                  <a:lnTo>
                    <a:pt x="32" y="15"/>
                  </a:lnTo>
                  <a:lnTo>
                    <a:pt x="34" y="16"/>
                  </a:lnTo>
                  <a:lnTo>
                    <a:pt x="35" y="16"/>
                  </a:lnTo>
                  <a:lnTo>
                    <a:pt x="36" y="16"/>
                  </a:lnTo>
                  <a:lnTo>
                    <a:pt x="37" y="17"/>
                  </a:lnTo>
                  <a:lnTo>
                    <a:pt x="38" y="18"/>
                  </a:lnTo>
                  <a:lnTo>
                    <a:pt x="37" y="16"/>
                  </a:lnTo>
                  <a:lnTo>
                    <a:pt x="35" y="15"/>
                  </a:lnTo>
                  <a:lnTo>
                    <a:pt x="34" y="14"/>
                  </a:lnTo>
                  <a:lnTo>
                    <a:pt x="32" y="13"/>
                  </a:lnTo>
                  <a:lnTo>
                    <a:pt x="31" y="12"/>
                  </a:lnTo>
                  <a:lnTo>
                    <a:pt x="29" y="11"/>
                  </a:lnTo>
                  <a:lnTo>
                    <a:pt x="27" y="11"/>
                  </a:lnTo>
                  <a:lnTo>
                    <a:pt x="25" y="10"/>
                  </a:lnTo>
                  <a:lnTo>
                    <a:pt x="24" y="10"/>
                  </a:lnTo>
                  <a:lnTo>
                    <a:pt x="22" y="11"/>
                  </a:lnTo>
                  <a:lnTo>
                    <a:pt x="21" y="8"/>
                  </a:lnTo>
                  <a:lnTo>
                    <a:pt x="19" y="6"/>
                  </a:lnTo>
                  <a:lnTo>
                    <a:pt x="17" y="4"/>
                  </a:lnTo>
                  <a:lnTo>
                    <a:pt x="15" y="2"/>
                  </a:lnTo>
                  <a:lnTo>
                    <a:pt x="13" y="1"/>
                  </a:lnTo>
                  <a:lnTo>
                    <a:pt x="11" y="1"/>
                  </a:lnTo>
                  <a:lnTo>
                    <a:pt x="9" y="0"/>
                  </a:lnTo>
                  <a:lnTo>
                    <a:pt x="6" y="0"/>
                  </a:lnTo>
                  <a:lnTo>
                    <a:pt x="3" y="0"/>
                  </a:lnTo>
                  <a:lnTo>
                    <a:pt x="0" y="1"/>
                  </a:lnTo>
                  <a:lnTo>
                    <a:pt x="2" y="1"/>
                  </a:lnTo>
                  <a:lnTo>
                    <a:pt x="3" y="1"/>
                  </a:lnTo>
                  <a:lnTo>
                    <a:pt x="4" y="1"/>
                  </a:lnTo>
                  <a:lnTo>
                    <a:pt x="6" y="1"/>
                  </a:lnTo>
                  <a:lnTo>
                    <a:pt x="7" y="1"/>
                  </a:lnTo>
                  <a:lnTo>
                    <a:pt x="9" y="1"/>
                  </a:lnTo>
                  <a:lnTo>
                    <a:pt x="9" y="2"/>
                  </a:lnTo>
                  <a:lnTo>
                    <a:pt x="11" y="2"/>
                  </a:lnTo>
                  <a:lnTo>
                    <a:pt x="12" y="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308"/>
            <p:cNvSpPr>
              <a:spLocks/>
            </p:cNvSpPr>
            <p:nvPr/>
          </p:nvSpPr>
          <p:spPr bwMode="auto">
            <a:xfrm>
              <a:off x="3276" y="1636"/>
              <a:ext cx="38" cy="18"/>
            </a:xfrm>
            <a:custGeom>
              <a:avLst/>
              <a:gdLst>
                <a:gd name="T0" fmla="*/ 12 w 38"/>
                <a:gd name="T1" fmla="*/ 3 h 18"/>
                <a:gd name="T2" fmla="*/ 13 w 38"/>
                <a:gd name="T3" fmla="*/ 4 h 18"/>
                <a:gd name="T4" fmla="*/ 15 w 38"/>
                <a:gd name="T5" fmla="*/ 5 h 18"/>
                <a:gd name="T6" fmla="*/ 15 w 38"/>
                <a:gd name="T7" fmla="*/ 7 h 18"/>
                <a:gd name="T8" fmla="*/ 16 w 38"/>
                <a:gd name="T9" fmla="*/ 8 h 18"/>
                <a:gd name="T10" fmla="*/ 17 w 38"/>
                <a:gd name="T11" fmla="*/ 9 h 18"/>
                <a:gd name="T12" fmla="*/ 18 w 38"/>
                <a:gd name="T13" fmla="*/ 10 h 18"/>
                <a:gd name="T14" fmla="*/ 18 w 38"/>
                <a:gd name="T15" fmla="*/ 11 h 18"/>
                <a:gd name="T16" fmla="*/ 18 w 38"/>
                <a:gd name="T17" fmla="*/ 12 h 18"/>
                <a:gd name="T18" fmla="*/ 19 w 38"/>
                <a:gd name="T19" fmla="*/ 13 h 18"/>
                <a:gd name="T20" fmla="*/ 20 w 38"/>
                <a:gd name="T21" fmla="*/ 13 h 18"/>
                <a:gd name="T22" fmla="*/ 21 w 38"/>
                <a:gd name="T23" fmla="*/ 13 h 18"/>
                <a:gd name="T24" fmla="*/ 21 w 38"/>
                <a:gd name="T25" fmla="*/ 14 h 18"/>
                <a:gd name="T26" fmla="*/ 22 w 38"/>
                <a:gd name="T27" fmla="*/ 14 h 18"/>
                <a:gd name="T28" fmla="*/ 24 w 38"/>
                <a:gd name="T29" fmla="*/ 14 h 18"/>
                <a:gd name="T30" fmla="*/ 24 w 38"/>
                <a:gd name="T31" fmla="*/ 13 h 18"/>
                <a:gd name="T32" fmla="*/ 25 w 38"/>
                <a:gd name="T33" fmla="*/ 13 h 18"/>
                <a:gd name="T34" fmla="*/ 26 w 38"/>
                <a:gd name="T35" fmla="*/ 13 h 18"/>
                <a:gd name="T36" fmla="*/ 27 w 38"/>
                <a:gd name="T37" fmla="*/ 13 h 18"/>
                <a:gd name="T38" fmla="*/ 27 w 38"/>
                <a:gd name="T39" fmla="*/ 13 h 18"/>
                <a:gd name="T40" fmla="*/ 28 w 38"/>
                <a:gd name="T41" fmla="*/ 13 h 18"/>
                <a:gd name="T42" fmla="*/ 29 w 38"/>
                <a:gd name="T43" fmla="*/ 14 h 18"/>
                <a:gd name="T44" fmla="*/ 32 w 38"/>
                <a:gd name="T45" fmla="*/ 15 h 18"/>
                <a:gd name="T46" fmla="*/ 32 w 38"/>
                <a:gd name="T47" fmla="*/ 15 h 18"/>
                <a:gd name="T48" fmla="*/ 34 w 38"/>
                <a:gd name="T49" fmla="*/ 16 h 18"/>
                <a:gd name="T50" fmla="*/ 35 w 38"/>
                <a:gd name="T51" fmla="*/ 16 h 18"/>
                <a:gd name="T52" fmla="*/ 36 w 38"/>
                <a:gd name="T53" fmla="*/ 16 h 18"/>
                <a:gd name="T54" fmla="*/ 37 w 38"/>
                <a:gd name="T55" fmla="*/ 17 h 18"/>
                <a:gd name="T56" fmla="*/ 37 w 38"/>
                <a:gd name="T57" fmla="*/ 17 h 18"/>
                <a:gd name="T58" fmla="*/ 38 w 38"/>
                <a:gd name="T59" fmla="*/ 18 h 18"/>
                <a:gd name="T60" fmla="*/ 37 w 38"/>
                <a:gd name="T61" fmla="*/ 16 h 18"/>
                <a:gd name="T62" fmla="*/ 35 w 38"/>
                <a:gd name="T63" fmla="*/ 15 h 18"/>
                <a:gd name="T64" fmla="*/ 34 w 38"/>
                <a:gd name="T65" fmla="*/ 14 h 18"/>
                <a:gd name="T66" fmla="*/ 32 w 38"/>
                <a:gd name="T67" fmla="*/ 13 h 18"/>
                <a:gd name="T68" fmla="*/ 31 w 38"/>
                <a:gd name="T69" fmla="*/ 12 h 18"/>
                <a:gd name="T70" fmla="*/ 29 w 38"/>
                <a:gd name="T71" fmla="*/ 11 h 18"/>
                <a:gd name="T72" fmla="*/ 27 w 38"/>
                <a:gd name="T73" fmla="*/ 11 h 18"/>
                <a:gd name="T74" fmla="*/ 25 w 38"/>
                <a:gd name="T75" fmla="*/ 10 h 18"/>
                <a:gd name="T76" fmla="*/ 24 w 38"/>
                <a:gd name="T77" fmla="*/ 10 h 18"/>
                <a:gd name="T78" fmla="*/ 22 w 38"/>
                <a:gd name="T79" fmla="*/ 11 h 18"/>
                <a:gd name="T80" fmla="*/ 21 w 38"/>
                <a:gd name="T81" fmla="*/ 8 h 18"/>
                <a:gd name="T82" fmla="*/ 19 w 38"/>
                <a:gd name="T83" fmla="*/ 6 h 18"/>
                <a:gd name="T84" fmla="*/ 17 w 38"/>
                <a:gd name="T85" fmla="*/ 4 h 18"/>
                <a:gd name="T86" fmla="*/ 15 w 38"/>
                <a:gd name="T87" fmla="*/ 2 h 18"/>
                <a:gd name="T88" fmla="*/ 13 w 38"/>
                <a:gd name="T89" fmla="*/ 1 h 18"/>
                <a:gd name="T90" fmla="*/ 11 w 38"/>
                <a:gd name="T91" fmla="*/ 1 h 18"/>
                <a:gd name="T92" fmla="*/ 9 w 38"/>
                <a:gd name="T93" fmla="*/ 0 h 18"/>
                <a:gd name="T94" fmla="*/ 6 w 38"/>
                <a:gd name="T95" fmla="*/ 0 h 18"/>
                <a:gd name="T96" fmla="*/ 3 w 38"/>
                <a:gd name="T97" fmla="*/ 0 h 18"/>
                <a:gd name="T98" fmla="*/ 0 w 38"/>
                <a:gd name="T99" fmla="*/ 1 h 18"/>
                <a:gd name="T100" fmla="*/ 2 w 38"/>
                <a:gd name="T101" fmla="*/ 1 h 18"/>
                <a:gd name="T102" fmla="*/ 3 w 38"/>
                <a:gd name="T103" fmla="*/ 1 h 18"/>
                <a:gd name="T104" fmla="*/ 4 w 38"/>
                <a:gd name="T105" fmla="*/ 1 h 18"/>
                <a:gd name="T106" fmla="*/ 6 w 38"/>
                <a:gd name="T107" fmla="*/ 1 h 18"/>
                <a:gd name="T108" fmla="*/ 7 w 38"/>
                <a:gd name="T109" fmla="*/ 1 h 18"/>
                <a:gd name="T110" fmla="*/ 9 w 38"/>
                <a:gd name="T111" fmla="*/ 1 h 18"/>
                <a:gd name="T112" fmla="*/ 9 w 38"/>
                <a:gd name="T113" fmla="*/ 2 h 18"/>
                <a:gd name="T114" fmla="*/ 11 w 38"/>
                <a:gd name="T115" fmla="*/ 2 h 18"/>
                <a:gd name="T116" fmla="*/ 12 w 38"/>
                <a:gd name="T117" fmla="*/ 3 h 18"/>
                <a:gd name="T118" fmla="*/ 12 w 38"/>
                <a:gd name="T119" fmla="*/ 3 h 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
                <a:gd name="T181" fmla="*/ 0 h 18"/>
                <a:gd name="T182" fmla="*/ 38 w 38"/>
                <a:gd name="T183" fmla="*/ 18 h 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 h="18">
                  <a:moveTo>
                    <a:pt x="12" y="3"/>
                  </a:moveTo>
                  <a:lnTo>
                    <a:pt x="13" y="4"/>
                  </a:lnTo>
                  <a:lnTo>
                    <a:pt x="15" y="5"/>
                  </a:lnTo>
                  <a:lnTo>
                    <a:pt x="15" y="7"/>
                  </a:lnTo>
                  <a:lnTo>
                    <a:pt x="16" y="8"/>
                  </a:lnTo>
                  <a:lnTo>
                    <a:pt x="17" y="9"/>
                  </a:lnTo>
                  <a:lnTo>
                    <a:pt x="18" y="10"/>
                  </a:lnTo>
                  <a:lnTo>
                    <a:pt x="18" y="11"/>
                  </a:lnTo>
                  <a:lnTo>
                    <a:pt x="18" y="12"/>
                  </a:lnTo>
                  <a:lnTo>
                    <a:pt x="19" y="13"/>
                  </a:lnTo>
                  <a:lnTo>
                    <a:pt x="20" y="13"/>
                  </a:lnTo>
                  <a:lnTo>
                    <a:pt x="21" y="13"/>
                  </a:lnTo>
                  <a:lnTo>
                    <a:pt x="21" y="14"/>
                  </a:lnTo>
                  <a:lnTo>
                    <a:pt x="22" y="14"/>
                  </a:lnTo>
                  <a:lnTo>
                    <a:pt x="24" y="14"/>
                  </a:lnTo>
                  <a:lnTo>
                    <a:pt x="24" y="13"/>
                  </a:lnTo>
                  <a:lnTo>
                    <a:pt x="25" y="13"/>
                  </a:lnTo>
                  <a:lnTo>
                    <a:pt x="26" y="13"/>
                  </a:lnTo>
                  <a:lnTo>
                    <a:pt x="27" y="13"/>
                  </a:lnTo>
                  <a:lnTo>
                    <a:pt x="28" y="13"/>
                  </a:lnTo>
                  <a:lnTo>
                    <a:pt x="29" y="14"/>
                  </a:lnTo>
                  <a:lnTo>
                    <a:pt x="32" y="15"/>
                  </a:lnTo>
                  <a:lnTo>
                    <a:pt x="34" y="16"/>
                  </a:lnTo>
                  <a:lnTo>
                    <a:pt x="35" y="16"/>
                  </a:lnTo>
                  <a:lnTo>
                    <a:pt x="36" y="16"/>
                  </a:lnTo>
                  <a:lnTo>
                    <a:pt x="37" y="17"/>
                  </a:lnTo>
                  <a:lnTo>
                    <a:pt x="38" y="18"/>
                  </a:lnTo>
                  <a:lnTo>
                    <a:pt x="37" y="16"/>
                  </a:lnTo>
                  <a:lnTo>
                    <a:pt x="35" y="15"/>
                  </a:lnTo>
                  <a:lnTo>
                    <a:pt x="34" y="14"/>
                  </a:lnTo>
                  <a:lnTo>
                    <a:pt x="32" y="13"/>
                  </a:lnTo>
                  <a:lnTo>
                    <a:pt x="31" y="12"/>
                  </a:lnTo>
                  <a:lnTo>
                    <a:pt x="29" y="11"/>
                  </a:lnTo>
                  <a:lnTo>
                    <a:pt x="27" y="11"/>
                  </a:lnTo>
                  <a:lnTo>
                    <a:pt x="25" y="10"/>
                  </a:lnTo>
                  <a:lnTo>
                    <a:pt x="24" y="10"/>
                  </a:lnTo>
                  <a:lnTo>
                    <a:pt x="22" y="11"/>
                  </a:lnTo>
                  <a:lnTo>
                    <a:pt x="21" y="8"/>
                  </a:lnTo>
                  <a:lnTo>
                    <a:pt x="19" y="6"/>
                  </a:lnTo>
                  <a:lnTo>
                    <a:pt x="17" y="4"/>
                  </a:lnTo>
                  <a:lnTo>
                    <a:pt x="15" y="2"/>
                  </a:lnTo>
                  <a:lnTo>
                    <a:pt x="13" y="1"/>
                  </a:lnTo>
                  <a:lnTo>
                    <a:pt x="11" y="1"/>
                  </a:lnTo>
                  <a:lnTo>
                    <a:pt x="9" y="0"/>
                  </a:lnTo>
                  <a:lnTo>
                    <a:pt x="6" y="0"/>
                  </a:lnTo>
                  <a:lnTo>
                    <a:pt x="3" y="0"/>
                  </a:lnTo>
                  <a:lnTo>
                    <a:pt x="0" y="1"/>
                  </a:lnTo>
                  <a:lnTo>
                    <a:pt x="2" y="1"/>
                  </a:lnTo>
                  <a:lnTo>
                    <a:pt x="3" y="1"/>
                  </a:lnTo>
                  <a:lnTo>
                    <a:pt x="4" y="1"/>
                  </a:lnTo>
                  <a:lnTo>
                    <a:pt x="6" y="1"/>
                  </a:lnTo>
                  <a:lnTo>
                    <a:pt x="7" y="1"/>
                  </a:lnTo>
                  <a:lnTo>
                    <a:pt x="9" y="1"/>
                  </a:lnTo>
                  <a:lnTo>
                    <a:pt x="9" y="2"/>
                  </a:lnTo>
                  <a:lnTo>
                    <a:pt x="11" y="2"/>
                  </a:lnTo>
                  <a:lnTo>
                    <a:pt x="12" y="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309"/>
            <p:cNvSpPr>
              <a:spLocks/>
            </p:cNvSpPr>
            <p:nvPr/>
          </p:nvSpPr>
          <p:spPr bwMode="auto">
            <a:xfrm>
              <a:off x="3276" y="1636"/>
              <a:ext cx="38" cy="18"/>
            </a:xfrm>
            <a:custGeom>
              <a:avLst/>
              <a:gdLst>
                <a:gd name="T0" fmla="*/ 12 w 38"/>
                <a:gd name="T1" fmla="*/ 3 h 18"/>
                <a:gd name="T2" fmla="*/ 13 w 38"/>
                <a:gd name="T3" fmla="*/ 4 h 18"/>
                <a:gd name="T4" fmla="*/ 15 w 38"/>
                <a:gd name="T5" fmla="*/ 5 h 18"/>
                <a:gd name="T6" fmla="*/ 15 w 38"/>
                <a:gd name="T7" fmla="*/ 7 h 18"/>
                <a:gd name="T8" fmla="*/ 16 w 38"/>
                <a:gd name="T9" fmla="*/ 8 h 18"/>
                <a:gd name="T10" fmla="*/ 17 w 38"/>
                <a:gd name="T11" fmla="*/ 9 h 18"/>
                <a:gd name="T12" fmla="*/ 18 w 38"/>
                <a:gd name="T13" fmla="*/ 10 h 18"/>
                <a:gd name="T14" fmla="*/ 18 w 38"/>
                <a:gd name="T15" fmla="*/ 11 h 18"/>
                <a:gd name="T16" fmla="*/ 18 w 38"/>
                <a:gd name="T17" fmla="*/ 12 h 18"/>
                <a:gd name="T18" fmla="*/ 19 w 38"/>
                <a:gd name="T19" fmla="*/ 13 h 18"/>
                <a:gd name="T20" fmla="*/ 20 w 38"/>
                <a:gd name="T21" fmla="*/ 13 h 18"/>
                <a:gd name="T22" fmla="*/ 21 w 38"/>
                <a:gd name="T23" fmla="*/ 13 h 18"/>
                <a:gd name="T24" fmla="*/ 21 w 38"/>
                <a:gd name="T25" fmla="*/ 14 h 18"/>
                <a:gd name="T26" fmla="*/ 22 w 38"/>
                <a:gd name="T27" fmla="*/ 14 h 18"/>
                <a:gd name="T28" fmla="*/ 24 w 38"/>
                <a:gd name="T29" fmla="*/ 14 h 18"/>
                <a:gd name="T30" fmla="*/ 24 w 38"/>
                <a:gd name="T31" fmla="*/ 13 h 18"/>
                <a:gd name="T32" fmla="*/ 25 w 38"/>
                <a:gd name="T33" fmla="*/ 13 h 18"/>
                <a:gd name="T34" fmla="*/ 26 w 38"/>
                <a:gd name="T35" fmla="*/ 13 h 18"/>
                <a:gd name="T36" fmla="*/ 27 w 38"/>
                <a:gd name="T37" fmla="*/ 13 h 18"/>
                <a:gd name="T38" fmla="*/ 27 w 38"/>
                <a:gd name="T39" fmla="*/ 13 h 18"/>
                <a:gd name="T40" fmla="*/ 28 w 38"/>
                <a:gd name="T41" fmla="*/ 13 h 18"/>
                <a:gd name="T42" fmla="*/ 29 w 38"/>
                <a:gd name="T43" fmla="*/ 14 h 18"/>
                <a:gd name="T44" fmla="*/ 32 w 38"/>
                <a:gd name="T45" fmla="*/ 15 h 18"/>
                <a:gd name="T46" fmla="*/ 32 w 38"/>
                <a:gd name="T47" fmla="*/ 15 h 18"/>
                <a:gd name="T48" fmla="*/ 34 w 38"/>
                <a:gd name="T49" fmla="*/ 16 h 18"/>
                <a:gd name="T50" fmla="*/ 35 w 38"/>
                <a:gd name="T51" fmla="*/ 16 h 18"/>
                <a:gd name="T52" fmla="*/ 36 w 38"/>
                <a:gd name="T53" fmla="*/ 16 h 18"/>
                <a:gd name="T54" fmla="*/ 37 w 38"/>
                <a:gd name="T55" fmla="*/ 17 h 18"/>
                <a:gd name="T56" fmla="*/ 37 w 38"/>
                <a:gd name="T57" fmla="*/ 17 h 18"/>
                <a:gd name="T58" fmla="*/ 38 w 38"/>
                <a:gd name="T59" fmla="*/ 18 h 18"/>
                <a:gd name="T60" fmla="*/ 37 w 38"/>
                <a:gd name="T61" fmla="*/ 16 h 18"/>
                <a:gd name="T62" fmla="*/ 35 w 38"/>
                <a:gd name="T63" fmla="*/ 15 h 18"/>
                <a:gd name="T64" fmla="*/ 34 w 38"/>
                <a:gd name="T65" fmla="*/ 14 h 18"/>
                <a:gd name="T66" fmla="*/ 32 w 38"/>
                <a:gd name="T67" fmla="*/ 13 h 18"/>
                <a:gd name="T68" fmla="*/ 31 w 38"/>
                <a:gd name="T69" fmla="*/ 12 h 18"/>
                <a:gd name="T70" fmla="*/ 29 w 38"/>
                <a:gd name="T71" fmla="*/ 11 h 18"/>
                <a:gd name="T72" fmla="*/ 27 w 38"/>
                <a:gd name="T73" fmla="*/ 11 h 18"/>
                <a:gd name="T74" fmla="*/ 25 w 38"/>
                <a:gd name="T75" fmla="*/ 10 h 18"/>
                <a:gd name="T76" fmla="*/ 24 w 38"/>
                <a:gd name="T77" fmla="*/ 10 h 18"/>
                <a:gd name="T78" fmla="*/ 22 w 38"/>
                <a:gd name="T79" fmla="*/ 11 h 18"/>
                <a:gd name="T80" fmla="*/ 21 w 38"/>
                <a:gd name="T81" fmla="*/ 8 h 18"/>
                <a:gd name="T82" fmla="*/ 19 w 38"/>
                <a:gd name="T83" fmla="*/ 6 h 18"/>
                <a:gd name="T84" fmla="*/ 17 w 38"/>
                <a:gd name="T85" fmla="*/ 4 h 18"/>
                <a:gd name="T86" fmla="*/ 15 w 38"/>
                <a:gd name="T87" fmla="*/ 2 h 18"/>
                <a:gd name="T88" fmla="*/ 13 w 38"/>
                <a:gd name="T89" fmla="*/ 1 h 18"/>
                <a:gd name="T90" fmla="*/ 11 w 38"/>
                <a:gd name="T91" fmla="*/ 1 h 18"/>
                <a:gd name="T92" fmla="*/ 9 w 38"/>
                <a:gd name="T93" fmla="*/ 0 h 18"/>
                <a:gd name="T94" fmla="*/ 6 w 38"/>
                <a:gd name="T95" fmla="*/ 0 h 18"/>
                <a:gd name="T96" fmla="*/ 3 w 38"/>
                <a:gd name="T97" fmla="*/ 0 h 18"/>
                <a:gd name="T98" fmla="*/ 0 w 38"/>
                <a:gd name="T99" fmla="*/ 1 h 18"/>
                <a:gd name="T100" fmla="*/ 2 w 38"/>
                <a:gd name="T101" fmla="*/ 1 h 18"/>
                <a:gd name="T102" fmla="*/ 3 w 38"/>
                <a:gd name="T103" fmla="*/ 1 h 18"/>
                <a:gd name="T104" fmla="*/ 4 w 38"/>
                <a:gd name="T105" fmla="*/ 1 h 18"/>
                <a:gd name="T106" fmla="*/ 6 w 38"/>
                <a:gd name="T107" fmla="*/ 1 h 18"/>
                <a:gd name="T108" fmla="*/ 7 w 38"/>
                <a:gd name="T109" fmla="*/ 1 h 18"/>
                <a:gd name="T110" fmla="*/ 9 w 38"/>
                <a:gd name="T111" fmla="*/ 1 h 18"/>
                <a:gd name="T112" fmla="*/ 9 w 38"/>
                <a:gd name="T113" fmla="*/ 2 h 18"/>
                <a:gd name="T114" fmla="*/ 11 w 38"/>
                <a:gd name="T115" fmla="*/ 2 h 18"/>
                <a:gd name="T116" fmla="*/ 12 w 38"/>
                <a:gd name="T117" fmla="*/ 3 h 18"/>
                <a:gd name="T118" fmla="*/ 12 w 38"/>
                <a:gd name="T119" fmla="*/ 3 h 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
                <a:gd name="T181" fmla="*/ 0 h 18"/>
                <a:gd name="T182" fmla="*/ 38 w 38"/>
                <a:gd name="T183" fmla="*/ 18 h 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 h="18">
                  <a:moveTo>
                    <a:pt x="12" y="3"/>
                  </a:moveTo>
                  <a:lnTo>
                    <a:pt x="13" y="4"/>
                  </a:lnTo>
                  <a:lnTo>
                    <a:pt x="15" y="5"/>
                  </a:lnTo>
                  <a:lnTo>
                    <a:pt x="15" y="7"/>
                  </a:lnTo>
                  <a:lnTo>
                    <a:pt x="16" y="8"/>
                  </a:lnTo>
                  <a:lnTo>
                    <a:pt x="17" y="9"/>
                  </a:lnTo>
                  <a:lnTo>
                    <a:pt x="18" y="10"/>
                  </a:lnTo>
                  <a:lnTo>
                    <a:pt x="18" y="11"/>
                  </a:lnTo>
                  <a:lnTo>
                    <a:pt x="18" y="12"/>
                  </a:lnTo>
                  <a:lnTo>
                    <a:pt x="19" y="13"/>
                  </a:lnTo>
                  <a:lnTo>
                    <a:pt x="20" y="13"/>
                  </a:lnTo>
                  <a:lnTo>
                    <a:pt x="21" y="13"/>
                  </a:lnTo>
                  <a:lnTo>
                    <a:pt x="21" y="14"/>
                  </a:lnTo>
                  <a:lnTo>
                    <a:pt x="22" y="14"/>
                  </a:lnTo>
                  <a:lnTo>
                    <a:pt x="24" y="14"/>
                  </a:lnTo>
                  <a:lnTo>
                    <a:pt x="24" y="13"/>
                  </a:lnTo>
                  <a:lnTo>
                    <a:pt x="25" y="13"/>
                  </a:lnTo>
                  <a:lnTo>
                    <a:pt x="26" y="13"/>
                  </a:lnTo>
                  <a:lnTo>
                    <a:pt x="27" y="13"/>
                  </a:lnTo>
                  <a:lnTo>
                    <a:pt x="28" y="13"/>
                  </a:lnTo>
                  <a:lnTo>
                    <a:pt x="29" y="14"/>
                  </a:lnTo>
                  <a:lnTo>
                    <a:pt x="32" y="15"/>
                  </a:lnTo>
                  <a:lnTo>
                    <a:pt x="34" y="16"/>
                  </a:lnTo>
                  <a:lnTo>
                    <a:pt x="35" y="16"/>
                  </a:lnTo>
                  <a:lnTo>
                    <a:pt x="36" y="16"/>
                  </a:lnTo>
                  <a:lnTo>
                    <a:pt x="37" y="17"/>
                  </a:lnTo>
                  <a:lnTo>
                    <a:pt x="38" y="18"/>
                  </a:lnTo>
                  <a:lnTo>
                    <a:pt x="37" y="16"/>
                  </a:lnTo>
                  <a:lnTo>
                    <a:pt x="35" y="15"/>
                  </a:lnTo>
                  <a:lnTo>
                    <a:pt x="34" y="14"/>
                  </a:lnTo>
                  <a:lnTo>
                    <a:pt x="32" y="13"/>
                  </a:lnTo>
                  <a:lnTo>
                    <a:pt x="31" y="12"/>
                  </a:lnTo>
                  <a:lnTo>
                    <a:pt x="29" y="11"/>
                  </a:lnTo>
                  <a:lnTo>
                    <a:pt x="27" y="11"/>
                  </a:lnTo>
                  <a:lnTo>
                    <a:pt x="25" y="10"/>
                  </a:lnTo>
                  <a:lnTo>
                    <a:pt x="24" y="10"/>
                  </a:lnTo>
                  <a:lnTo>
                    <a:pt x="22" y="11"/>
                  </a:lnTo>
                  <a:lnTo>
                    <a:pt x="21" y="8"/>
                  </a:lnTo>
                  <a:lnTo>
                    <a:pt x="19" y="6"/>
                  </a:lnTo>
                  <a:lnTo>
                    <a:pt x="17" y="4"/>
                  </a:lnTo>
                  <a:lnTo>
                    <a:pt x="15" y="2"/>
                  </a:lnTo>
                  <a:lnTo>
                    <a:pt x="13" y="1"/>
                  </a:lnTo>
                  <a:lnTo>
                    <a:pt x="11" y="1"/>
                  </a:lnTo>
                  <a:lnTo>
                    <a:pt x="9" y="0"/>
                  </a:lnTo>
                  <a:lnTo>
                    <a:pt x="6" y="0"/>
                  </a:lnTo>
                  <a:lnTo>
                    <a:pt x="3" y="0"/>
                  </a:lnTo>
                  <a:lnTo>
                    <a:pt x="0" y="1"/>
                  </a:lnTo>
                  <a:lnTo>
                    <a:pt x="2" y="1"/>
                  </a:lnTo>
                  <a:lnTo>
                    <a:pt x="3" y="1"/>
                  </a:lnTo>
                  <a:lnTo>
                    <a:pt x="4" y="1"/>
                  </a:lnTo>
                  <a:lnTo>
                    <a:pt x="6" y="1"/>
                  </a:lnTo>
                  <a:lnTo>
                    <a:pt x="7" y="1"/>
                  </a:lnTo>
                  <a:lnTo>
                    <a:pt x="9" y="1"/>
                  </a:lnTo>
                  <a:lnTo>
                    <a:pt x="9" y="2"/>
                  </a:lnTo>
                  <a:lnTo>
                    <a:pt x="11" y="2"/>
                  </a:lnTo>
                  <a:lnTo>
                    <a:pt x="12" y="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310"/>
            <p:cNvSpPr>
              <a:spLocks/>
            </p:cNvSpPr>
            <p:nvPr/>
          </p:nvSpPr>
          <p:spPr bwMode="auto">
            <a:xfrm>
              <a:off x="3271" y="1655"/>
              <a:ext cx="30" cy="19"/>
            </a:xfrm>
            <a:custGeom>
              <a:avLst/>
              <a:gdLst>
                <a:gd name="T0" fmla="*/ 20 w 30"/>
                <a:gd name="T1" fmla="*/ 3 h 19"/>
                <a:gd name="T2" fmla="*/ 17 w 30"/>
                <a:gd name="T3" fmla="*/ 2 h 19"/>
                <a:gd name="T4" fmla="*/ 14 w 30"/>
                <a:gd name="T5" fmla="*/ 0 h 19"/>
                <a:gd name="T6" fmla="*/ 11 w 30"/>
                <a:gd name="T7" fmla="*/ 0 h 19"/>
                <a:gd name="T8" fmla="*/ 9 w 30"/>
                <a:gd name="T9" fmla="*/ 0 h 19"/>
                <a:gd name="T10" fmla="*/ 7 w 30"/>
                <a:gd name="T11" fmla="*/ 0 h 19"/>
                <a:gd name="T12" fmla="*/ 5 w 30"/>
                <a:gd name="T13" fmla="*/ 0 h 19"/>
                <a:gd name="T14" fmla="*/ 2 w 30"/>
                <a:gd name="T15" fmla="*/ 0 h 19"/>
                <a:gd name="T16" fmla="*/ 2 w 30"/>
                <a:gd name="T17" fmla="*/ 0 h 19"/>
                <a:gd name="T18" fmla="*/ 1 w 30"/>
                <a:gd name="T19" fmla="*/ 0 h 19"/>
                <a:gd name="T20" fmla="*/ 0 w 30"/>
                <a:gd name="T21" fmla="*/ 0 h 19"/>
                <a:gd name="T22" fmla="*/ 4 w 30"/>
                <a:gd name="T23" fmla="*/ 0 h 19"/>
                <a:gd name="T24" fmla="*/ 8 w 30"/>
                <a:gd name="T25" fmla="*/ 0 h 19"/>
                <a:gd name="T26" fmla="*/ 11 w 30"/>
                <a:gd name="T27" fmla="*/ 2 h 19"/>
                <a:gd name="T28" fmla="*/ 15 w 30"/>
                <a:gd name="T29" fmla="*/ 3 h 19"/>
                <a:gd name="T30" fmla="*/ 18 w 30"/>
                <a:gd name="T31" fmla="*/ 6 h 19"/>
                <a:gd name="T32" fmla="*/ 21 w 30"/>
                <a:gd name="T33" fmla="*/ 8 h 19"/>
                <a:gd name="T34" fmla="*/ 24 w 30"/>
                <a:gd name="T35" fmla="*/ 11 h 19"/>
                <a:gd name="T36" fmla="*/ 26 w 30"/>
                <a:gd name="T37" fmla="*/ 13 h 19"/>
                <a:gd name="T38" fmla="*/ 29 w 30"/>
                <a:gd name="T39" fmla="*/ 16 h 19"/>
                <a:gd name="T40" fmla="*/ 30 w 30"/>
                <a:gd name="T41" fmla="*/ 19 h 19"/>
                <a:gd name="T42" fmla="*/ 30 w 30"/>
                <a:gd name="T43" fmla="*/ 19 h 19"/>
                <a:gd name="T44" fmla="*/ 30 w 30"/>
                <a:gd name="T45" fmla="*/ 17 h 19"/>
                <a:gd name="T46" fmla="*/ 29 w 30"/>
                <a:gd name="T47" fmla="*/ 16 h 19"/>
                <a:gd name="T48" fmla="*/ 29 w 30"/>
                <a:gd name="T49" fmla="*/ 15 h 19"/>
                <a:gd name="T50" fmla="*/ 28 w 30"/>
                <a:gd name="T51" fmla="*/ 13 h 19"/>
                <a:gd name="T52" fmla="*/ 27 w 30"/>
                <a:gd name="T53" fmla="*/ 11 h 19"/>
                <a:gd name="T54" fmla="*/ 26 w 30"/>
                <a:gd name="T55" fmla="*/ 9 h 19"/>
                <a:gd name="T56" fmla="*/ 23 w 30"/>
                <a:gd name="T57" fmla="*/ 6 h 19"/>
                <a:gd name="T58" fmla="*/ 21 w 30"/>
                <a:gd name="T59" fmla="*/ 5 h 19"/>
                <a:gd name="T60" fmla="*/ 20 w 30"/>
                <a:gd name="T61" fmla="*/ 3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19"/>
                <a:gd name="T95" fmla="*/ 30 w 30"/>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19">
                  <a:moveTo>
                    <a:pt x="20" y="3"/>
                  </a:moveTo>
                  <a:lnTo>
                    <a:pt x="17" y="2"/>
                  </a:lnTo>
                  <a:lnTo>
                    <a:pt x="14" y="0"/>
                  </a:lnTo>
                  <a:lnTo>
                    <a:pt x="11" y="0"/>
                  </a:lnTo>
                  <a:lnTo>
                    <a:pt x="9" y="0"/>
                  </a:lnTo>
                  <a:lnTo>
                    <a:pt x="7" y="0"/>
                  </a:lnTo>
                  <a:lnTo>
                    <a:pt x="5" y="0"/>
                  </a:lnTo>
                  <a:lnTo>
                    <a:pt x="2" y="0"/>
                  </a:lnTo>
                  <a:lnTo>
                    <a:pt x="1" y="0"/>
                  </a:lnTo>
                  <a:lnTo>
                    <a:pt x="0" y="0"/>
                  </a:lnTo>
                  <a:lnTo>
                    <a:pt x="4" y="0"/>
                  </a:lnTo>
                  <a:lnTo>
                    <a:pt x="8" y="0"/>
                  </a:lnTo>
                  <a:lnTo>
                    <a:pt x="11" y="2"/>
                  </a:lnTo>
                  <a:lnTo>
                    <a:pt x="15" y="3"/>
                  </a:lnTo>
                  <a:lnTo>
                    <a:pt x="18" y="6"/>
                  </a:lnTo>
                  <a:lnTo>
                    <a:pt x="21" y="8"/>
                  </a:lnTo>
                  <a:lnTo>
                    <a:pt x="24" y="11"/>
                  </a:lnTo>
                  <a:lnTo>
                    <a:pt x="26" y="13"/>
                  </a:lnTo>
                  <a:lnTo>
                    <a:pt x="29" y="16"/>
                  </a:lnTo>
                  <a:lnTo>
                    <a:pt x="30" y="19"/>
                  </a:lnTo>
                  <a:lnTo>
                    <a:pt x="30" y="17"/>
                  </a:lnTo>
                  <a:lnTo>
                    <a:pt x="29" y="16"/>
                  </a:lnTo>
                  <a:lnTo>
                    <a:pt x="29" y="15"/>
                  </a:lnTo>
                  <a:lnTo>
                    <a:pt x="28" y="13"/>
                  </a:lnTo>
                  <a:lnTo>
                    <a:pt x="27" y="11"/>
                  </a:lnTo>
                  <a:lnTo>
                    <a:pt x="26" y="9"/>
                  </a:lnTo>
                  <a:lnTo>
                    <a:pt x="23" y="6"/>
                  </a:lnTo>
                  <a:lnTo>
                    <a:pt x="21" y="5"/>
                  </a:lnTo>
                  <a:lnTo>
                    <a:pt x="20" y="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311"/>
            <p:cNvSpPr>
              <a:spLocks/>
            </p:cNvSpPr>
            <p:nvPr/>
          </p:nvSpPr>
          <p:spPr bwMode="auto">
            <a:xfrm>
              <a:off x="3271" y="1655"/>
              <a:ext cx="30" cy="19"/>
            </a:xfrm>
            <a:custGeom>
              <a:avLst/>
              <a:gdLst>
                <a:gd name="T0" fmla="*/ 20 w 30"/>
                <a:gd name="T1" fmla="*/ 3 h 19"/>
                <a:gd name="T2" fmla="*/ 17 w 30"/>
                <a:gd name="T3" fmla="*/ 2 h 19"/>
                <a:gd name="T4" fmla="*/ 14 w 30"/>
                <a:gd name="T5" fmla="*/ 0 h 19"/>
                <a:gd name="T6" fmla="*/ 11 w 30"/>
                <a:gd name="T7" fmla="*/ 0 h 19"/>
                <a:gd name="T8" fmla="*/ 9 w 30"/>
                <a:gd name="T9" fmla="*/ 0 h 19"/>
                <a:gd name="T10" fmla="*/ 7 w 30"/>
                <a:gd name="T11" fmla="*/ 0 h 19"/>
                <a:gd name="T12" fmla="*/ 5 w 30"/>
                <a:gd name="T13" fmla="*/ 0 h 19"/>
                <a:gd name="T14" fmla="*/ 2 w 30"/>
                <a:gd name="T15" fmla="*/ 0 h 19"/>
                <a:gd name="T16" fmla="*/ 2 w 30"/>
                <a:gd name="T17" fmla="*/ 0 h 19"/>
                <a:gd name="T18" fmla="*/ 1 w 30"/>
                <a:gd name="T19" fmla="*/ 0 h 19"/>
                <a:gd name="T20" fmla="*/ 0 w 30"/>
                <a:gd name="T21" fmla="*/ 0 h 19"/>
                <a:gd name="T22" fmla="*/ 4 w 30"/>
                <a:gd name="T23" fmla="*/ 0 h 19"/>
                <a:gd name="T24" fmla="*/ 8 w 30"/>
                <a:gd name="T25" fmla="*/ 0 h 19"/>
                <a:gd name="T26" fmla="*/ 11 w 30"/>
                <a:gd name="T27" fmla="*/ 2 h 19"/>
                <a:gd name="T28" fmla="*/ 15 w 30"/>
                <a:gd name="T29" fmla="*/ 3 h 19"/>
                <a:gd name="T30" fmla="*/ 18 w 30"/>
                <a:gd name="T31" fmla="*/ 6 h 19"/>
                <a:gd name="T32" fmla="*/ 21 w 30"/>
                <a:gd name="T33" fmla="*/ 8 h 19"/>
                <a:gd name="T34" fmla="*/ 24 w 30"/>
                <a:gd name="T35" fmla="*/ 11 h 19"/>
                <a:gd name="T36" fmla="*/ 26 w 30"/>
                <a:gd name="T37" fmla="*/ 13 h 19"/>
                <a:gd name="T38" fmla="*/ 29 w 30"/>
                <a:gd name="T39" fmla="*/ 16 h 19"/>
                <a:gd name="T40" fmla="*/ 30 w 30"/>
                <a:gd name="T41" fmla="*/ 19 h 19"/>
                <a:gd name="T42" fmla="*/ 30 w 30"/>
                <a:gd name="T43" fmla="*/ 19 h 19"/>
                <a:gd name="T44" fmla="*/ 30 w 30"/>
                <a:gd name="T45" fmla="*/ 17 h 19"/>
                <a:gd name="T46" fmla="*/ 29 w 30"/>
                <a:gd name="T47" fmla="*/ 16 h 19"/>
                <a:gd name="T48" fmla="*/ 29 w 30"/>
                <a:gd name="T49" fmla="*/ 15 h 19"/>
                <a:gd name="T50" fmla="*/ 28 w 30"/>
                <a:gd name="T51" fmla="*/ 13 h 19"/>
                <a:gd name="T52" fmla="*/ 27 w 30"/>
                <a:gd name="T53" fmla="*/ 11 h 19"/>
                <a:gd name="T54" fmla="*/ 26 w 30"/>
                <a:gd name="T55" fmla="*/ 9 h 19"/>
                <a:gd name="T56" fmla="*/ 23 w 30"/>
                <a:gd name="T57" fmla="*/ 6 h 19"/>
                <a:gd name="T58" fmla="*/ 21 w 30"/>
                <a:gd name="T59" fmla="*/ 5 h 19"/>
                <a:gd name="T60" fmla="*/ 20 w 30"/>
                <a:gd name="T61" fmla="*/ 3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19"/>
                <a:gd name="T95" fmla="*/ 30 w 30"/>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19">
                  <a:moveTo>
                    <a:pt x="20" y="3"/>
                  </a:moveTo>
                  <a:lnTo>
                    <a:pt x="17" y="2"/>
                  </a:lnTo>
                  <a:lnTo>
                    <a:pt x="14" y="0"/>
                  </a:lnTo>
                  <a:lnTo>
                    <a:pt x="11" y="0"/>
                  </a:lnTo>
                  <a:lnTo>
                    <a:pt x="9" y="0"/>
                  </a:lnTo>
                  <a:lnTo>
                    <a:pt x="7" y="0"/>
                  </a:lnTo>
                  <a:lnTo>
                    <a:pt x="5" y="0"/>
                  </a:lnTo>
                  <a:lnTo>
                    <a:pt x="2" y="0"/>
                  </a:lnTo>
                  <a:lnTo>
                    <a:pt x="1" y="0"/>
                  </a:lnTo>
                  <a:lnTo>
                    <a:pt x="0" y="0"/>
                  </a:lnTo>
                  <a:lnTo>
                    <a:pt x="4" y="0"/>
                  </a:lnTo>
                  <a:lnTo>
                    <a:pt x="8" y="0"/>
                  </a:lnTo>
                  <a:lnTo>
                    <a:pt x="11" y="2"/>
                  </a:lnTo>
                  <a:lnTo>
                    <a:pt x="15" y="3"/>
                  </a:lnTo>
                  <a:lnTo>
                    <a:pt x="18" y="6"/>
                  </a:lnTo>
                  <a:lnTo>
                    <a:pt x="21" y="8"/>
                  </a:lnTo>
                  <a:lnTo>
                    <a:pt x="24" y="11"/>
                  </a:lnTo>
                  <a:lnTo>
                    <a:pt x="26" y="13"/>
                  </a:lnTo>
                  <a:lnTo>
                    <a:pt x="29" y="16"/>
                  </a:lnTo>
                  <a:lnTo>
                    <a:pt x="30" y="19"/>
                  </a:lnTo>
                  <a:lnTo>
                    <a:pt x="30" y="17"/>
                  </a:lnTo>
                  <a:lnTo>
                    <a:pt x="29" y="16"/>
                  </a:lnTo>
                  <a:lnTo>
                    <a:pt x="29" y="15"/>
                  </a:lnTo>
                  <a:lnTo>
                    <a:pt x="28" y="13"/>
                  </a:lnTo>
                  <a:lnTo>
                    <a:pt x="27" y="11"/>
                  </a:lnTo>
                  <a:lnTo>
                    <a:pt x="26" y="9"/>
                  </a:lnTo>
                  <a:lnTo>
                    <a:pt x="23" y="6"/>
                  </a:lnTo>
                  <a:lnTo>
                    <a:pt x="21" y="5"/>
                  </a:lnTo>
                  <a:lnTo>
                    <a:pt x="20" y="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312"/>
            <p:cNvSpPr>
              <a:spLocks/>
            </p:cNvSpPr>
            <p:nvPr/>
          </p:nvSpPr>
          <p:spPr bwMode="auto">
            <a:xfrm>
              <a:off x="3271" y="1655"/>
              <a:ext cx="30" cy="19"/>
            </a:xfrm>
            <a:custGeom>
              <a:avLst/>
              <a:gdLst>
                <a:gd name="T0" fmla="*/ 20 w 30"/>
                <a:gd name="T1" fmla="*/ 3 h 19"/>
                <a:gd name="T2" fmla="*/ 17 w 30"/>
                <a:gd name="T3" fmla="*/ 2 h 19"/>
                <a:gd name="T4" fmla="*/ 14 w 30"/>
                <a:gd name="T5" fmla="*/ 0 h 19"/>
                <a:gd name="T6" fmla="*/ 11 w 30"/>
                <a:gd name="T7" fmla="*/ 0 h 19"/>
                <a:gd name="T8" fmla="*/ 9 w 30"/>
                <a:gd name="T9" fmla="*/ 0 h 19"/>
                <a:gd name="T10" fmla="*/ 7 w 30"/>
                <a:gd name="T11" fmla="*/ 0 h 19"/>
                <a:gd name="T12" fmla="*/ 5 w 30"/>
                <a:gd name="T13" fmla="*/ 0 h 19"/>
                <a:gd name="T14" fmla="*/ 2 w 30"/>
                <a:gd name="T15" fmla="*/ 0 h 19"/>
                <a:gd name="T16" fmla="*/ 2 w 30"/>
                <a:gd name="T17" fmla="*/ 0 h 19"/>
                <a:gd name="T18" fmla="*/ 1 w 30"/>
                <a:gd name="T19" fmla="*/ 0 h 19"/>
                <a:gd name="T20" fmla="*/ 0 w 30"/>
                <a:gd name="T21" fmla="*/ 0 h 19"/>
                <a:gd name="T22" fmla="*/ 4 w 30"/>
                <a:gd name="T23" fmla="*/ 0 h 19"/>
                <a:gd name="T24" fmla="*/ 8 w 30"/>
                <a:gd name="T25" fmla="*/ 0 h 19"/>
                <a:gd name="T26" fmla="*/ 11 w 30"/>
                <a:gd name="T27" fmla="*/ 2 h 19"/>
                <a:gd name="T28" fmla="*/ 15 w 30"/>
                <a:gd name="T29" fmla="*/ 3 h 19"/>
                <a:gd name="T30" fmla="*/ 18 w 30"/>
                <a:gd name="T31" fmla="*/ 6 h 19"/>
                <a:gd name="T32" fmla="*/ 21 w 30"/>
                <a:gd name="T33" fmla="*/ 8 h 19"/>
                <a:gd name="T34" fmla="*/ 24 w 30"/>
                <a:gd name="T35" fmla="*/ 11 h 19"/>
                <a:gd name="T36" fmla="*/ 26 w 30"/>
                <a:gd name="T37" fmla="*/ 13 h 19"/>
                <a:gd name="T38" fmla="*/ 29 w 30"/>
                <a:gd name="T39" fmla="*/ 16 h 19"/>
                <a:gd name="T40" fmla="*/ 30 w 30"/>
                <a:gd name="T41" fmla="*/ 19 h 19"/>
                <a:gd name="T42" fmla="*/ 30 w 30"/>
                <a:gd name="T43" fmla="*/ 19 h 19"/>
                <a:gd name="T44" fmla="*/ 30 w 30"/>
                <a:gd name="T45" fmla="*/ 17 h 19"/>
                <a:gd name="T46" fmla="*/ 29 w 30"/>
                <a:gd name="T47" fmla="*/ 16 h 19"/>
                <a:gd name="T48" fmla="*/ 29 w 30"/>
                <a:gd name="T49" fmla="*/ 15 h 19"/>
                <a:gd name="T50" fmla="*/ 28 w 30"/>
                <a:gd name="T51" fmla="*/ 13 h 19"/>
                <a:gd name="T52" fmla="*/ 27 w 30"/>
                <a:gd name="T53" fmla="*/ 11 h 19"/>
                <a:gd name="T54" fmla="*/ 26 w 30"/>
                <a:gd name="T55" fmla="*/ 9 h 19"/>
                <a:gd name="T56" fmla="*/ 23 w 30"/>
                <a:gd name="T57" fmla="*/ 6 h 19"/>
                <a:gd name="T58" fmla="*/ 21 w 30"/>
                <a:gd name="T59" fmla="*/ 5 h 19"/>
                <a:gd name="T60" fmla="*/ 20 w 30"/>
                <a:gd name="T61" fmla="*/ 3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19"/>
                <a:gd name="T95" fmla="*/ 30 w 30"/>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19">
                  <a:moveTo>
                    <a:pt x="20" y="3"/>
                  </a:moveTo>
                  <a:lnTo>
                    <a:pt x="17" y="2"/>
                  </a:lnTo>
                  <a:lnTo>
                    <a:pt x="14" y="0"/>
                  </a:lnTo>
                  <a:lnTo>
                    <a:pt x="11" y="0"/>
                  </a:lnTo>
                  <a:lnTo>
                    <a:pt x="9" y="0"/>
                  </a:lnTo>
                  <a:lnTo>
                    <a:pt x="7" y="0"/>
                  </a:lnTo>
                  <a:lnTo>
                    <a:pt x="5" y="0"/>
                  </a:lnTo>
                  <a:lnTo>
                    <a:pt x="2" y="0"/>
                  </a:lnTo>
                  <a:lnTo>
                    <a:pt x="1" y="0"/>
                  </a:lnTo>
                  <a:lnTo>
                    <a:pt x="0" y="0"/>
                  </a:lnTo>
                  <a:lnTo>
                    <a:pt x="4" y="0"/>
                  </a:lnTo>
                  <a:lnTo>
                    <a:pt x="8" y="0"/>
                  </a:lnTo>
                  <a:lnTo>
                    <a:pt x="11" y="2"/>
                  </a:lnTo>
                  <a:lnTo>
                    <a:pt x="15" y="3"/>
                  </a:lnTo>
                  <a:lnTo>
                    <a:pt x="18" y="6"/>
                  </a:lnTo>
                  <a:lnTo>
                    <a:pt x="21" y="8"/>
                  </a:lnTo>
                  <a:lnTo>
                    <a:pt x="24" y="11"/>
                  </a:lnTo>
                  <a:lnTo>
                    <a:pt x="26" y="13"/>
                  </a:lnTo>
                  <a:lnTo>
                    <a:pt x="29" y="16"/>
                  </a:lnTo>
                  <a:lnTo>
                    <a:pt x="30" y="19"/>
                  </a:lnTo>
                  <a:lnTo>
                    <a:pt x="30" y="17"/>
                  </a:lnTo>
                  <a:lnTo>
                    <a:pt x="29" y="16"/>
                  </a:lnTo>
                  <a:lnTo>
                    <a:pt x="29" y="15"/>
                  </a:lnTo>
                  <a:lnTo>
                    <a:pt x="28" y="13"/>
                  </a:lnTo>
                  <a:lnTo>
                    <a:pt x="27" y="11"/>
                  </a:lnTo>
                  <a:lnTo>
                    <a:pt x="26" y="9"/>
                  </a:lnTo>
                  <a:lnTo>
                    <a:pt x="23" y="6"/>
                  </a:lnTo>
                  <a:lnTo>
                    <a:pt x="21" y="5"/>
                  </a:lnTo>
                  <a:lnTo>
                    <a:pt x="20" y="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313"/>
            <p:cNvSpPr>
              <a:spLocks/>
            </p:cNvSpPr>
            <p:nvPr/>
          </p:nvSpPr>
          <p:spPr bwMode="auto">
            <a:xfrm>
              <a:off x="3183" y="1621"/>
              <a:ext cx="20" cy="8"/>
            </a:xfrm>
            <a:custGeom>
              <a:avLst/>
              <a:gdLst>
                <a:gd name="T0" fmla="*/ 20 w 20"/>
                <a:gd name="T1" fmla="*/ 213 h 7"/>
                <a:gd name="T2" fmla="*/ 18 w 20"/>
                <a:gd name="T3" fmla="*/ 243 h 7"/>
                <a:gd name="T4" fmla="*/ 16 w 20"/>
                <a:gd name="T5" fmla="*/ 243 h 7"/>
                <a:gd name="T6" fmla="*/ 14 w 20"/>
                <a:gd name="T7" fmla="*/ 243 h 7"/>
                <a:gd name="T8" fmla="*/ 11 w 20"/>
                <a:gd name="T9" fmla="*/ 278 h 7"/>
                <a:gd name="T10" fmla="*/ 9 w 20"/>
                <a:gd name="T11" fmla="*/ 278 h 7"/>
                <a:gd name="T12" fmla="*/ 6 w 20"/>
                <a:gd name="T13" fmla="*/ 278 h 7"/>
                <a:gd name="T14" fmla="*/ 4 w 20"/>
                <a:gd name="T15" fmla="*/ 278 h 7"/>
                <a:gd name="T16" fmla="*/ 2 w 20"/>
                <a:gd name="T17" fmla="*/ 243 h 7"/>
                <a:gd name="T18" fmla="*/ 0 w 20"/>
                <a:gd name="T19" fmla="*/ 243 h 7"/>
                <a:gd name="T20" fmla="*/ 0 w 20"/>
                <a:gd name="T21" fmla="*/ 186 h 7"/>
                <a:gd name="T22" fmla="*/ 0 w 20"/>
                <a:gd name="T23" fmla="*/ 186 h 7"/>
                <a:gd name="T24" fmla="*/ 0 w 20"/>
                <a:gd name="T25" fmla="*/ 3 h 7"/>
                <a:gd name="T26" fmla="*/ 1 w 20"/>
                <a:gd name="T27" fmla="*/ 2 h 7"/>
                <a:gd name="T28" fmla="*/ 2 w 20"/>
                <a:gd name="T29" fmla="*/ 1 h 7"/>
                <a:gd name="T30" fmla="*/ 3 w 20"/>
                <a:gd name="T31" fmla="*/ 1 h 7"/>
                <a:gd name="T32" fmla="*/ 4 w 20"/>
                <a:gd name="T33" fmla="*/ 0 h 7"/>
                <a:gd name="T34" fmla="*/ 5 w 20"/>
                <a:gd name="T35" fmla="*/ 0 h 7"/>
                <a:gd name="T36" fmla="*/ 5 w 20"/>
                <a:gd name="T37" fmla="*/ 0 h 7"/>
                <a:gd name="T38" fmla="*/ 4 w 20"/>
                <a:gd name="T39" fmla="*/ 0 h 7"/>
                <a:gd name="T40" fmla="*/ 4 w 20"/>
                <a:gd name="T41" fmla="*/ 1 h 7"/>
                <a:gd name="T42" fmla="*/ 4 w 20"/>
                <a:gd name="T43" fmla="*/ 1 h 7"/>
                <a:gd name="T44" fmla="*/ 3 w 20"/>
                <a:gd name="T45" fmla="*/ 1 h 7"/>
                <a:gd name="T46" fmla="*/ 4 w 20"/>
                <a:gd name="T47" fmla="*/ 2 h 7"/>
                <a:gd name="T48" fmla="*/ 4 w 20"/>
                <a:gd name="T49" fmla="*/ 3 h 7"/>
                <a:gd name="T50" fmla="*/ 4 w 20"/>
                <a:gd name="T51" fmla="*/ 3 h 7"/>
                <a:gd name="T52" fmla="*/ 6 w 20"/>
                <a:gd name="T53" fmla="*/ 186 h 7"/>
                <a:gd name="T54" fmla="*/ 7 w 20"/>
                <a:gd name="T55" fmla="*/ 186 h 7"/>
                <a:gd name="T56" fmla="*/ 9 w 20"/>
                <a:gd name="T57" fmla="*/ 213 h 7"/>
                <a:gd name="T58" fmla="*/ 10 w 20"/>
                <a:gd name="T59" fmla="*/ 213 h 7"/>
                <a:gd name="T60" fmla="*/ 12 w 20"/>
                <a:gd name="T61" fmla="*/ 243 h 7"/>
                <a:gd name="T62" fmla="*/ 13 w 20"/>
                <a:gd name="T63" fmla="*/ 243 h 7"/>
                <a:gd name="T64" fmla="*/ 15 w 20"/>
                <a:gd name="T65" fmla="*/ 243 h 7"/>
                <a:gd name="T66" fmla="*/ 17 w 20"/>
                <a:gd name="T67" fmla="*/ 213 h 7"/>
                <a:gd name="T68" fmla="*/ 18 w 20"/>
                <a:gd name="T69" fmla="*/ 213 h 7"/>
                <a:gd name="T70" fmla="*/ 20 w 20"/>
                <a:gd name="T71" fmla="*/ 213 h 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7"/>
                <a:gd name="T110" fmla="*/ 20 w 20"/>
                <a:gd name="T111" fmla="*/ 7 h 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7">
                  <a:moveTo>
                    <a:pt x="20" y="5"/>
                  </a:moveTo>
                  <a:lnTo>
                    <a:pt x="18" y="6"/>
                  </a:lnTo>
                  <a:lnTo>
                    <a:pt x="16" y="6"/>
                  </a:lnTo>
                  <a:lnTo>
                    <a:pt x="14" y="6"/>
                  </a:lnTo>
                  <a:lnTo>
                    <a:pt x="11" y="7"/>
                  </a:lnTo>
                  <a:lnTo>
                    <a:pt x="9" y="7"/>
                  </a:lnTo>
                  <a:lnTo>
                    <a:pt x="6" y="7"/>
                  </a:lnTo>
                  <a:lnTo>
                    <a:pt x="4" y="7"/>
                  </a:lnTo>
                  <a:lnTo>
                    <a:pt x="2" y="6"/>
                  </a:lnTo>
                  <a:lnTo>
                    <a:pt x="0" y="6"/>
                  </a:lnTo>
                  <a:lnTo>
                    <a:pt x="0" y="4"/>
                  </a:lnTo>
                  <a:lnTo>
                    <a:pt x="0" y="3"/>
                  </a:lnTo>
                  <a:lnTo>
                    <a:pt x="1" y="2"/>
                  </a:lnTo>
                  <a:lnTo>
                    <a:pt x="2" y="1"/>
                  </a:lnTo>
                  <a:lnTo>
                    <a:pt x="3" y="1"/>
                  </a:lnTo>
                  <a:lnTo>
                    <a:pt x="4" y="0"/>
                  </a:lnTo>
                  <a:lnTo>
                    <a:pt x="5" y="0"/>
                  </a:lnTo>
                  <a:lnTo>
                    <a:pt x="4" y="0"/>
                  </a:lnTo>
                  <a:lnTo>
                    <a:pt x="4" y="1"/>
                  </a:lnTo>
                  <a:lnTo>
                    <a:pt x="3" y="1"/>
                  </a:lnTo>
                  <a:lnTo>
                    <a:pt x="4" y="2"/>
                  </a:lnTo>
                  <a:lnTo>
                    <a:pt x="4" y="3"/>
                  </a:lnTo>
                  <a:lnTo>
                    <a:pt x="6" y="4"/>
                  </a:lnTo>
                  <a:lnTo>
                    <a:pt x="7" y="4"/>
                  </a:lnTo>
                  <a:lnTo>
                    <a:pt x="9" y="5"/>
                  </a:lnTo>
                  <a:lnTo>
                    <a:pt x="10" y="5"/>
                  </a:lnTo>
                  <a:lnTo>
                    <a:pt x="12" y="6"/>
                  </a:lnTo>
                  <a:lnTo>
                    <a:pt x="13" y="6"/>
                  </a:lnTo>
                  <a:lnTo>
                    <a:pt x="15" y="6"/>
                  </a:lnTo>
                  <a:lnTo>
                    <a:pt x="17" y="5"/>
                  </a:lnTo>
                  <a:lnTo>
                    <a:pt x="18" y="5"/>
                  </a:lnTo>
                  <a:lnTo>
                    <a:pt x="20" y="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 name="Freeform 314"/>
            <p:cNvSpPr>
              <a:spLocks/>
            </p:cNvSpPr>
            <p:nvPr/>
          </p:nvSpPr>
          <p:spPr bwMode="auto">
            <a:xfrm>
              <a:off x="3183" y="1621"/>
              <a:ext cx="20" cy="8"/>
            </a:xfrm>
            <a:custGeom>
              <a:avLst/>
              <a:gdLst>
                <a:gd name="T0" fmla="*/ 20 w 20"/>
                <a:gd name="T1" fmla="*/ 213 h 7"/>
                <a:gd name="T2" fmla="*/ 18 w 20"/>
                <a:gd name="T3" fmla="*/ 243 h 7"/>
                <a:gd name="T4" fmla="*/ 16 w 20"/>
                <a:gd name="T5" fmla="*/ 243 h 7"/>
                <a:gd name="T6" fmla="*/ 14 w 20"/>
                <a:gd name="T7" fmla="*/ 243 h 7"/>
                <a:gd name="T8" fmla="*/ 11 w 20"/>
                <a:gd name="T9" fmla="*/ 278 h 7"/>
                <a:gd name="T10" fmla="*/ 9 w 20"/>
                <a:gd name="T11" fmla="*/ 278 h 7"/>
                <a:gd name="T12" fmla="*/ 6 w 20"/>
                <a:gd name="T13" fmla="*/ 278 h 7"/>
                <a:gd name="T14" fmla="*/ 4 w 20"/>
                <a:gd name="T15" fmla="*/ 278 h 7"/>
                <a:gd name="T16" fmla="*/ 2 w 20"/>
                <a:gd name="T17" fmla="*/ 243 h 7"/>
                <a:gd name="T18" fmla="*/ 0 w 20"/>
                <a:gd name="T19" fmla="*/ 243 h 7"/>
                <a:gd name="T20" fmla="*/ 0 w 20"/>
                <a:gd name="T21" fmla="*/ 186 h 7"/>
                <a:gd name="T22" fmla="*/ 0 w 20"/>
                <a:gd name="T23" fmla="*/ 186 h 7"/>
                <a:gd name="T24" fmla="*/ 0 w 20"/>
                <a:gd name="T25" fmla="*/ 3 h 7"/>
                <a:gd name="T26" fmla="*/ 1 w 20"/>
                <a:gd name="T27" fmla="*/ 2 h 7"/>
                <a:gd name="T28" fmla="*/ 2 w 20"/>
                <a:gd name="T29" fmla="*/ 1 h 7"/>
                <a:gd name="T30" fmla="*/ 3 w 20"/>
                <a:gd name="T31" fmla="*/ 1 h 7"/>
                <a:gd name="T32" fmla="*/ 4 w 20"/>
                <a:gd name="T33" fmla="*/ 0 h 7"/>
                <a:gd name="T34" fmla="*/ 5 w 20"/>
                <a:gd name="T35" fmla="*/ 0 h 7"/>
                <a:gd name="T36" fmla="*/ 5 w 20"/>
                <a:gd name="T37" fmla="*/ 0 h 7"/>
                <a:gd name="T38" fmla="*/ 4 w 20"/>
                <a:gd name="T39" fmla="*/ 0 h 7"/>
                <a:gd name="T40" fmla="*/ 4 w 20"/>
                <a:gd name="T41" fmla="*/ 1 h 7"/>
                <a:gd name="T42" fmla="*/ 4 w 20"/>
                <a:gd name="T43" fmla="*/ 1 h 7"/>
                <a:gd name="T44" fmla="*/ 3 w 20"/>
                <a:gd name="T45" fmla="*/ 1 h 7"/>
                <a:gd name="T46" fmla="*/ 4 w 20"/>
                <a:gd name="T47" fmla="*/ 2 h 7"/>
                <a:gd name="T48" fmla="*/ 4 w 20"/>
                <a:gd name="T49" fmla="*/ 3 h 7"/>
                <a:gd name="T50" fmla="*/ 4 w 20"/>
                <a:gd name="T51" fmla="*/ 3 h 7"/>
                <a:gd name="T52" fmla="*/ 6 w 20"/>
                <a:gd name="T53" fmla="*/ 186 h 7"/>
                <a:gd name="T54" fmla="*/ 7 w 20"/>
                <a:gd name="T55" fmla="*/ 186 h 7"/>
                <a:gd name="T56" fmla="*/ 9 w 20"/>
                <a:gd name="T57" fmla="*/ 213 h 7"/>
                <a:gd name="T58" fmla="*/ 10 w 20"/>
                <a:gd name="T59" fmla="*/ 213 h 7"/>
                <a:gd name="T60" fmla="*/ 12 w 20"/>
                <a:gd name="T61" fmla="*/ 243 h 7"/>
                <a:gd name="T62" fmla="*/ 13 w 20"/>
                <a:gd name="T63" fmla="*/ 243 h 7"/>
                <a:gd name="T64" fmla="*/ 15 w 20"/>
                <a:gd name="T65" fmla="*/ 243 h 7"/>
                <a:gd name="T66" fmla="*/ 17 w 20"/>
                <a:gd name="T67" fmla="*/ 213 h 7"/>
                <a:gd name="T68" fmla="*/ 18 w 20"/>
                <a:gd name="T69" fmla="*/ 213 h 7"/>
                <a:gd name="T70" fmla="*/ 20 w 20"/>
                <a:gd name="T71" fmla="*/ 213 h 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7"/>
                <a:gd name="T110" fmla="*/ 20 w 20"/>
                <a:gd name="T111" fmla="*/ 7 h 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7">
                  <a:moveTo>
                    <a:pt x="20" y="5"/>
                  </a:moveTo>
                  <a:lnTo>
                    <a:pt x="18" y="6"/>
                  </a:lnTo>
                  <a:lnTo>
                    <a:pt x="16" y="6"/>
                  </a:lnTo>
                  <a:lnTo>
                    <a:pt x="14" y="6"/>
                  </a:lnTo>
                  <a:lnTo>
                    <a:pt x="11" y="7"/>
                  </a:lnTo>
                  <a:lnTo>
                    <a:pt x="9" y="7"/>
                  </a:lnTo>
                  <a:lnTo>
                    <a:pt x="6" y="7"/>
                  </a:lnTo>
                  <a:lnTo>
                    <a:pt x="4" y="7"/>
                  </a:lnTo>
                  <a:lnTo>
                    <a:pt x="2" y="6"/>
                  </a:lnTo>
                  <a:lnTo>
                    <a:pt x="0" y="6"/>
                  </a:lnTo>
                  <a:lnTo>
                    <a:pt x="0" y="4"/>
                  </a:lnTo>
                  <a:lnTo>
                    <a:pt x="0" y="3"/>
                  </a:lnTo>
                  <a:lnTo>
                    <a:pt x="1" y="2"/>
                  </a:lnTo>
                  <a:lnTo>
                    <a:pt x="2" y="1"/>
                  </a:lnTo>
                  <a:lnTo>
                    <a:pt x="3" y="1"/>
                  </a:lnTo>
                  <a:lnTo>
                    <a:pt x="4" y="0"/>
                  </a:lnTo>
                  <a:lnTo>
                    <a:pt x="5" y="0"/>
                  </a:lnTo>
                  <a:lnTo>
                    <a:pt x="4" y="0"/>
                  </a:lnTo>
                  <a:lnTo>
                    <a:pt x="4" y="1"/>
                  </a:lnTo>
                  <a:lnTo>
                    <a:pt x="3" y="1"/>
                  </a:lnTo>
                  <a:lnTo>
                    <a:pt x="4" y="2"/>
                  </a:lnTo>
                  <a:lnTo>
                    <a:pt x="4" y="3"/>
                  </a:lnTo>
                  <a:lnTo>
                    <a:pt x="6" y="4"/>
                  </a:lnTo>
                  <a:lnTo>
                    <a:pt x="7" y="4"/>
                  </a:lnTo>
                  <a:lnTo>
                    <a:pt x="9" y="5"/>
                  </a:lnTo>
                  <a:lnTo>
                    <a:pt x="10" y="5"/>
                  </a:lnTo>
                  <a:lnTo>
                    <a:pt x="12" y="6"/>
                  </a:lnTo>
                  <a:lnTo>
                    <a:pt x="13" y="6"/>
                  </a:lnTo>
                  <a:lnTo>
                    <a:pt x="15" y="6"/>
                  </a:lnTo>
                  <a:lnTo>
                    <a:pt x="17" y="5"/>
                  </a:lnTo>
                  <a:lnTo>
                    <a:pt x="18" y="5"/>
                  </a:lnTo>
                  <a:lnTo>
                    <a:pt x="20" y="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315"/>
            <p:cNvSpPr>
              <a:spLocks/>
            </p:cNvSpPr>
            <p:nvPr/>
          </p:nvSpPr>
          <p:spPr bwMode="auto">
            <a:xfrm>
              <a:off x="3183" y="1621"/>
              <a:ext cx="20" cy="8"/>
            </a:xfrm>
            <a:custGeom>
              <a:avLst/>
              <a:gdLst>
                <a:gd name="T0" fmla="*/ 20 w 20"/>
                <a:gd name="T1" fmla="*/ 213 h 7"/>
                <a:gd name="T2" fmla="*/ 18 w 20"/>
                <a:gd name="T3" fmla="*/ 243 h 7"/>
                <a:gd name="T4" fmla="*/ 16 w 20"/>
                <a:gd name="T5" fmla="*/ 243 h 7"/>
                <a:gd name="T6" fmla="*/ 14 w 20"/>
                <a:gd name="T7" fmla="*/ 243 h 7"/>
                <a:gd name="T8" fmla="*/ 11 w 20"/>
                <a:gd name="T9" fmla="*/ 278 h 7"/>
                <a:gd name="T10" fmla="*/ 9 w 20"/>
                <a:gd name="T11" fmla="*/ 278 h 7"/>
                <a:gd name="T12" fmla="*/ 6 w 20"/>
                <a:gd name="T13" fmla="*/ 278 h 7"/>
                <a:gd name="T14" fmla="*/ 4 w 20"/>
                <a:gd name="T15" fmla="*/ 278 h 7"/>
                <a:gd name="T16" fmla="*/ 2 w 20"/>
                <a:gd name="T17" fmla="*/ 243 h 7"/>
                <a:gd name="T18" fmla="*/ 0 w 20"/>
                <a:gd name="T19" fmla="*/ 243 h 7"/>
                <a:gd name="T20" fmla="*/ 0 w 20"/>
                <a:gd name="T21" fmla="*/ 186 h 7"/>
                <a:gd name="T22" fmla="*/ 0 w 20"/>
                <a:gd name="T23" fmla="*/ 186 h 7"/>
                <a:gd name="T24" fmla="*/ 0 w 20"/>
                <a:gd name="T25" fmla="*/ 3 h 7"/>
                <a:gd name="T26" fmla="*/ 1 w 20"/>
                <a:gd name="T27" fmla="*/ 2 h 7"/>
                <a:gd name="T28" fmla="*/ 2 w 20"/>
                <a:gd name="T29" fmla="*/ 1 h 7"/>
                <a:gd name="T30" fmla="*/ 3 w 20"/>
                <a:gd name="T31" fmla="*/ 1 h 7"/>
                <a:gd name="T32" fmla="*/ 4 w 20"/>
                <a:gd name="T33" fmla="*/ 0 h 7"/>
                <a:gd name="T34" fmla="*/ 5 w 20"/>
                <a:gd name="T35" fmla="*/ 0 h 7"/>
                <a:gd name="T36" fmla="*/ 5 w 20"/>
                <a:gd name="T37" fmla="*/ 0 h 7"/>
                <a:gd name="T38" fmla="*/ 4 w 20"/>
                <a:gd name="T39" fmla="*/ 0 h 7"/>
                <a:gd name="T40" fmla="*/ 4 w 20"/>
                <a:gd name="T41" fmla="*/ 1 h 7"/>
                <a:gd name="T42" fmla="*/ 4 w 20"/>
                <a:gd name="T43" fmla="*/ 1 h 7"/>
                <a:gd name="T44" fmla="*/ 3 w 20"/>
                <a:gd name="T45" fmla="*/ 1 h 7"/>
                <a:gd name="T46" fmla="*/ 4 w 20"/>
                <a:gd name="T47" fmla="*/ 2 h 7"/>
                <a:gd name="T48" fmla="*/ 4 w 20"/>
                <a:gd name="T49" fmla="*/ 3 h 7"/>
                <a:gd name="T50" fmla="*/ 4 w 20"/>
                <a:gd name="T51" fmla="*/ 3 h 7"/>
                <a:gd name="T52" fmla="*/ 6 w 20"/>
                <a:gd name="T53" fmla="*/ 186 h 7"/>
                <a:gd name="T54" fmla="*/ 7 w 20"/>
                <a:gd name="T55" fmla="*/ 186 h 7"/>
                <a:gd name="T56" fmla="*/ 9 w 20"/>
                <a:gd name="T57" fmla="*/ 213 h 7"/>
                <a:gd name="T58" fmla="*/ 10 w 20"/>
                <a:gd name="T59" fmla="*/ 213 h 7"/>
                <a:gd name="T60" fmla="*/ 12 w 20"/>
                <a:gd name="T61" fmla="*/ 243 h 7"/>
                <a:gd name="T62" fmla="*/ 13 w 20"/>
                <a:gd name="T63" fmla="*/ 243 h 7"/>
                <a:gd name="T64" fmla="*/ 15 w 20"/>
                <a:gd name="T65" fmla="*/ 243 h 7"/>
                <a:gd name="T66" fmla="*/ 17 w 20"/>
                <a:gd name="T67" fmla="*/ 213 h 7"/>
                <a:gd name="T68" fmla="*/ 18 w 20"/>
                <a:gd name="T69" fmla="*/ 213 h 7"/>
                <a:gd name="T70" fmla="*/ 20 w 20"/>
                <a:gd name="T71" fmla="*/ 213 h 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7"/>
                <a:gd name="T110" fmla="*/ 20 w 20"/>
                <a:gd name="T111" fmla="*/ 7 h 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7">
                  <a:moveTo>
                    <a:pt x="20" y="5"/>
                  </a:moveTo>
                  <a:lnTo>
                    <a:pt x="18" y="6"/>
                  </a:lnTo>
                  <a:lnTo>
                    <a:pt x="16" y="6"/>
                  </a:lnTo>
                  <a:lnTo>
                    <a:pt x="14" y="6"/>
                  </a:lnTo>
                  <a:lnTo>
                    <a:pt x="11" y="7"/>
                  </a:lnTo>
                  <a:lnTo>
                    <a:pt x="9" y="7"/>
                  </a:lnTo>
                  <a:lnTo>
                    <a:pt x="6" y="7"/>
                  </a:lnTo>
                  <a:lnTo>
                    <a:pt x="4" y="7"/>
                  </a:lnTo>
                  <a:lnTo>
                    <a:pt x="2" y="6"/>
                  </a:lnTo>
                  <a:lnTo>
                    <a:pt x="0" y="6"/>
                  </a:lnTo>
                  <a:lnTo>
                    <a:pt x="0" y="4"/>
                  </a:lnTo>
                  <a:lnTo>
                    <a:pt x="0" y="3"/>
                  </a:lnTo>
                  <a:lnTo>
                    <a:pt x="1" y="2"/>
                  </a:lnTo>
                  <a:lnTo>
                    <a:pt x="2" y="1"/>
                  </a:lnTo>
                  <a:lnTo>
                    <a:pt x="3" y="1"/>
                  </a:lnTo>
                  <a:lnTo>
                    <a:pt x="4" y="0"/>
                  </a:lnTo>
                  <a:lnTo>
                    <a:pt x="5" y="0"/>
                  </a:lnTo>
                  <a:lnTo>
                    <a:pt x="4" y="0"/>
                  </a:lnTo>
                  <a:lnTo>
                    <a:pt x="4" y="1"/>
                  </a:lnTo>
                  <a:lnTo>
                    <a:pt x="3" y="1"/>
                  </a:lnTo>
                  <a:lnTo>
                    <a:pt x="4" y="2"/>
                  </a:lnTo>
                  <a:lnTo>
                    <a:pt x="4" y="3"/>
                  </a:lnTo>
                  <a:lnTo>
                    <a:pt x="6" y="4"/>
                  </a:lnTo>
                  <a:lnTo>
                    <a:pt x="7" y="4"/>
                  </a:lnTo>
                  <a:lnTo>
                    <a:pt x="9" y="5"/>
                  </a:lnTo>
                  <a:lnTo>
                    <a:pt x="10" y="5"/>
                  </a:lnTo>
                  <a:lnTo>
                    <a:pt x="12" y="6"/>
                  </a:lnTo>
                  <a:lnTo>
                    <a:pt x="13" y="6"/>
                  </a:lnTo>
                  <a:lnTo>
                    <a:pt x="15" y="6"/>
                  </a:lnTo>
                  <a:lnTo>
                    <a:pt x="17" y="5"/>
                  </a:lnTo>
                  <a:lnTo>
                    <a:pt x="18" y="5"/>
                  </a:lnTo>
                  <a:lnTo>
                    <a:pt x="20" y="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316"/>
            <p:cNvSpPr>
              <a:spLocks/>
            </p:cNvSpPr>
            <p:nvPr/>
          </p:nvSpPr>
          <p:spPr bwMode="auto">
            <a:xfrm>
              <a:off x="3066" y="1622"/>
              <a:ext cx="262" cy="222"/>
            </a:xfrm>
            <a:custGeom>
              <a:avLst/>
              <a:gdLst>
                <a:gd name="T0" fmla="*/ 111 w 262"/>
                <a:gd name="T1" fmla="*/ 148 h 222"/>
                <a:gd name="T2" fmla="*/ 114 w 262"/>
                <a:gd name="T3" fmla="*/ 131 h 222"/>
                <a:gd name="T4" fmla="*/ 111 w 262"/>
                <a:gd name="T5" fmla="*/ 131 h 222"/>
                <a:gd name="T6" fmla="*/ 79 w 262"/>
                <a:gd name="T7" fmla="*/ 137 h 222"/>
                <a:gd name="T8" fmla="*/ 33 w 262"/>
                <a:gd name="T9" fmla="*/ 152 h 222"/>
                <a:gd name="T10" fmla="*/ 2 w 262"/>
                <a:gd name="T11" fmla="*/ 153 h 222"/>
                <a:gd name="T12" fmla="*/ 8 w 262"/>
                <a:gd name="T13" fmla="*/ 165 h 222"/>
                <a:gd name="T14" fmla="*/ 40 w 262"/>
                <a:gd name="T15" fmla="*/ 155 h 222"/>
                <a:gd name="T16" fmla="*/ 33 w 262"/>
                <a:gd name="T17" fmla="*/ 168 h 222"/>
                <a:gd name="T18" fmla="*/ 56 w 262"/>
                <a:gd name="T19" fmla="*/ 153 h 222"/>
                <a:gd name="T20" fmla="*/ 72 w 262"/>
                <a:gd name="T21" fmla="*/ 159 h 222"/>
                <a:gd name="T22" fmla="*/ 80 w 262"/>
                <a:gd name="T23" fmla="*/ 168 h 222"/>
                <a:gd name="T24" fmla="*/ 77 w 262"/>
                <a:gd name="T25" fmla="*/ 142 h 222"/>
                <a:gd name="T26" fmla="*/ 110 w 262"/>
                <a:gd name="T27" fmla="*/ 152 h 222"/>
                <a:gd name="T28" fmla="*/ 125 w 262"/>
                <a:gd name="T29" fmla="*/ 171 h 222"/>
                <a:gd name="T30" fmla="*/ 132 w 262"/>
                <a:gd name="T31" fmla="*/ 176 h 222"/>
                <a:gd name="T32" fmla="*/ 133 w 262"/>
                <a:gd name="T33" fmla="*/ 153 h 222"/>
                <a:gd name="T34" fmla="*/ 187 w 262"/>
                <a:gd name="T35" fmla="*/ 173 h 222"/>
                <a:gd name="T36" fmla="*/ 203 w 262"/>
                <a:gd name="T37" fmla="*/ 189 h 222"/>
                <a:gd name="T38" fmla="*/ 218 w 262"/>
                <a:gd name="T39" fmla="*/ 221 h 222"/>
                <a:gd name="T40" fmla="*/ 216 w 262"/>
                <a:gd name="T41" fmla="*/ 203 h 222"/>
                <a:gd name="T42" fmla="*/ 231 w 262"/>
                <a:gd name="T43" fmla="*/ 186 h 222"/>
                <a:gd name="T44" fmla="*/ 245 w 262"/>
                <a:gd name="T45" fmla="*/ 183 h 222"/>
                <a:gd name="T46" fmla="*/ 230 w 262"/>
                <a:gd name="T47" fmla="*/ 178 h 222"/>
                <a:gd name="T48" fmla="*/ 203 w 262"/>
                <a:gd name="T49" fmla="*/ 176 h 222"/>
                <a:gd name="T50" fmla="*/ 220 w 262"/>
                <a:gd name="T51" fmla="*/ 151 h 222"/>
                <a:gd name="T52" fmla="*/ 232 w 262"/>
                <a:gd name="T53" fmla="*/ 151 h 222"/>
                <a:gd name="T54" fmla="*/ 198 w 262"/>
                <a:gd name="T55" fmla="*/ 108 h 222"/>
                <a:gd name="T56" fmla="*/ 194 w 262"/>
                <a:gd name="T57" fmla="*/ 108 h 222"/>
                <a:gd name="T58" fmla="*/ 193 w 262"/>
                <a:gd name="T59" fmla="*/ 76 h 222"/>
                <a:gd name="T60" fmla="*/ 204 w 262"/>
                <a:gd name="T61" fmla="*/ 56 h 222"/>
                <a:gd name="T62" fmla="*/ 203 w 262"/>
                <a:gd name="T63" fmla="*/ 54 h 222"/>
                <a:gd name="T64" fmla="*/ 172 w 262"/>
                <a:gd name="T65" fmla="*/ 62 h 222"/>
                <a:gd name="T66" fmla="*/ 172 w 262"/>
                <a:gd name="T67" fmla="*/ 46 h 222"/>
                <a:gd name="T68" fmla="*/ 152 w 262"/>
                <a:gd name="T69" fmla="*/ 38 h 222"/>
                <a:gd name="T70" fmla="*/ 157 w 262"/>
                <a:gd name="T71" fmla="*/ 10 h 222"/>
                <a:gd name="T72" fmla="*/ 170 w 262"/>
                <a:gd name="T73" fmla="*/ 17 h 222"/>
                <a:gd name="T74" fmla="*/ 174 w 262"/>
                <a:gd name="T75" fmla="*/ 17 h 222"/>
                <a:gd name="T76" fmla="*/ 187 w 262"/>
                <a:gd name="T77" fmla="*/ 9 h 222"/>
                <a:gd name="T78" fmla="*/ 202 w 262"/>
                <a:gd name="T79" fmla="*/ 23 h 222"/>
                <a:gd name="T80" fmla="*/ 193 w 262"/>
                <a:gd name="T81" fmla="*/ 32 h 222"/>
                <a:gd name="T82" fmla="*/ 207 w 262"/>
                <a:gd name="T83" fmla="*/ 17 h 222"/>
                <a:gd name="T84" fmla="*/ 178 w 262"/>
                <a:gd name="T85" fmla="*/ 6 h 222"/>
                <a:gd name="T86" fmla="*/ 153 w 262"/>
                <a:gd name="T87" fmla="*/ 8 h 222"/>
                <a:gd name="T88" fmla="*/ 156 w 262"/>
                <a:gd name="T89" fmla="*/ 49 h 222"/>
                <a:gd name="T90" fmla="*/ 185 w 262"/>
                <a:gd name="T91" fmla="*/ 74 h 222"/>
                <a:gd name="T92" fmla="*/ 190 w 262"/>
                <a:gd name="T93" fmla="*/ 151 h 222"/>
                <a:gd name="T94" fmla="*/ 158 w 262"/>
                <a:gd name="T95" fmla="*/ 152 h 222"/>
                <a:gd name="T96" fmla="*/ 146 w 262"/>
                <a:gd name="T97" fmla="*/ 126 h 222"/>
                <a:gd name="T98" fmla="*/ 147 w 262"/>
                <a:gd name="T99" fmla="*/ 91 h 222"/>
                <a:gd name="T100" fmla="*/ 121 w 262"/>
                <a:gd name="T101" fmla="*/ 71 h 222"/>
                <a:gd name="T102" fmla="*/ 118 w 262"/>
                <a:gd name="T103" fmla="*/ 39 h 222"/>
                <a:gd name="T104" fmla="*/ 132 w 262"/>
                <a:gd name="T105" fmla="*/ 24 h 222"/>
                <a:gd name="T106" fmla="*/ 116 w 262"/>
                <a:gd name="T107" fmla="*/ 20 h 222"/>
                <a:gd name="T108" fmla="*/ 111 w 262"/>
                <a:gd name="T109" fmla="*/ 32 h 222"/>
                <a:gd name="T110" fmla="*/ 100 w 262"/>
                <a:gd name="T111" fmla="*/ 41 h 222"/>
                <a:gd name="T112" fmla="*/ 98 w 262"/>
                <a:gd name="T113" fmla="*/ 42 h 222"/>
                <a:gd name="T114" fmla="*/ 114 w 262"/>
                <a:gd name="T115" fmla="*/ 50 h 222"/>
                <a:gd name="T116" fmla="*/ 102 w 262"/>
                <a:gd name="T117" fmla="*/ 62 h 222"/>
                <a:gd name="T118" fmla="*/ 113 w 262"/>
                <a:gd name="T119" fmla="*/ 65 h 222"/>
                <a:gd name="T120" fmla="*/ 142 w 262"/>
                <a:gd name="T121" fmla="*/ 89 h 222"/>
                <a:gd name="T122" fmla="*/ 135 w 262"/>
                <a:gd name="T123" fmla="*/ 122 h 222"/>
                <a:gd name="T124" fmla="*/ 140 w 262"/>
                <a:gd name="T125" fmla="*/ 138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222"/>
                <a:gd name="T191" fmla="*/ 262 w 262"/>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222">
                  <a:moveTo>
                    <a:pt x="135" y="147"/>
                  </a:moveTo>
                  <a:lnTo>
                    <a:pt x="134" y="148"/>
                  </a:lnTo>
                  <a:lnTo>
                    <a:pt x="133" y="148"/>
                  </a:lnTo>
                  <a:lnTo>
                    <a:pt x="132" y="149"/>
                  </a:lnTo>
                  <a:lnTo>
                    <a:pt x="130" y="149"/>
                  </a:lnTo>
                  <a:lnTo>
                    <a:pt x="129" y="149"/>
                  </a:lnTo>
                  <a:lnTo>
                    <a:pt x="128" y="149"/>
                  </a:lnTo>
                  <a:lnTo>
                    <a:pt x="126" y="149"/>
                  </a:lnTo>
                  <a:lnTo>
                    <a:pt x="125" y="149"/>
                  </a:lnTo>
                  <a:lnTo>
                    <a:pt x="123" y="149"/>
                  </a:lnTo>
                  <a:lnTo>
                    <a:pt x="122" y="149"/>
                  </a:lnTo>
                  <a:lnTo>
                    <a:pt x="120" y="149"/>
                  </a:lnTo>
                  <a:lnTo>
                    <a:pt x="119" y="149"/>
                  </a:lnTo>
                  <a:lnTo>
                    <a:pt x="118" y="149"/>
                  </a:lnTo>
                  <a:lnTo>
                    <a:pt x="117" y="149"/>
                  </a:lnTo>
                  <a:lnTo>
                    <a:pt x="116" y="149"/>
                  </a:lnTo>
                  <a:lnTo>
                    <a:pt x="114" y="149"/>
                  </a:lnTo>
                  <a:lnTo>
                    <a:pt x="113" y="148"/>
                  </a:lnTo>
                  <a:lnTo>
                    <a:pt x="111" y="148"/>
                  </a:lnTo>
                  <a:lnTo>
                    <a:pt x="110" y="148"/>
                  </a:lnTo>
                  <a:lnTo>
                    <a:pt x="108" y="147"/>
                  </a:lnTo>
                  <a:lnTo>
                    <a:pt x="108" y="146"/>
                  </a:lnTo>
                  <a:lnTo>
                    <a:pt x="107" y="146"/>
                  </a:lnTo>
                  <a:lnTo>
                    <a:pt x="107" y="145"/>
                  </a:lnTo>
                  <a:lnTo>
                    <a:pt x="106" y="145"/>
                  </a:lnTo>
                  <a:lnTo>
                    <a:pt x="105" y="145"/>
                  </a:lnTo>
                  <a:lnTo>
                    <a:pt x="105" y="143"/>
                  </a:lnTo>
                  <a:lnTo>
                    <a:pt x="105" y="142"/>
                  </a:lnTo>
                  <a:lnTo>
                    <a:pt x="105" y="141"/>
                  </a:lnTo>
                  <a:lnTo>
                    <a:pt x="106" y="140"/>
                  </a:lnTo>
                  <a:lnTo>
                    <a:pt x="107" y="139"/>
                  </a:lnTo>
                  <a:lnTo>
                    <a:pt x="108" y="139"/>
                  </a:lnTo>
                  <a:lnTo>
                    <a:pt x="109" y="138"/>
                  </a:lnTo>
                  <a:lnTo>
                    <a:pt x="110" y="137"/>
                  </a:lnTo>
                  <a:lnTo>
                    <a:pt x="111" y="136"/>
                  </a:lnTo>
                  <a:lnTo>
                    <a:pt x="113" y="133"/>
                  </a:lnTo>
                  <a:lnTo>
                    <a:pt x="114" y="131"/>
                  </a:lnTo>
                  <a:lnTo>
                    <a:pt x="116" y="128"/>
                  </a:lnTo>
                  <a:lnTo>
                    <a:pt x="116" y="126"/>
                  </a:lnTo>
                  <a:lnTo>
                    <a:pt x="116" y="124"/>
                  </a:lnTo>
                  <a:lnTo>
                    <a:pt x="116" y="123"/>
                  </a:lnTo>
                  <a:lnTo>
                    <a:pt x="115" y="122"/>
                  </a:lnTo>
                  <a:lnTo>
                    <a:pt x="114" y="121"/>
                  </a:lnTo>
                  <a:lnTo>
                    <a:pt x="113" y="121"/>
                  </a:lnTo>
                  <a:lnTo>
                    <a:pt x="113" y="120"/>
                  </a:lnTo>
                  <a:lnTo>
                    <a:pt x="112" y="120"/>
                  </a:lnTo>
                  <a:lnTo>
                    <a:pt x="113" y="121"/>
                  </a:lnTo>
                  <a:lnTo>
                    <a:pt x="114" y="122"/>
                  </a:lnTo>
                  <a:lnTo>
                    <a:pt x="114" y="123"/>
                  </a:lnTo>
                  <a:lnTo>
                    <a:pt x="114" y="124"/>
                  </a:lnTo>
                  <a:lnTo>
                    <a:pt x="114" y="125"/>
                  </a:lnTo>
                  <a:lnTo>
                    <a:pt x="113" y="126"/>
                  </a:lnTo>
                  <a:lnTo>
                    <a:pt x="113" y="127"/>
                  </a:lnTo>
                  <a:lnTo>
                    <a:pt x="113" y="128"/>
                  </a:lnTo>
                  <a:lnTo>
                    <a:pt x="113" y="129"/>
                  </a:lnTo>
                  <a:lnTo>
                    <a:pt x="111" y="131"/>
                  </a:lnTo>
                  <a:lnTo>
                    <a:pt x="110" y="132"/>
                  </a:lnTo>
                  <a:lnTo>
                    <a:pt x="107" y="133"/>
                  </a:lnTo>
                  <a:lnTo>
                    <a:pt x="106" y="135"/>
                  </a:lnTo>
                  <a:lnTo>
                    <a:pt x="104" y="136"/>
                  </a:lnTo>
                  <a:lnTo>
                    <a:pt x="102" y="137"/>
                  </a:lnTo>
                  <a:lnTo>
                    <a:pt x="100" y="138"/>
                  </a:lnTo>
                  <a:lnTo>
                    <a:pt x="98" y="138"/>
                  </a:lnTo>
                  <a:lnTo>
                    <a:pt x="97" y="139"/>
                  </a:lnTo>
                  <a:lnTo>
                    <a:pt x="95" y="139"/>
                  </a:lnTo>
                  <a:lnTo>
                    <a:pt x="94" y="138"/>
                  </a:lnTo>
                  <a:lnTo>
                    <a:pt x="93" y="138"/>
                  </a:lnTo>
                  <a:lnTo>
                    <a:pt x="92" y="138"/>
                  </a:lnTo>
                  <a:lnTo>
                    <a:pt x="91" y="138"/>
                  </a:lnTo>
                  <a:lnTo>
                    <a:pt x="90" y="137"/>
                  </a:lnTo>
                  <a:lnTo>
                    <a:pt x="88" y="137"/>
                  </a:lnTo>
                  <a:lnTo>
                    <a:pt x="87" y="136"/>
                  </a:lnTo>
                  <a:lnTo>
                    <a:pt x="86" y="136"/>
                  </a:lnTo>
                  <a:lnTo>
                    <a:pt x="84" y="136"/>
                  </a:lnTo>
                  <a:lnTo>
                    <a:pt x="82" y="136"/>
                  </a:lnTo>
                  <a:lnTo>
                    <a:pt x="79" y="137"/>
                  </a:lnTo>
                  <a:lnTo>
                    <a:pt x="76" y="137"/>
                  </a:lnTo>
                  <a:lnTo>
                    <a:pt x="75" y="138"/>
                  </a:lnTo>
                  <a:lnTo>
                    <a:pt x="72" y="139"/>
                  </a:lnTo>
                  <a:lnTo>
                    <a:pt x="70" y="139"/>
                  </a:lnTo>
                  <a:lnTo>
                    <a:pt x="69" y="141"/>
                  </a:lnTo>
                  <a:lnTo>
                    <a:pt x="67" y="142"/>
                  </a:lnTo>
                  <a:lnTo>
                    <a:pt x="66" y="142"/>
                  </a:lnTo>
                  <a:lnTo>
                    <a:pt x="65" y="143"/>
                  </a:lnTo>
                  <a:lnTo>
                    <a:pt x="63" y="145"/>
                  </a:lnTo>
                  <a:lnTo>
                    <a:pt x="60" y="146"/>
                  </a:lnTo>
                  <a:lnTo>
                    <a:pt x="57" y="148"/>
                  </a:lnTo>
                  <a:lnTo>
                    <a:pt x="53" y="149"/>
                  </a:lnTo>
                  <a:lnTo>
                    <a:pt x="50" y="150"/>
                  </a:lnTo>
                  <a:lnTo>
                    <a:pt x="47" y="151"/>
                  </a:lnTo>
                  <a:lnTo>
                    <a:pt x="44" y="151"/>
                  </a:lnTo>
                  <a:lnTo>
                    <a:pt x="41" y="151"/>
                  </a:lnTo>
                  <a:lnTo>
                    <a:pt x="38" y="151"/>
                  </a:lnTo>
                  <a:lnTo>
                    <a:pt x="37" y="151"/>
                  </a:lnTo>
                  <a:lnTo>
                    <a:pt x="34" y="152"/>
                  </a:lnTo>
                  <a:lnTo>
                    <a:pt x="33" y="152"/>
                  </a:lnTo>
                  <a:lnTo>
                    <a:pt x="31" y="152"/>
                  </a:lnTo>
                  <a:lnTo>
                    <a:pt x="28" y="153"/>
                  </a:lnTo>
                  <a:lnTo>
                    <a:pt x="27" y="153"/>
                  </a:lnTo>
                  <a:lnTo>
                    <a:pt x="24" y="154"/>
                  </a:lnTo>
                  <a:lnTo>
                    <a:pt x="22" y="155"/>
                  </a:lnTo>
                  <a:lnTo>
                    <a:pt x="19" y="156"/>
                  </a:lnTo>
                  <a:lnTo>
                    <a:pt x="17" y="157"/>
                  </a:lnTo>
                  <a:lnTo>
                    <a:pt x="15" y="158"/>
                  </a:lnTo>
                  <a:lnTo>
                    <a:pt x="13" y="159"/>
                  </a:lnTo>
                  <a:lnTo>
                    <a:pt x="12" y="160"/>
                  </a:lnTo>
                  <a:lnTo>
                    <a:pt x="11" y="160"/>
                  </a:lnTo>
                  <a:lnTo>
                    <a:pt x="10" y="160"/>
                  </a:lnTo>
                  <a:lnTo>
                    <a:pt x="9" y="160"/>
                  </a:lnTo>
                  <a:lnTo>
                    <a:pt x="8" y="159"/>
                  </a:lnTo>
                  <a:lnTo>
                    <a:pt x="7" y="159"/>
                  </a:lnTo>
                  <a:lnTo>
                    <a:pt x="6" y="158"/>
                  </a:lnTo>
                  <a:lnTo>
                    <a:pt x="5" y="157"/>
                  </a:lnTo>
                  <a:lnTo>
                    <a:pt x="4" y="156"/>
                  </a:lnTo>
                  <a:lnTo>
                    <a:pt x="3" y="155"/>
                  </a:lnTo>
                  <a:lnTo>
                    <a:pt x="2" y="153"/>
                  </a:lnTo>
                  <a:lnTo>
                    <a:pt x="2" y="151"/>
                  </a:lnTo>
                  <a:lnTo>
                    <a:pt x="2" y="148"/>
                  </a:lnTo>
                  <a:lnTo>
                    <a:pt x="2" y="146"/>
                  </a:lnTo>
                  <a:lnTo>
                    <a:pt x="3" y="145"/>
                  </a:lnTo>
                  <a:lnTo>
                    <a:pt x="3" y="142"/>
                  </a:lnTo>
                  <a:lnTo>
                    <a:pt x="4" y="142"/>
                  </a:lnTo>
                  <a:lnTo>
                    <a:pt x="5" y="141"/>
                  </a:lnTo>
                  <a:lnTo>
                    <a:pt x="5" y="140"/>
                  </a:lnTo>
                  <a:lnTo>
                    <a:pt x="5" y="139"/>
                  </a:lnTo>
                  <a:lnTo>
                    <a:pt x="3" y="141"/>
                  </a:lnTo>
                  <a:lnTo>
                    <a:pt x="2" y="143"/>
                  </a:lnTo>
                  <a:lnTo>
                    <a:pt x="1" y="146"/>
                  </a:lnTo>
                  <a:lnTo>
                    <a:pt x="0" y="149"/>
                  </a:lnTo>
                  <a:lnTo>
                    <a:pt x="0" y="153"/>
                  </a:lnTo>
                  <a:lnTo>
                    <a:pt x="0" y="156"/>
                  </a:lnTo>
                  <a:lnTo>
                    <a:pt x="2" y="159"/>
                  </a:lnTo>
                  <a:lnTo>
                    <a:pt x="2" y="162"/>
                  </a:lnTo>
                  <a:lnTo>
                    <a:pt x="5" y="163"/>
                  </a:lnTo>
                  <a:lnTo>
                    <a:pt x="7" y="165"/>
                  </a:lnTo>
                  <a:lnTo>
                    <a:pt x="8" y="165"/>
                  </a:lnTo>
                  <a:lnTo>
                    <a:pt x="9" y="165"/>
                  </a:lnTo>
                  <a:lnTo>
                    <a:pt x="11" y="165"/>
                  </a:lnTo>
                  <a:lnTo>
                    <a:pt x="12" y="164"/>
                  </a:lnTo>
                  <a:lnTo>
                    <a:pt x="13" y="163"/>
                  </a:lnTo>
                  <a:lnTo>
                    <a:pt x="15" y="162"/>
                  </a:lnTo>
                  <a:lnTo>
                    <a:pt x="16" y="162"/>
                  </a:lnTo>
                  <a:lnTo>
                    <a:pt x="16" y="161"/>
                  </a:lnTo>
                  <a:lnTo>
                    <a:pt x="17" y="161"/>
                  </a:lnTo>
                  <a:lnTo>
                    <a:pt x="19" y="160"/>
                  </a:lnTo>
                  <a:lnTo>
                    <a:pt x="21" y="159"/>
                  </a:lnTo>
                  <a:lnTo>
                    <a:pt x="23" y="158"/>
                  </a:lnTo>
                  <a:lnTo>
                    <a:pt x="25" y="157"/>
                  </a:lnTo>
                  <a:lnTo>
                    <a:pt x="28" y="156"/>
                  </a:lnTo>
                  <a:lnTo>
                    <a:pt x="31" y="156"/>
                  </a:lnTo>
                  <a:lnTo>
                    <a:pt x="33" y="155"/>
                  </a:lnTo>
                  <a:lnTo>
                    <a:pt x="35" y="155"/>
                  </a:lnTo>
                  <a:lnTo>
                    <a:pt x="37" y="155"/>
                  </a:lnTo>
                  <a:lnTo>
                    <a:pt x="40" y="155"/>
                  </a:lnTo>
                  <a:lnTo>
                    <a:pt x="40" y="156"/>
                  </a:lnTo>
                  <a:lnTo>
                    <a:pt x="39" y="156"/>
                  </a:lnTo>
                  <a:lnTo>
                    <a:pt x="38" y="156"/>
                  </a:lnTo>
                  <a:lnTo>
                    <a:pt x="37" y="158"/>
                  </a:lnTo>
                  <a:lnTo>
                    <a:pt x="37" y="159"/>
                  </a:lnTo>
                  <a:lnTo>
                    <a:pt x="35" y="161"/>
                  </a:lnTo>
                  <a:lnTo>
                    <a:pt x="34" y="162"/>
                  </a:lnTo>
                  <a:lnTo>
                    <a:pt x="34" y="165"/>
                  </a:lnTo>
                  <a:lnTo>
                    <a:pt x="32" y="166"/>
                  </a:lnTo>
                  <a:lnTo>
                    <a:pt x="32" y="168"/>
                  </a:lnTo>
                  <a:lnTo>
                    <a:pt x="31" y="169"/>
                  </a:lnTo>
                  <a:lnTo>
                    <a:pt x="31" y="171"/>
                  </a:lnTo>
                  <a:lnTo>
                    <a:pt x="31" y="172"/>
                  </a:lnTo>
                  <a:lnTo>
                    <a:pt x="31" y="171"/>
                  </a:lnTo>
                  <a:lnTo>
                    <a:pt x="32" y="169"/>
                  </a:lnTo>
                  <a:lnTo>
                    <a:pt x="32" y="168"/>
                  </a:lnTo>
                  <a:lnTo>
                    <a:pt x="33" y="168"/>
                  </a:lnTo>
                  <a:lnTo>
                    <a:pt x="34" y="166"/>
                  </a:lnTo>
                  <a:lnTo>
                    <a:pt x="35" y="165"/>
                  </a:lnTo>
                  <a:lnTo>
                    <a:pt x="35" y="163"/>
                  </a:lnTo>
                  <a:lnTo>
                    <a:pt x="37" y="162"/>
                  </a:lnTo>
                  <a:lnTo>
                    <a:pt x="37" y="161"/>
                  </a:lnTo>
                  <a:lnTo>
                    <a:pt x="38" y="159"/>
                  </a:lnTo>
                  <a:lnTo>
                    <a:pt x="40" y="159"/>
                  </a:lnTo>
                  <a:lnTo>
                    <a:pt x="41" y="158"/>
                  </a:lnTo>
                  <a:lnTo>
                    <a:pt x="43" y="156"/>
                  </a:lnTo>
                  <a:lnTo>
                    <a:pt x="44" y="156"/>
                  </a:lnTo>
                  <a:lnTo>
                    <a:pt x="46" y="155"/>
                  </a:lnTo>
                  <a:lnTo>
                    <a:pt x="47" y="155"/>
                  </a:lnTo>
                  <a:lnTo>
                    <a:pt x="48" y="154"/>
                  </a:lnTo>
                  <a:lnTo>
                    <a:pt x="50" y="153"/>
                  </a:lnTo>
                  <a:lnTo>
                    <a:pt x="51" y="153"/>
                  </a:lnTo>
                  <a:lnTo>
                    <a:pt x="53" y="153"/>
                  </a:lnTo>
                  <a:lnTo>
                    <a:pt x="54" y="153"/>
                  </a:lnTo>
                  <a:lnTo>
                    <a:pt x="56" y="153"/>
                  </a:lnTo>
                  <a:lnTo>
                    <a:pt x="57" y="152"/>
                  </a:lnTo>
                  <a:lnTo>
                    <a:pt x="59" y="152"/>
                  </a:lnTo>
                  <a:lnTo>
                    <a:pt x="60" y="151"/>
                  </a:lnTo>
                  <a:lnTo>
                    <a:pt x="61" y="151"/>
                  </a:lnTo>
                  <a:lnTo>
                    <a:pt x="63" y="150"/>
                  </a:lnTo>
                  <a:lnTo>
                    <a:pt x="64" y="149"/>
                  </a:lnTo>
                  <a:lnTo>
                    <a:pt x="65" y="149"/>
                  </a:lnTo>
                  <a:lnTo>
                    <a:pt x="66" y="149"/>
                  </a:lnTo>
                  <a:lnTo>
                    <a:pt x="67" y="149"/>
                  </a:lnTo>
                  <a:lnTo>
                    <a:pt x="68" y="149"/>
                  </a:lnTo>
                  <a:lnTo>
                    <a:pt x="68" y="150"/>
                  </a:lnTo>
                  <a:lnTo>
                    <a:pt x="69" y="151"/>
                  </a:lnTo>
                  <a:lnTo>
                    <a:pt x="69" y="152"/>
                  </a:lnTo>
                  <a:lnTo>
                    <a:pt x="69" y="153"/>
                  </a:lnTo>
                  <a:lnTo>
                    <a:pt x="70" y="155"/>
                  </a:lnTo>
                  <a:lnTo>
                    <a:pt x="70" y="156"/>
                  </a:lnTo>
                  <a:lnTo>
                    <a:pt x="72" y="157"/>
                  </a:lnTo>
                  <a:lnTo>
                    <a:pt x="72" y="159"/>
                  </a:lnTo>
                  <a:lnTo>
                    <a:pt x="74" y="161"/>
                  </a:lnTo>
                  <a:lnTo>
                    <a:pt x="75" y="163"/>
                  </a:lnTo>
                  <a:lnTo>
                    <a:pt x="77" y="166"/>
                  </a:lnTo>
                  <a:lnTo>
                    <a:pt x="78" y="167"/>
                  </a:lnTo>
                  <a:lnTo>
                    <a:pt x="78" y="168"/>
                  </a:lnTo>
                  <a:lnTo>
                    <a:pt x="78" y="170"/>
                  </a:lnTo>
                  <a:lnTo>
                    <a:pt x="79" y="171"/>
                  </a:lnTo>
                  <a:lnTo>
                    <a:pt x="79" y="173"/>
                  </a:lnTo>
                  <a:lnTo>
                    <a:pt x="79" y="174"/>
                  </a:lnTo>
                  <a:lnTo>
                    <a:pt x="80" y="175"/>
                  </a:lnTo>
                  <a:lnTo>
                    <a:pt x="80" y="176"/>
                  </a:lnTo>
                  <a:lnTo>
                    <a:pt x="80" y="177"/>
                  </a:lnTo>
                  <a:lnTo>
                    <a:pt x="81" y="176"/>
                  </a:lnTo>
                  <a:lnTo>
                    <a:pt x="81" y="175"/>
                  </a:lnTo>
                  <a:lnTo>
                    <a:pt x="81" y="173"/>
                  </a:lnTo>
                  <a:lnTo>
                    <a:pt x="81" y="172"/>
                  </a:lnTo>
                  <a:lnTo>
                    <a:pt x="81" y="171"/>
                  </a:lnTo>
                  <a:lnTo>
                    <a:pt x="81" y="170"/>
                  </a:lnTo>
                  <a:lnTo>
                    <a:pt x="80" y="169"/>
                  </a:lnTo>
                  <a:lnTo>
                    <a:pt x="80" y="168"/>
                  </a:lnTo>
                  <a:lnTo>
                    <a:pt x="79" y="166"/>
                  </a:lnTo>
                  <a:lnTo>
                    <a:pt x="79" y="165"/>
                  </a:lnTo>
                  <a:lnTo>
                    <a:pt x="78" y="163"/>
                  </a:lnTo>
                  <a:lnTo>
                    <a:pt x="76" y="161"/>
                  </a:lnTo>
                  <a:lnTo>
                    <a:pt x="75" y="159"/>
                  </a:lnTo>
                  <a:lnTo>
                    <a:pt x="74" y="156"/>
                  </a:lnTo>
                  <a:lnTo>
                    <a:pt x="73" y="154"/>
                  </a:lnTo>
                  <a:lnTo>
                    <a:pt x="72" y="152"/>
                  </a:lnTo>
                  <a:lnTo>
                    <a:pt x="72" y="150"/>
                  </a:lnTo>
                  <a:lnTo>
                    <a:pt x="71" y="148"/>
                  </a:lnTo>
                  <a:lnTo>
                    <a:pt x="71" y="146"/>
                  </a:lnTo>
                  <a:lnTo>
                    <a:pt x="72" y="145"/>
                  </a:lnTo>
                  <a:lnTo>
                    <a:pt x="72" y="144"/>
                  </a:lnTo>
                  <a:lnTo>
                    <a:pt x="73" y="143"/>
                  </a:lnTo>
                  <a:lnTo>
                    <a:pt x="75" y="142"/>
                  </a:lnTo>
                  <a:lnTo>
                    <a:pt x="76" y="142"/>
                  </a:lnTo>
                  <a:lnTo>
                    <a:pt x="77" y="142"/>
                  </a:lnTo>
                  <a:lnTo>
                    <a:pt x="78" y="141"/>
                  </a:lnTo>
                  <a:lnTo>
                    <a:pt x="79" y="141"/>
                  </a:lnTo>
                  <a:lnTo>
                    <a:pt x="81" y="141"/>
                  </a:lnTo>
                  <a:lnTo>
                    <a:pt x="83" y="141"/>
                  </a:lnTo>
                  <a:lnTo>
                    <a:pt x="85" y="141"/>
                  </a:lnTo>
                  <a:lnTo>
                    <a:pt x="87" y="141"/>
                  </a:lnTo>
                  <a:lnTo>
                    <a:pt x="89" y="141"/>
                  </a:lnTo>
                  <a:lnTo>
                    <a:pt x="91" y="142"/>
                  </a:lnTo>
                  <a:lnTo>
                    <a:pt x="93" y="142"/>
                  </a:lnTo>
                  <a:lnTo>
                    <a:pt x="94" y="142"/>
                  </a:lnTo>
                  <a:lnTo>
                    <a:pt x="96" y="143"/>
                  </a:lnTo>
                  <a:lnTo>
                    <a:pt x="97" y="144"/>
                  </a:lnTo>
                  <a:lnTo>
                    <a:pt x="99" y="145"/>
                  </a:lnTo>
                  <a:lnTo>
                    <a:pt x="100" y="146"/>
                  </a:lnTo>
                  <a:lnTo>
                    <a:pt x="101" y="148"/>
                  </a:lnTo>
                  <a:lnTo>
                    <a:pt x="102" y="149"/>
                  </a:lnTo>
                  <a:lnTo>
                    <a:pt x="104" y="150"/>
                  </a:lnTo>
                  <a:lnTo>
                    <a:pt x="105" y="151"/>
                  </a:lnTo>
                  <a:lnTo>
                    <a:pt x="107" y="152"/>
                  </a:lnTo>
                  <a:lnTo>
                    <a:pt x="110" y="152"/>
                  </a:lnTo>
                  <a:lnTo>
                    <a:pt x="110" y="153"/>
                  </a:lnTo>
                  <a:lnTo>
                    <a:pt x="111" y="153"/>
                  </a:lnTo>
                  <a:lnTo>
                    <a:pt x="112" y="153"/>
                  </a:lnTo>
                  <a:lnTo>
                    <a:pt x="113" y="153"/>
                  </a:lnTo>
                  <a:lnTo>
                    <a:pt x="114" y="153"/>
                  </a:lnTo>
                  <a:lnTo>
                    <a:pt x="116" y="153"/>
                  </a:lnTo>
                  <a:lnTo>
                    <a:pt x="116" y="154"/>
                  </a:lnTo>
                  <a:lnTo>
                    <a:pt x="117" y="155"/>
                  </a:lnTo>
                  <a:lnTo>
                    <a:pt x="118" y="156"/>
                  </a:lnTo>
                  <a:lnTo>
                    <a:pt x="119" y="156"/>
                  </a:lnTo>
                  <a:lnTo>
                    <a:pt x="120" y="157"/>
                  </a:lnTo>
                  <a:lnTo>
                    <a:pt x="121" y="158"/>
                  </a:lnTo>
                  <a:lnTo>
                    <a:pt x="122" y="159"/>
                  </a:lnTo>
                  <a:lnTo>
                    <a:pt x="123" y="161"/>
                  </a:lnTo>
                  <a:lnTo>
                    <a:pt x="123" y="162"/>
                  </a:lnTo>
                  <a:lnTo>
                    <a:pt x="124" y="163"/>
                  </a:lnTo>
                  <a:lnTo>
                    <a:pt x="124" y="165"/>
                  </a:lnTo>
                  <a:lnTo>
                    <a:pt x="125" y="166"/>
                  </a:lnTo>
                  <a:lnTo>
                    <a:pt x="125" y="168"/>
                  </a:lnTo>
                  <a:lnTo>
                    <a:pt x="125" y="171"/>
                  </a:lnTo>
                  <a:lnTo>
                    <a:pt x="125" y="172"/>
                  </a:lnTo>
                  <a:lnTo>
                    <a:pt x="124" y="174"/>
                  </a:lnTo>
                  <a:lnTo>
                    <a:pt x="124" y="175"/>
                  </a:lnTo>
                  <a:lnTo>
                    <a:pt x="123" y="176"/>
                  </a:lnTo>
                  <a:lnTo>
                    <a:pt x="123" y="177"/>
                  </a:lnTo>
                  <a:lnTo>
                    <a:pt x="122" y="178"/>
                  </a:lnTo>
                  <a:lnTo>
                    <a:pt x="123" y="177"/>
                  </a:lnTo>
                  <a:lnTo>
                    <a:pt x="124" y="177"/>
                  </a:lnTo>
                  <a:lnTo>
                    <a:pt x="124" y="176"/>
                  </a:lnTo>
                  <a:lnTo>
                    <a:pt x="125" y="176"/>
                  </a:lnTo>
                  <a:lnTo>
                    <a:pt x="125" y="175"/>
                  </a:lnTo>
                  <a:lnTo>
                    <a:pt x="126" y="175"/>
                  </a:lnTo>
                  <a:lnTo>
                    <a:pt x="127" y="175"/>
                  </a:lnTo>
                  <a:lnTo>
                    <a:pt x="128" y="175"/>
                  </a:lnTo>
                  <a:lnTo>
                    <a:pt x="129" y="175"/>
                  </a:lnTo>
                  <a:lnTo>
                    <a:pt x="130" y="175"/>
                  </a:lnTo>
                  <a:lnTo>
                    <a:pt x="131" y="176"/>
                  </a:lnTo>
                  <a:lnTo>
                    <a:pt x="132" y="176"/>
                  </a:lnTo>
                  <a:lnTo>
                    <a:pt x="133" y="177"/>
                  </a:lnTo>
                  <a:lnTo>
                    <a:pt x="134" y="177"/>
                  </a:lnTo>
                  <a:lnTo>
                    <a:pt x="135" y="178"/>
                  </a:lnTo>
                  <a:lnTo>
                    <a:pt x="135" y="179"/>
                  </a:lnTo>
                  <a:lnTo>
                    <a:pt x="136" y="179"/>
                  </a:lnTo>
                  <a:lnTo>
                    <a:pt x="136" y="180"/>
                  </a:lnTo>
                  <a:lnTo>
                    <a:pt x="134" y="177"/>
                  </a:lnTo>
                  <a:lnTo>
                    <a:pt x="133" y="174"/>
                  </a:lnTo>
                  <a:lnTo>
                    <a:pt x="131" y="171"/>
                  </a:lnTo>
                  <a:lnTo>
                    <a:pt x="129" y="168"/>
                  </a:lnTo>
                  <a:lnTo>
                    <a:pt x="128" y="165"/>
                  </a:lnTo>
                  <a:lnTo>
                    <a:pt x="127" y="162"/>
                  </a:lnTo>
                  <a:lnTo>
                    <a:pt x="127" y="159"/>
                  </a:lnTo>
                  <a:lnTo>
                    <a:pt x="127" y="158"/>
                  </a:lnTo>
                  <a:lnTo>
                    <a:pt x="127" y="156"/>
                  </a:lnTo>
                  <a:lnTo>
                    <a:pt x="128" y="155"/>
                  </a:lnTo>
                  <a:lnTo>
                    <a:pt x="129" y="153"/>
                  </a:lnTo>
                  <a:lnTo>
                    <a:pt x="131" y="153"/>
                  </a:lnTo>
                  <a:lnTo>
                    <a:pt x="132" y="153"/>
                  </a:lnTo>
                  <a:lnTo>
                    <a:pt x="133" y="153"/>
                  </a:lnTo>
                  <a:lnTo>
                    <a:pt x="135" y="153"/>
                  </a:lnTo>
                  <a:lnTo>
                    <a:pt x="137" y="153"/>
                  </a:lnTo>
                  <a:lnTo>
                    <a:pt x="138" y="153"/>
                  </a:lnTo>
                  <a:lnTo>
                    <a:pt x="140" y="153"/>
                  </a:lnTo>
                  <a:lnTo>
                    <a:pt x="143" y="153"/>
                  </a:lnTo>
                  <a:lnTo>
                    <a:pt x="145" y="153"/>
                  </a:lnTo>
                  <a:lnTo>
                    <a:pt x="149" y="155"/>
                  </a:lnTo>
                  <a:lnTo>
                    <a:pt x="153" y="156"/>
                  </a:lnTo>
                  <a:lnTo>
                    <a:pt x="158" y="156"/>
                  </a:lnTo>
                  <a:lnTo>
                    <a:pt x="162" y="157"/>
                  </a:lnTo>
                  <a:lnTo>
                    <a:pt x="166" y="158"/>
                  </a:lnTo>
                  <a:lnTo>
                    <a:pt x="170" y="159"/>
                  </a:lnTo>
                  <a:lnTo>
                    <a:pt x="174" y="159"/>
                  </a:lnTo>
                  <a:lnTo>
                    <a:pt x="178" y="161"/>
                  </a:lnTo>
                  <a:lnTo>
                    <a:pt x="181" y="163"/>
                  </a:lnTo>
                  <a:lnTo>
                    <a:pt x="185" y="165"/>
                  </a:lnTo>
                  <a:lnTo>
                    <a:pt x="187" y="168"/>
                  </a:lnTo>
                  <a:lnTo>
                    <a:pt x="187" y="169"/>
                  </a:lnTo>
                  <a:lnTo>
                    <a:pt x="187" y="171"/>
                  </a:lnTo>
                  <a:lnTo>
                    <a:pt x="187" y="173"/>
                  </a:lnTo>
                  <a:lnTo>
                    <a:pt x="186" y="175"/>
                  </a:lnTo>
                  <a:lnTo>
                    <a:pt x="184" y="178"/>
                  </a:lnTo>
                  <a:lnTo>
                    <a:pt x="184" y="180"/>
                  </a:lnTo>
                  <a:lnTo>
                    <a:pt x="182" y="182"/>
                  </a:lnTo>
                  <a:lnTo>
                    <a:pt x="181" y="183"/>
                  </a:lnTo>
                  <a:lnTo>
                    <a:pt x="180" y="185"/>
                  </a:lnTo>
                  <a:lnTo>
                    <a:pt x="184" y="181"/>
                  </a:lnTo>
                  <a:lnTo>
                    <a:pt x="187" y="179"/>
                  </a:lnTo>
                  <a:lnTo>
                    <a:pt x="190" y="178"/>
                  </a:lnTo>
                  <a:lnTo>
                    <a:pt x="193" y="177"/>
                  </a:lnTo>
                  <a:lnTo>
                    <a:pt x="194" y="177"/>
                  </a:lnTo>
                  <a:lnTo>
                    <a:pt x="196" y="178"/>
                  </a:lnTo>
                  <a:lnTo>
                    <a:pt x="198" y="179"/>
                  </a:lnTo>
                  <a:lnTo>
                    <a:pt x="199" y="181"/>
                  </a:lnTo>
                  <a:lnTo>
                    <a:pt x="200" y="182"/>
                  </a:lnTo>
                  <a:lnTo>
                    <a:pt x="202" y="184"/>
                  </a:lnTo>
                  <a:lnTo>
                    <a:pt x="202" y="185"/>
                  </a:lnTo>
                  <a:lnTo>
                    <a:pt x="203" y="186"/>
                  </a:lnTo>
                  <a:lnTo>
                    <a:pt x="203" y="188"/>
                  </a:lnTo>
                  <a:lnTo>
                    <a:pt x="203" y="189"/>
                  </a:lnTo>
                  <a:lnTo>
                    <a:pt x="203" y="191"/>
                  </a:lnTo>
                  <a:lnTo>
                    <a:pt x="203" y="192"/>
                  </a:lnTo>
                  <a:lnTo>
                    <a:pt x="203" y="194"/>
                  </a:lnTo>
                  <a:lnTo>
                    <a:pt x="204" y="195"/>
                  </a:lnTo>
                  <a:lnTo>
                    <a:pt x="204" y="196"/>
                  </a:lnTo>
                  <a:lnTo>
                    <a:pt x="206" y="198"/>
                  </a:lnTo>
                  <a:lnTo>
                    <a:pt x="207" y="199"/>
                  </a:lnTo>
                  <a:lnTo>
                    <a:pt x="208" y="200"/>
                  </a:lnTo>
                  <a:lnTo>
                    <a:pt x="210" y="201"/>
                  </a:lnTo>
                  <a:lnTo>
                    <a:pt x="211" y="202"/>
                  </a:lnTo>
                  <a:lnTo>
                    <a:pt x="212" y="204"/>
                  </a:lnTo>
                  <a:lnTo>
                    <a:pt x="213" y="204"/>
                  </a:lnTo>
                  <a:lnTo>
                    <a:pt x="213" y="206"/>
                  </a:lnTo>
                  <a:lnTo>
                    <a:pt x="213" y="209"/>
                  </a:lnTo>
                  <a:lnTo>
                    <a:pt x="214" y="212"/>
                  </a:lnTo>
                  <a:lnTo>
                    <a:pt x="215" y="215"/>
                  </a:lnTo>
                  <a:lnTo>
                    <a:pt x="216" y="218"/>
                  </a:lnTo>
                  <a:lnTo>
                    <a:pt x="216" y="219"/>
                  </a:lnTo>
                  <a:lnTo>
                    <a:pt x="218" y="221"/>
                  </a:lnTo>
                  <a:lnTo>
                    <a:pt x="219" y="221"/>
                  </a:lnTo>
                  <a:lnTo>
                    <a:pt x="221" y="222"/>
                  </a:lnTo>
                  <a:lnTo>
                    <a:pt x="222" y="222"/>
                  </a:lnTo>
                  <a:lnTo>
                    <a:pt x="223" y="222"/>
                  </a:lnTo>
                  <a:lnTo>
                    <a:pt x="222" y="221"/>
                  </a:lnTo>
                  <a:lnTo>
                    <a:pt x="221" y="221"/>
                  </a:lnTo>
                  <a:lnTo>
                    <a:pt x="221" y="220"/>
                  </a:lnTo>
                  <a:lnTo>
                    <a:pt x="219" y="219"/>
                  </a:lnTo>
                  <a:lnTo>
                    <a:pt x="219" y="218"/>
                  </a:lnTo>
                  <a:lnTo>
                    <a:pt x="219" y="217"/>
                  </a:lnTo>
                  <a:lnTo>
                    <a:pt x="218" y="215"/>
                  </a:lnTo>
                  <a:lnTo>
                    <a:pt x="218" y="214"/>
                  </a:lnTo>
                  <a:lnTo>
                    <a:pt x="217" y="212"/>
                  </a:lnTo>
                  <a:lnTo>
                    <a:pt x="217" y="210"/>
                  </a:lnTo>
                  <a:lnTo>
                    <a:pt x="217" y="208"/>
                  </a:lnTo>
                  <a:lnTo>
                    <a:pt x="216" y="206"/>
                  </a:lnTo>
                  <a:lnTo>
                    <a:pt x="216" y="205"/>
                  </a:lnTo>
                  <a:lnTo>
                    <a:pt x="216" y="204"/>
                  </a:lnTo>
                  <a:lnTo>
                    <a:pt x="216" y="203"/>
                  </a:lnTo>
                  <a:lnTo>
                    <a:pt x="215" y="202"/>
                  </a:lnTo>
                  <a:lnTo>
                    <a:pt x="215" y="201"/>
                  </a:lnTo>
                  <a:lnTo>
                    <a:pt x="214" y="199"/>
                  </a:lnTo>
                  <a:lnTo>
                    <a:pt x="213" y="198"/>
                  </a:lnTo>
                  <a:lnTo>
                    <a:pt x="213" y="196"/>
                  </a:lnTo>
                  <a:lnTo>
                    <a:pt x="213" y="195"/>
                  </a:lnTo>
                  <a:lnTo>
                    <a:pt x="214" y="195"/>
                  </a:lnTo>
                  <a:lnTo>
                    <a:pt x="215" y="195"/>
                  </a:lnTo>
                  <a:lnTo>
                    <a:pt x="215" y="194"/>
                  </a:lnTo>
                  <a:lnTo>
                    <a:pt x="216" y="194"/>
                  </a:lnTo>
                  <a:lnTo>
                    <a:pt x="218" y="194"/>
                  </a:lnTo>
                  <a:lnTo>
                    <a:pt x="219" y="194"/>
                  </a:lnTo>
                  <a:lnTo>
                    <a:pt x="222" y="192"/>
                  </a:lnTo>
                  <a:lnTo>
                    <a:pt x="225" y="191"/>
                  </a:lnTo>
                  <a:lnTo>
                    <a:pt x="227" y="189"/>
                  </a:lnTo>
                  <a:lnTo>
                    <a:pt x="229" y="188"/>
                  </a:lnTo>
                  <a:lnTo>
                    <a:pt x="231" y="186"/>
                  </a:lnTo>
                  <a:lnTo>
                    <a:pt x="232" y="185"/>
                  </a:lnTo>
                  <a:lnTo>
                    <a:pt x="234" y="185"/>
                  </a:lnTo>
                  <a:lnTo>
                    <a:pt x="234" y="184"/>
                  </a:lnTo>
                  <a:lnTo>
                    <a:pt x="239" y="186"/>
                  </a:lnTo>
                  <a:lnTo>
                    <a:pt x="244" y="186"/>
                  </a:lnTo>
                  <a:lnTo>
                    <a:pt x="248" y="186"/>
                  </a:lnTo>
                  <a:lnTo>
                    <a:pt x="253" y="185"/>
                  </a:lnTo>
                  <a:lnTo>
                    <a:pt x="256" y="184"/>
                  </a:lnTo>
                  <a:lnTo>
                    <a:pt x="258" y="183"/>
                  </a:lnTo>
                  <a:lnTo>
                    <a:pt x="260" y="181"/>
                  </a:lnTo>
                  <a:lnTo>
                    <a:pt x="261" y="180"/>
                  </a:lnTo>
                  <a:lnTo>
                    <a:pt x="262" y="180"/>
                  </a:lnTo>
                  <a:lnTo>
                    <a:pt x="262" y="179"/>
                  </a:lnTo>
                  <a:lnTo>
                    <a:pt x="261" y="180"/>
                  </a:lnTo>
                  <a:lnTo>
                    <a:pt x="260" y="181"/>
                  </a:lnTo>
                  <a:lnTo>
                    <a:pt x="257" y="182"/>
                  </a:lnTo>
                  <a:lnTo>
                    <a:pt x="254" y="182"/>
                  </a:lnTo>
                  <a:lnTo>
                    <a:pt x="251" y="183"/>
                  </a:lnTo>
                  <a:lnTo>
                    <a:pt x="248" y="183"/>
                  </a:lnTo>
                  <a:lnTo>
                    <a:pt x="245" y="183"/>
                  </a:lnTo>
                  <a:lnTo>
                    <a:pt x="242" y="183"/>
                  </a:lnTo>
                  <a:lnTo>
                    <a:pt x="239" y="182"/>
                  </a:lnTo>
                  <a:lnTo>
                    <a:pt x="237" y="180"/>
                  </a:lnTo>
                  <a:lnTo>
                    <a:pt x="235" y="178"/>
                  </a:lnTo>
                  <a:lnTo>
                    <a:pt x="234" y="176"/>
                  </a:lnTo>
                  <a:lnTo>
                    <a:pt x="231" y="175"/>
                  </a:lnTo>
                  <a:lnTo>
                    <a:pt x="229" y="174"/>
                  </a:lnTo>
                  <a:lnTo>
                    <a:pt x="228" y="172"/>
                  </a:lnTo>
                  <a:lnTo>
                    <a:pt x="225" y="172"/>
                  </a:lnTo>
                  <a:lnTo>
                    <a:pt x="224" y="171"/>
                  </a:lnTo>
                  <a:lnTo>
                    <a:pt x="223" y="171"/>
                  </a:lnTo>
                  <a:lnTo>
                    <a:pt x="222" y="170"/>
                  </a:lnTo>
                  <a:lnTo>
                    <a:pt x="223" y="171"/>
                  </a:lnTo>
                  <a:lnTo>
                    <a:pt x="225" y="171"/>
                  </a:lnTo>
                  <a:lnTo>
                    <a:pt x="226" y="172"/>
                  </a:lnTo>
                  <a:lnTo>
                    <a:pt x="227" y="173"/>
                  </a:lnTo>
                  <a:lnTo>
                    <a:pt x="228" y="174"/>
                  </a:lnTo>
                  <a:lnTo>
                    <a:pt x="229" y="175"/>
                  </a:lnTo>
                  <a:lnTo>
                    <a:pt x="229" y="176"/>
                  </a:lnTo>
                  <a:lnTo>
                    <a:pt x="230" y="178"/>
                  </a:lnTo>
                  <a:lnTo>
                    <a:pt x="230" y="179"/>
                  </a:lnTo>
                  <a:lnTo>
                    <a:pt x="230" y="181"/>
                  </a:lnTo>
                  <a:lnTo>
                    <a:pt x="229" y="182"/>
                  </a:lnTo>
                  <a:lnTo>
                    <a:pt x="228" y="183"/>
                  </a:lnTo>
                  <a:lnTo>
                    <a:pt x="226" y="184"/>
                  </a:lnTo>
                  <a:lnTo>
                    <a:pt x="225" y="185"/>
                  </a:lnTo>
                  <a:lnTo>
                    <a:pt x="222" y="186"/>
                  </a:lnTo>
                  <a:lnTo>
                    <a:pt x="220" y="186"/>
                  </a:lnTo>
                  <a:lnTo>
                    <a:pt x="218" y="187"/>
                  </a:lnTo>
                  <a:lnTo>
                    <a:pt x="215" y="187"/>
                  </a:lnTo>
                  <a:lnTo>
                    <a:pt x="213" y="187"/>
                  </a:lnTo>
                  <a:lnTo>
                    <a:pt x="210" y="187"/>
                  </a:lnTo>
                  <a:lnTo>
                    <a:pt x="209" y="186"/>
                  </a:lnTo>
                  <a:lnTo>
                    <a:pt x="207" y="185"/>
                  </a:lnTo>
                  <a:lnTo>
                    <a:pt x="207" y="184"/>
                  </a:lnTo>
                  <a:lnTo>
                    <a:pt x="206" y="182"/>
                  </a:lnTo>
                  <a:lnTo>
                    <a:pt x="205" y="181"/>
                  </a:lnTo>
                  <a:lnTo>
                    <a:pt x="204" y="179"/>
                  </a:lnTo>
                  <a:lnTo>
                    <a:pt x="204" y="178"/>
                  </a:lnTo>
                  <a:lnTo>
                    <a:pt x="203" y="176"/>
                  </a:lnTo>
                  <a:lnTo>
                    <a:pt x="202" y="175"/>
                  </a:lnTo>
                  <a:lnTo>
                    <a:pt x="197" y="173"/>
                  </a:lnTo>
                  <a:lnTo>
                    <a:pt x="194" y="172"/>
                  </a:lnTo>
                  <a:lnTo>
                    <a:pt x="191" y="171"/>
                  </a:lnTo>
                  <a:lnTo>
                    <a:pt x="190" y="168"/>
                  </a:lnTo>
                  <a:lnTo>
                    <a:pt x="190" y="166"/>
                  </a:lnTo>
                  <a:lnTo>
                    <a:pt x="190" y="165"/>
                  </a:lnTo>
                  <a:lnTo>
                    <a:pt x="190" y="162"/>
                  </a:lnTo>
                  <a:lnTo>
                    <a:pt x="191" y="161"/>
                  </a:lnTo>
                  <a:lnTo>
                    <a:pt x="193" y="159"/>
                  </a:lnTo>
                  <a:lnTo>
                    <a:pt x="194" y="156"/>
                  </a:lnTo>
                  <a:lnTo>
                    <a:pt x="196" y="155"/>
                  </a:lnTo>
                  <a:lnTo>
                    <a:pt x="197" y="153"/>
                  </a:lnTo>
                  <a:lnTo>
                    <a:pt x="200" y="152"/>
                  </a:lnTo>
                  <a:lnTo>
                    <a:pt x="203" y="152"/>
                  </a:lnTo>
                  <a:lnTo>
                    <a:pt x="207" y="151"/>
                  </a:lnTo>
                  <a:lnTo>
                    <a:pt x="211" y="151"/>
                  </a:lnTo>
                  <a:lnTo>
                    <a:pt x="216" y="151"/>
                  </a:lnTo>
                  <a:lnTo>
                    <a:pt x="220" y="151"/>
                  </a:lnTo>
                  <a:lnTo>
                    <a:pt x="224" y="151"/>
                  </a:lnTo>
                  <a:lnTo>
                    <a:pt x="228" y="152"/>
                  </a:lnTo>
                  <a:lnTo>
                    <a:pt x="232" y="152"/>
                  </a:lnTo>
                  <a:lnTo>
                    <a:pt x="236" y="153"/>
                  </a:lnTo>
                  <a:lnTo>
                    <a:pt x="239" y="155"/>
                  </a:lnTo>
                  <a:lnTo>
                    <a:pt x="242" y="156"/>
                  </a:lnTo>
                  <a:lnTo>
                    <a:pt x="244" y="158"/>
                  </a:lnTo>
                  <a:lnTo>
                    <a:pt x="247" y="159"/>
                  </a:lnTo>
                  <a:lnTo>
                    <a:pt x="248" y="161"/>
                  </a:lnTo>
                  <a:lnTo>
                    <a:pt x="249" y="162"/>
                  </a:lnTo>
                  <a:lnTo>
                    <a:pt x="250" y="162"/>
                  </a:lnTo>
                  <a:lnTo>
                    <a:pt x="249" y="160"/>
                  </a:lnTo>
                  <a:lnTo>
                    <a:pt x="248" y="158"/>
                  </a:lnTo>
                  <a:lnTo>
                    <a:pt x="245" y="156"/>
                  </a:lnTo>
                  <a:lnTo>
                    <a:pt x="244" y="155"/>
                  </a:lnTo>
                  <a:lnTo>
                    <a:pt x="242" y="153"/>
                  </a:lnTo>
                  <a:lnTo>
                    <a:pt x="239" y="153"/>
                  </a:lnTo>
                  <a:lnTo>
                    <a:pt x="237" y="152"/>
                  </a:lnTo>
                  <a:lnTo>
                    <a:pt x="235" y="151"/>
                  </a:lnTo>
                  <a:lnTo>
                    <a:pt x="232" y="151"/>
                  </a:lnTo>
                  <a:lnTo>
                    <a:pt x="229" y="150"/>
                  </a:lnTo>
                  <a:lnTo>
                    <a:pt x="225" y="149"/>
                  </a:lnTo>
                  <a:lnTo>
                    <a:pt x="221" y="149"/>
                  </a:lnTo>
                  <a:lnTo>
                    <a:pt x="216" y="149"/>
                  </a:lnTo>
                  <a:lnTo>
                    <a:pt x="211" y="149"/>
                  </a:lnTo>
                  <a:lnTo>
                    <a:pt x="207" y="149"/>
                  </a:lnTo>
                  <a:lnTo>
                    <a:pt x="203" y="148"/>
                  </a:lnTo>
                  <a:lnTo>
                    <a:pt x="199" y="146"/>
                  </a:lnTo>
                  <a:lnTo>
                    <a:pt x="196" y="142"/>
                  </a:lnTo>
                  <a:lnTo>
                    <a:pt x="195" y="138"/>
                  </a:lnTo>
                  <a:lnTo>
                    <a:pt x="194" y="132"/>
                  </a:lnTo>
                  <a:lnTo>
                    <a:pt x="194" y="130"/>
                  </a:lnTo>
                  <a:lnTo>
                    <a:pt x="194" y="127"/>
                  </a:lnTo>
                  <a:lnTo>
                    <a:pt x="194" y="125"/>
                  </a:lnTo>
                  <a:lnTo>
                    <a:pt x="195" y="122"/>
                  </a:lnTo>
                  <a:lnTo>
                    <a:pt x="195" y="119"/>
                  </a:lnTo>
                  <a:lnTo>
                    <a:pt x="196" y="116"/>
                  </a:lnTo>
                  <a:lnTo>
                    <a:pt x="196" y="113"/>
                  </a:lnTo>
                  <a:lnTo>
                    <a:pt x="197" y="111"/>
                  </a:lnTo>
                  <a:lnTo>
                    <a:pt x="198" y="108"/>
                  </a:lnTo>
                  <a:lnTo>
                    <a:pt x="199" y="105"/>
                  </a:lnTo>
                  <a:lnTo>
                    <a:pt x="200" y="103"/>
                  </a:lnTo>
                  <a:lnTo>
                    <a:pt x="202" y="101"/>
                  </a:lnTo>
                  <a:lnTo>
                    <a:pt x="203" y="100"/>
                  </a:lnTo>
                  <a:lnTo>
                    <a:pt x="204" y="98"/>
                  </a:lnTo>
                  <a:lnTo>
                    <a:pt x="206" y="98"/>
                  </a:lnTo>
                  <a:lnTo>
                    <a:pt x="207" y="97"/>
                  </a:lnTo>
                  <a:lnTo>
                    <a:pt x="209" y="96"/>
                  </a:lnTo>
                  <a:lnTo>
                    <a:pt x="210" y="96"/>
                  </a:lnTo>
                  <a:lnTo>
                    <a:pt x="210" y="95"/>
                  </a:lnTo>
                  <a:lnTo>
                    <a:pt x="210" y="96"/>
                  </a:lnTo>
                  <a:lnTo>
                    <a:pt x="209" y="96"/>
                  </a:lnTo>
                  <a:lnTo>
                    <a:pt x="207" y="97"/>
                  </a:lnTo>
                  <a:lnTo>
                    <a:pt x="206" y="98"/>
                  </a:lnTo>
                  <a:lnTo>
                    <a:pt x="204" y="99"/>
                  </a:lnTo>
                  <a:lnTo>
                    <a:pt x="202" y="101"/>
                  </a:lnTo>
                  <a:lnTo>
                    <a:pt x="199" y="103"/>
                  </a:lnTo>
                  <a:lnTo>
                    <a:pt x="197" y="106"/>
                  </a:lnTo>
                  <a:lnTo>
                    <a:pt x="194" y="108"/>
                  </a:lnTo>
                  <a:lnTo>
                    <a:pt x="193" y="111"/>
                  </a:lnTo>
                  <a:lnTo>
                    <a:pt x="192" y="112"/>
                  </a:lnTo>
                  <a:lnTo>
                    <a:pt x="191" y="110"/>
                  </a:lnTo>
                  <a:lnTo>
                    <a:pt x="191" y="108"/>
                  </a:lnTo>
                  <a:lnTo>
                    <a:pt x="191" y="106"/>
                  </a:lnTo>
                  <a:lnTo>
                    <a:pt x="191" y="103"/>
                  </a:lnTo>
                  <a:lnTo>
                    <a:pt x="191" y="101"/>
                  </a:lnTo>
                  <a:lnTo>
                    <a:pt x="191" y="99"/>
                  </a:lnTo>
                  <a:lnTo>
                    <a:pt x="191" y="98"/>
                  </a:lnTo>
                  <a:lnTo>
                    <a:pt x="191" y="97"/>
                  </a:lnTo>
                  <a:lnTo>
                    <a:pt x="193" y="93"/>
                  </a:lnTo>
                  <a:lnTo>
                    <a:pt x="193" y="89"/>
                  </a:lnTo>
                  <a:lnTo>
                    <a:pt x="194" y="86"/>
                  </a:lnTo>
                  <a:lnTo>
                    <a:pt x="194" y="83"/>
                  </a:lnTo>
                  <a:lnTo>
                    <a:pt x="194" y="82"/>
                  </a:lnTo>
                  <a:lnTo>
                    <a:pt x="194" y="79"/>
                  </a:lnTo>
                  <a:lnTo>
                    <a:pt x="194" y="78"/>
                  </a:lnTo>
                  <a:lnTo>
                    <a:pt x="193" y="77"/>
                  </a:lnTo>
                  <a:lnTo>
                    <a:pt x="193" y="76"/>
                  </a:lnTo>
                  <a:lnTo>
                    <a:pt x="193" y="75"/>
                  </a:lnTo>
                  <a:lnTo>
                    <a:pt x="193" y="74"/>
                  </a:lnTo>
                  <a:lnTo>
                    <a:pt x="192" y="73"/>
                  </a:lnTo>
                  <a:lnTo>
                    <a:pt x="192" y="72"/>
                  </a:lnTo>
                  <a:lnTo>
                    <a:pt x="192" y="71"/>
                  </a:lnTo>
                  <a:lnTo>
                    <a:pt x="192" y="70"/>
                  </a:lnTo>
                  <a:lnTo>
                    <a:pt x="193" y="70"/>
                  </a:lnTo>
                  <a:lnTo>
                    <a:pt x="193" y="69"/>
                  </a:lnTo>
                  <a:lnTo>
                    <a:pt x="194" y="68"/>
                  </a:lnTo>
                  <a:lnTo>
                    <a:pt x="195" y="68"/>
                  </a:lnTo>
                  <a:lnTo>
                    <a:pt x="196" y="66"/>
                  </a:lnTo>
                  <a:lnTo>
                    <a:pt x="197" y="65"/>
                  </a:lnTo>
                  <a:lnTo>
                    <a:pt x="197" y="63"/>
                  </a:lnTo>
                  <a:lnTo>
                    <a:pt x="199" y="62"/>
                  </a:lnTo>
                  <a:lnTo>
                    <a:pt x="200" y="60"/>
                  </a:lnTo>
                  <a:lnTo>
                    <a:pt x="201" y="59"/>
                  </a:lnTo>
                  <a:lnTo>
                    <a:pt x="202" y="58"/>
                  </a:lnTo>
                  <a:lnTo>
                    <a:pt x="204" y="56"/>
                  </a:lnTo>
                  <a:lnTo>
                    <a:pt x="206" y="56"/>
                  </a:lnTo>
                  <a:lnTo>
                    <a:pt x="207" y="55"/>
                  </a:lnTo>
                  <a:lnTo>
                    <a:pt x="210" y="53"/>
                  </a:lnTo>
                  <a:lnTo>
                    <a:pt x="212" y="53"/>
                  </a:lnTo>
                  <a:lnTo>
                    <a:pt x="213" y="53"/>
                  </a:lnTo>
                  <a:lnTo>
                    <a:pt x="215" y="52"/>
                  </a:lnTo>
                  <a:lnTo>
                    <a:pt x="216" y="52"/>
                  </a:lnTo>
                  <a:lnTo>
                    <a:pt x="217" y="51"/>
                  </a:lnTo>
                  <a:lnTo>
                    <a:pt x="218" y="51"/>
                  </a:lnTo>
                  <a:lnTo>
                    <a:pt x="217" y="52"/>
                  </a:lnTo>
                  <a:lnTo>
                    <a:pt x="216" y="52"/>
                  </a:lnTo>
                  <a:lnTo>
                    <a:pt x="215" y="52"/>
                  </a:lnTo>
                  <a:lnTo>
                    <a:pt x="213" y="52"/>
                  </a:lnTo>
                  <a:lnTo>
                    <a:pt x="211" y="52"/>
                  </a:lnTo>
                  <a:lnTo>
                    <a:pt x="210" y="52"/>
                  </a:lnTo>
                  <a:lnTo>
                    <a:pt x="207" y="53"/>
                  </a:lnTo>
                  <a:lnTo>
                    <a:pt x="206" y="53"/>
                  </a:lnTo>
                  <a:lnTo>
                    <a:pt x="204" y="53"/>
                  </a:lnTo>
                  <a:lnTo>
                    <a:pt x="203" y="54"/>
                  </a:lnTo>
                  <a:lnTo>
                    <a:pt x="201" y="55"/>
                  </a:lnTo>
                  <a:lnTo>
                    <a:pt x="199" y="56"/>
                  </a:lnTo>
                  <a:lnTo>
                    <a:pt x="198" y="58"/>
                  </a:lnTo>
                  <a:lnTo>
                    <a:pt x="197" y="59"/>
                  </a:lnTo>
                  <a:lnTo>
                    <a:pt x="196" y="61"/>
                  </a:lnTo>
                  <a:lnTo>
                    <a:pt x="194" y="62"/>
                  </a:lnTo>
                  <a:lnTo>
                    <a:pt x="193" y="64"/>
                  </a:lnTo>
                  <a:lnTo>
                    <a:pt x="191" y="65"/>
                  </a:lnTo>
                  <a:lnTo>
                    <a:pt x="190" y="67"/>
                  </a:lnTo>
                  <a:lnTo>
                    <a:pt x="188" y="68"/>
                  </a:lnTo>
                  <a:lnTo>
                    <a:pt x="186" y="68"/>
                  </a:lnTo>
                  <a:lnTo>
                    <a:pt x="184" y="68"/>
                  </a:lnTo>
                  <a:lnTo>
                    <a:pt x="183" y="68"/>
                  </a:lnTo>
                  <a:lnTo>
                    <a:pt x="181" y="68"/>
                  </a:lnTo>
                  <a:lnTo>
                    <a:pt x="180" y="67"/>
                  </a:lnTo>
                  <a:lnTo>
                    <a:pt x="178" y="66"/>
                  </a:lnTo>
                  <a:lnTo>
                    <a:pt x="177" y="65"/>
                  </a:lnTo>
                  <a:lnTo>
                    <a:pt x="175" y="64"/>
                  </a:lnTo>
                  <a:lnTo>
                    <a:pt x="174" y="63"/>
                  </a:lnTo>
                  <a:lnTo>
                    <a:pt x="172" y="62"/>
                  </a:lnTo>
                  <a:lnTo>
                    <a:pt x="171" y="62"/>
                  </a:lnTo>
                  <a:lnTo>
                    <a:pt x="170" y="61"/>
                  </a:lnTo>
                  <a:lnTo>
                    <a:pt x="169" y="60"/>
                  </a:lnTo>
                  <a:lnTo>
                    <a:pt x="169" y="59"/>
                  </a:lnTo>
                  <a:lnTo>
                    <a:pt x="169" y="58"/>
                  </a:lnTo>
                  <a:lnTo>
                    <a:pt x="168" y="57"/>
                  </a:lnTo>
                  <a:lnTo>
                    <a:pt x="168" y="56"/>
                  </a:lnTo>
                  <a:lnTo>
                    <a:pt x="168" y="54"/>
                  </a:lnTo>
                  <a:lnTo>
                    <a:pt x="168" y="53"/>
                  </a:lnTo>
                  <a:lnTo>
                    <a:pt x="168" y="51"/>
                  </a:lnTo>
                  <a:lnTo>
                    <a:pt x="169" y="50"/>
                  </a:lnTo>
                  <a:lnTo>
                    <a:pt x="169" y="49"/>
                  </a:lnTo>
                  <a:lnTo>
                    <a:pt x="170" y="48"/>
                  </a:lnTo>
                  <a:lnTo>
                    <a:pt x="171" y="48"/>
                  </a:lnTo>
                  <a:lnTo>
                    <a:pt x="172" y="47"/>
                  </a:lnTo>
                  <a:lnTo>
                    <a:pt x="172" y="46"/>
                  </a:lnTo>
                  <a:lnTo>
                    <a:pt x="173" y="46"/>
                  </a:lnTo>
                  <a:lnTo>
                    <a:pt x="174" y="45"/>
                  </a:lnTo>
                  <a:lnTo>
                    <a:pt x="172" y="46"/>
                  </a:lnTo>
                  <a:lnTo>
                    <a:pt x="171" y="47"/>
                  </a:lnTo>
                  <a:lnTo>
                    <a:pt x="169" y="48"/>
                  </a:lnTo>
                  <a:lnTo>
                    <a:pt x="167" y="48"/>
                  </a:lnTo>
                  <a:lnTo>
                    <a:pt x="166" y="48"/>
                  </a:lnTo>
                  <a:lnTo>
                    <a:pt x="164" y="48"/>
                  </a:lnTo>
                  <a:lnTo>
                    <a:pt x="162" y="48"/>
                  </a:lnTo>
                  <a:lnTo>
                    <a:pt x="161" y="47"/>
                  </a:lnTo>
                  <a:lnTo>
                    <a:pt x="160" y="47"/>
                  </a:lnTo>
                  <a:lnTo>
                    <a:pt x="159" y="46"/>
                  </a:lnTo>
                  <a:lnTo>
                    <a:pt x="158" y="46"/>
                  </a:lnTo>
                  <a:lnTo>
                    <a:pt x="157" y="46"/>
                  </a:lnTo>
                  <a:lnTo>
                    <a:pt x="156" y="45"/>
                  </a:lnTo>
                  <a:lnTo>
                    <a:pt x="155" y="45"/>
                  </a:lnTo>
                  <a:lnTo>
                    <a:pt x="154" y="43"/>
                  </a:lnTo>
                  <a:lnTo>
                    <a:pt x="153" y="42"/>
                  </a:lnTo>
                  <a:lnTo>
                    <a:pt x="152" y="40"/>
                  </a:lnTo>
                  <a:lnTo>
                    <a:pt x="152" y="39"/>
                  </a:lnTo>
                  <a:lnTo>
                    <a:pt x="152" y="38"/>
                  </a:lnTo>
                  <a:lnTo>
                    <a:pt x="152" y="36"/>
                  </a:lnTo>
                  <a:lnTo>
                    <a:pt x="152" y="34"/>
                  </a:lnTo>
                  <a:lnTo>
                    <a:pt x="153" y="33"/>
                  </a:lnTo>
                  <a:lnTo>
                    <a:pt x="153" y="31"/>
                  </a:lnTo>
                  <a:lnTo>
                    <a:pt x="154" y="30"/>
                  </a:lnTo>
                  <a:lnTo>
                    <a:pt x="155" y="28"/>
                  </a:lnTo>
                  <a:lnTo>
                    <a:pt x="155" y="27"/>
                  </a:lnTo>
                  <a:lnTo>
                    <a:pt x="156" y="25"/>
                  </a:lnTo>
                  <a:lnTo>
                    <a:pt x="157" y="23"/>
                  </a:lnTo>
                  <a:lnTo>
                    <a:pt x="158" y="22"/>
                  </a:lnTo>
                  <a:lnTo>
                    <a:pt x="158" y="21"/>
                  </a:lnTo>
                  <a:lnTo>
                    <a:pt x="158" y="20"/>
                  </a:lnTo>
                  <a:lnTo>
                    <a:pt x="158" y="18"/>
                  </a:lnTo>
                  <a:lnTo>
                    <a:pt x="158" y="17"/>
                  </a:lnTo>
                  <a:lnTo>
                    <a:pt x="158" y="16"/>
                  </a:lnTo>
                  <a:lnTo>
                    <a:pt x="158" y="15"/>
                  </a:lnTo>
                  <a:lnTo>
                    <a:pt x="158" y="14"/>
                  </a:lnTo>
                  <a:lnTo>
                    <a:pt x="158" y="13"/>
                  </a:lnTo>
                  <a:lnTo>
                    <a:pt x="157" y="12"/>
                  </a:lnTo>
                  <a:lnTo>
                    <a:pt x="157" y="10"/>
                  </a:lnTo>
                  <a:lnTo>
                    <a:pt x="157" y="9"/>
                  </a:lnTo>
                  <a:lnTo>
                    <a:pt x="158" y="9"/>
                  </a:lnTo>
                  <a:lnTo>
                    <a:pt x="159" y="9"/>
                  </a:lnTo>
                  <a:lnTo>
                    <a:pt x="160" y="9"/>
                  </a:lnTo>
                  <a:lnTo>
                    <a:pt x="161" y="9"/>
                  </a:lnTo>
                  <a:lnTo>
                    <a:pt x="162" y="9"/>
                  </a:lnTo>
                  <a:lnTo>
                    <a:pt x="163" y="9"/>
                  </a:lnTo>
                  <a:lnTo>
                    <a:pt x="164" y="9"/>
                  </a:lnTo>
                  <a:lnTo>
                    <a:pt x="164" y="10"/>
                  </a:lnTo>
                  <a:lnTo>
                    <a:pt x="165" y="10"/>
                  </a:lnTo>
                  <a:lnTo>
                    <a:pt x="166" y="11"/>
                  </a:lnTo>
                  <a:lnTo>
                    <a:pt x="166" y="12"/>
                  </a:lnTo>
                  <a:lnTo>
                    <a:pt x="167" y="12"/>
                  </a:lnTo>
                  <a:lnTo>
                    <a:pt x="167" y="13"/>
                  </a:lnTo>
                  <a:lnTo>
                    <a:pt x="168" y="13"/>
                  </a:lnTo>
                  <a:lnTo>
                    <a:pt x="168" y="14"/>
                  </a:lnTo>
                  <a:lnTo>
                    <a:pt x="169" y="16"/>
                  </a:lnTo>
                  <a:lnTo>
                    <a:pt x="170" y="17"/>
                  </a:lnTo>
                  <a:lnTo>
                    <a:pt x="172" y="19"/>
                  </a:lnTo>
                  <a:lnTo>
                    <a:pt x="174" y="20"/>
                  </a:lnTo>
                  <a:lnTo>
                    <a:pt x="175" y="21"/>
                  </a:lnTo>
                  <a:lnTo>
                    <a:pt x="178" y="22"/>
                  </a:lnTo>
                  <a:lnTo>
                    <a:pt x="180" y="23"/>
                  </a:lnTo>
                  <a:lnTo>
                    <a:pt x="182" y="24"/>
                  </a:lnTo>
                  <a:lnTo>
                    <a:pt x="184" y="24"/>
                  </a:lnTo>
                  <a:lnTo>
                    <a:pt x="187" y="24"/>
                  </a:lnTo>
                  <a:lnTo>
                    <a:pt x="186" y="24"/>
                  </a:lnTo>
                  <a:lnTo>
                    <a:pt x="186" y="23"/>
                  </a:lnTo>
                  <a:lnTo>
                    <a:pt x="184" y="23"/>
                  </a:lnTo>
                  <a:lnTo>
                    <a:pt x="183" y="23"/>
                  </a:lnTo>
                  <a:lnTo>
                    <a:pt x="182" y="22"/>
                  </a:lnTo>
                  <a:lnTo>
                    <a:pt x="181" y="22"/>
                  </a:lnTo>
                  <a:lnTo>
                    <a:pt x="180" y="21"/>
                  </a:lnTo>
                  <a:lnTo>
                    <a:pt x="178" y="21"/>
                  </a:lnTo>
                  <a:lnTo>
                    <a:pt x="177" y="20"/>
                  </a:lnTo>
                  <a:lnTo>
                    <a:pt x="175" y="19"/>
                  </a:lnTo>
                  <a:lnTo>
                    <a:pt x="175" y="18"/>
                  </a:lnTo>
                  <a:lnTo>
                    <a:pt x="174" y="17"/>
                  </a:lnTo>
                  <a:lnTo>
                    <a:pt x="172" y="16"/>
                  </a:lnTo>
                  <a:lnTo>
                    <a:pt x="172" y="15"/>
                  </a:lnTo>
                  <a:lnTo>
                    <a:pt x="171" y="13"/>
                  </a:lnTo>
                  <a:lnTo>
                    <a:pt x="170" y="12"/>
                  </a:lnTo>
                  <a:lnTo>
                    <a:pt x="169" y="12"/>
                  </a:lnTo>
                  <a:lnTo>
                    <a:pt x="169" y="11"/>
                  </a:lnTo>
                  <a:lnTo>
                    <a:pt x="169" y="10"/>
                  </a:lnTo>
                  <a:lnTo>
                    <a:pt x="170" y="9"/>
                  </a:lnTo>
                  <a:lnTo>
                    <a:pt x="171" y="9"/>
                  </a:lnTo>
                  <a:lnTo>
                    <a:pt x="172" y="9"/>
                  </a:lnTo>
                  <a:lnTo>
                    <a:pt x="174" y="8"/>
                  </a:lnTo>
                  <a:lnTo>
                    <a:pt x="175" y="8"/>
                  </a:lnTo>
                  <a:lnTo>
                    <a:pt x="178" y="7"/>
                  </a:lnTo>
                  <a:lnTo>
                    <a:pt x="180" y="7"/>
                  </a:lnTo>
                  <a:lnTo>
                    <a:pt x="181" y="7"/>
                  </a:lnTo>
                  <a:lnTo>
                    <a:pt x="183" y="7"/>
                  </a:lnTo>
                  <a:lnTo>
                    <a:pt x="184" y="7"/>
                  </a:lnTo>
                  <a:lnTo>
                    <a:pt x="185" y="8"/>
                  </a:lnTo>
                  <a:lnTo>
                    <a:pt x="186" y="9"/>
                  </a:lnTo>
                  <a:lnTo>
                    <a:pt x="187" y="9"/>
                  </a:lnTo>
                  <a:lnTo>
                    <a:pt x="188" y="9"/>
                  </a:lnTo>
                  <a:lnTo>
                    <a:pt x="190" y="10"/>
                  </a:lnTo>
                  <a:lnTo>
                    <a:pt x="191" y="11"/>
                  </a:lnTo>
                  <a:lnTo>
                    <a:pt x="193" y="12"/>
                  </a:lnTo>
                  <a:lnTo>
                    <a:pt x="194" y="12"/>
                  </a:lnTo>
                  <a:lnTo>
                    <a:pt x="195" y="13"/>
                  </a:lnTo>
                  <a:lnTo>
                    <a:pt x="196" y="13"/>
                  </a:lnTo>
                  <a:lnTo>
                    <a:pt x="197" y="13"/>
                  </a:lnTo>
                  <a:lnTo>
                    <a:pt x="199" y="14"/>
                  </a:lnTo>
                  <a:lnTo>
                    <a:pt x="199" y="15"/>
                  </a:lnTo>
                  <a:lnTo>
                    <a:pt x="200" y="15"/>
                  </a:lnTo>
                  <a:lnTo>
                    <a:pt x="201" y="15"/>
                  </a:lnTo>
                  <a:lnTo>
                    <a:pt x="202" y="16"/>
                  </a:lnTo>
                  <a:lnTo>
                    <a:pt x="202" y="17"/>
                  </a:lnTo>
                  <a:lnTo>
                    <a:pt x="202" y="18"/>
                  </a:lnTo>
                  <a:lnTo>
                    <a:pt x="203" y="18"/>
                  </a:lnTo>
                  <a:lnTo>
                    <a:pt x="203" y="19"/>
                  </a:lnTo>
                  <a:lnTo>
                    <a:pt x="203" y="21"/>
                  </a:lnTo>
                  <a:lnTo>
                    <a:pt x="202" y="22"/>
                  </a:lnTo>
                  <a:lnTo>
                    <a:pt x="202" y="23"/>
                  </a:lnTo>
                  <a:lnTo>
                    <a:pt x="201" y="23"/>
                  </a:lnTo>
                  <a:lnTo>
                    <a:pt x="200" y="23"/>
                  </a:lnTo>
                  <a:lnTo>
                    <a:pt x="199" y="23"/>
                  </a:lnTo>
                  <a:lnTo>
                    <a:pt x="197" y="23"/>
                  </a:lnTo>
                  <a:lnTo>
                    <a:pt x="196" y="23"/>
                  </a:lnTo>
                  <a:lnTo>
                    <a:pt x="194" y="23"/>
                  </a:lnTo>
                  <a:lnTo>
                    <a:pt x="193" y="24"/>
                  </a:lnTo>
                  <a:lnTo>
                    <a:pt x="191" y="26"/>
                  </a:lnTo>
                  <a:lnTo>
                    <a:pt x="190" y="27"/>
                  </a:lnTo>
                  <a:lnTo>
                    <a:pt x="190" y="29"/>
                  </a:lnTo>
                  <a:lnTo>
                    <a:pt x="190" y="30"/>
                  </a:lnTo>
                  <a:lnTo>
                    <a:pt x="190" y="32"/>
                  </a:lnTo>
                  <a:lnTo>
                    <a:pt x="191" y="33"/>
                  </a:lnTo>
                  <a:lnTo>
                    <a:pt x="193" y="33"/>
                  </a:lnTo>
                  <a:lnTo>
                    <a:pt x="193" y="34"/>
                  </a:lnTo>
                  <a:lnTo>
                    <a:pt x="194" y="35"/>
                  </a:lnTo>
                  <a:lnTo>
                    <a:pt x="193" y="33"/>
                  </a:lnTo>
                  <a:lnTo>
                    <a:pt x="193" y="32"/>
                  </a:lnTo>
                  <a:lnTo>
                    <a:pt x="193" y="30"/>
                  </a:lnTo>
                  <a:lnTo>
                    <a:pt x="193" y="29"/>
                  </a:lnTo>
                  <a:lnTo>
                    <a:pt x="194" y="28"/>
                  </a:lnTo>
                  <a:lnTo>
                    <a:pt x="195" y="27"/>
                  </a:lnTo>
                  <a:lnTo>
                    <a:pt x="196" y="27"/>
                  </a:lnTo>
                  <a:lnTo>
                    <a:pt x="196" y="26"/>
                  </a:lnTo>
                  <a:lnTo>
                    <a:pt x="198" y="26"/>
                  </a:lnTo>
                  <a:lnTo>
                    <a:pt x="199" y="26"/>
                  </a:lnTo>
                  <a:lnTo>
                    <a:pt x="201" y="26"/>
                  </a:lnTo>
                  <a:lnTo>
                    <a:pt x="202" y="26"/>
                  </a:lnTo>
                  <a:lnTo>
                    <a:pt x="204" y="25"/>
                  </a:lnTo>
                  <a:lnTo>
                    <a:pt x="206" y="24"/>
                  </a:lnTo>
                  <a:lnTo>
                    <a:pt x="207" y="24"/>
                  </a:lnTo>
                  <a:lnTo>
                    <a:pt x="207" y="23"/>
                  </a:lnTo>
                  <a:lnTo>
                    <a:pt x="207" y="21"/>
                  </a:lnTo>
                  <a:lnTo>
                    <a:pt x="207" y="20"/>
                  </a:lnTo>
                  <a:lnTo>
                    <a:pt x="207" y="18"/>
                  </a:lnTo>
                  <a:lnTo>
                    <a:pt x="207" y="17"/>
                  </a:lnTo>
                  <a:lnTo>
                    <a:pt x="206" y="16"/>
                  </a:lnTo>
                  <a:lnTo>
                    <a:pt x="205" y="15"/>
                  </a:lnTo>
                  <a:lnTo>
                    <a:pt x="204" y="15"/>
                  </a:lnTo>
                  <a:lnTo>
                    <a:pt x="204" y="14"/>
                  </a:lnTo>
                  <a:lnTo>
                    <a:pt x="202" y="13"/>
                  </a:lnTo>
                  <a:lnTo>
                    <a:pt x="200" y="12"/>
                  </a:lnTo>
                  <a:lnTo>
                    <a:pt x="199" y="12"/>
                  </a:lnTo>
                  <a:lnTo>
                    <a:pt x="197" y="11"/>
                  </a:lnTo>
                  <a:lnTo>
                    <a:pt x="196" y="10"/>
                  </a:lnTo>
                  <a:lnTo>
                    <a:pt x="194" y="9"/>
                  </a:lnTo>
                  <a:lnTo>
                    <a:pt x="193" y="9"/>
                  </a:lnTo>
                  <a:lnTo>
                    <a:pt x="191" y="8"/>
                  </a:lnTo>
                  <a:lnTo>
                    <a:pt x="190" y="7"/>
                  </a:lnTo>
                  <a:lnTo>
                    <a:pt x="188" y="7"/>
                  </a:lnTo>
                  <a:lnTo>
                    <a:pt x="187" y="6"/>
                  </a:lnTo>
                  <a:lnTo>
                    <a:pt x="185" y="6"/>
                  </a:lnTo>
                  <a:lnTo>
                    <a:pt x="183" y="6"/>
                  </a:lnTo>
                  <a:lnTo>
                    <a:pt x="181" y="6"/>
                  </a:lnTo>
                  <a:lnTo>
                    <a:pt x="178" y="6"/>
                  </a:lnTo>
                  <a:lnTo>
                    <a:pt x="176" y="6"/>
                  </a:lnTo>
                  <a:lnTo>
                    <a:pt x="174" y="6"/>
                  </a:lnTo>
                  <a:lnTo>
                    <a:pt x="171" y="7"/>
                  </a:lnTo>
                  <a:lnTo>
                    <a:pt x="169" y="7"/>
                  </a:lnTo>
                  <a:lnTo>
                    <a:pt x="167" y="7"/>
                  </a:lnTo>
                  <a:lnTo>
                    <a:pt x="165" y="7"/>
                  </a:lnTo>
                  <a:lnTo>
                    <a:pt x="163" y="7"/>
                  </a:lnTo>
                  <a:lnTo>
                    <a:pt x="161" y="6"/>
                  </a:lnTo>
                  <a:lnTo>
                    <a:pt x="159" y="6"/>
                  </a:lnTo>
                  <a:lnTo>
                    <a:pt x="158" y="6"/>
                  </a:lnTo>
                  <a:lnTo>
                    <a:pt x="155" y="5"/>
                  </a:lnTo>
                  <a:lnTo>
                    <a:pt x="153" y="4"/>
                  </a:lnTo>
                  <a:lnTo>
                    <a:pt x="151" y="3"/>
                  </a:lnTo>
                  <a:lnTo>
                    <a:pt x="149" y="3"/>
                  </a:lnTo>
                  <a:lnTo>
                    <a:pt x="147" y="2"/>
                  </a:lnTo>
                  <a:lnTo>
                    <a:pt x="146" y="1"/>
                  </a:lnTo>
                  <a:lnTo>
                    <a:pt x="145" y="0"/>
                  </a:lnTo>
                  <a:lnTo>
                    <a:pt x="149" y="3"/>
                  </a:lnTo>
                  <a:lnTo>
                    <a:pt x="151" y="5"/>
                  </a:lnTo>
                  <a:lnTo>
                    <a:pt x="153" y="8"/>
                  </a:lnTo>
                  <a:lnTo>
                    <a:pt x="154" y="12"/>
                  </a:lnTo>
                  <a:lnTo>
                    <a:pt x="155" y="15"/>
                  </a:lnTo>
                  <a:lnTo>
                    <a:pt x="154" y="18"/>
                  </a:lnTo>
                  <a:lnTo>
                    <a:pt x="153" y="22"/>
                  </a:lnTo>
                  <a:lnTo>
                    <a:pt x="152" y="25"/>
                  </a:lnTo>
                  <a:lnTo>
                    <a:pt x="151" y="29"/>
                  </a:lnTo>
                  <a:lnTo>
                    <a:pt x="149" y="33"/>
                  </a:lnTo>
                  <a:lnTo>
                    <a:pt x="148" y="35"/>
                  </a:lnTo>
                  <a:lnTo>
                    <a:pt x="148" y="36"/>
                  </a:lnTo>
                  <a:lnTo>
                    <a:pt x="148" y="38"/>
                  </a:lnTo>
                  <a:lnTo>
                    <a:pt x="147" y="39"/>
                  </a:lnTo>
                  <a:lnTo>
                    <a:pt x="148" y="40"/>
                  </a:lnTo>
                  <a:lnTo>
                    <a:pt x="148" y="42"/>
                  </a:lnTo>
                  <a:lnTo>
                    <a:pt x="149" y="42"/>
                  </a:lnTo>
                  <a:lnTo>
                    <a:pt x="149" y="44"/>
                  </a:lnTo>
                  <a:lnTo>
                    <a:pt x="151" y="45"/>
                  </a:lnTo>
                  <a:lnTo>
                    <a:pt x="152" y="46"/>
                  </a:lnTo>
                  <a:lnTo>
                    <a:pt x="154" y="48"/>
                  </a:lnTo>
                  <a:lnTo>
                    <a:pt x="156" y="49"/>
                  </a:lnTo>
                  <a:lnTo>
                    <a:pt x="158" y="50"/>
                  </a:lnTo>
                  <a:lnTo>
                    <a:pt x="160" y="52"/>
                  </a:lnTo>
                  <a:lnTo>
                    <a:pt x="161" y="53"/>
                  </a:lnTo>
                  <a:lnTo>
                    <a:pt x="163" y="55"/>
                  </a:lnTo>
                  <a:lnTo>
                    <a:pt x="164" y="56"/>
                  </a:lnTo>
                  <a:lnTo>
                    <a:pt x="165" y="58"/>
                  </a:lnTo>
                  <a:lnTo>
                    <a:pt x="166" y="59"/>
                  </a:lnTo>
                  <a:lnTo>
                    <a:pt x="166" y="60"/>
                  </a:lnTo>
                  <a:lnTo>
                    <a:pt x="167" y="62"/>
                  </a:lnTo>
                  <a:lnTo>
                    <a:pt x="168" y="62"/>
                  </a:lnTo>
                  <a:lnTo>
                    <a:pt x="169" y="63"/>
                  </a:lnTo>
                  <a:lnTo>
                    <a:pt x="170" y="65"/>
                  </a:lnTo>
                  <a:lnTo>
                    <a:pt x="172" y="65"/>
                  </a:lnTo>
                  <a:lnTo>
                    <a:pt x="172" y="66"/>
                  </a:lnTo>
                  <a:lnTo>
                    <a:pt x="174" y="67"/>
                  </a:lnTo>
                  <a:lnTo>
                    <a:pt x="175" y="68"/>
                  </a:lnTo>
                  <a:lnTo>
                    <a:pt x="177" y="68"/>
                  </a:lnTo>
                  <a:lnTo>
                    <a:pt x="180" y="70"/>
                  </a:lnTo>
                  <a:lnTo>
                    <a:pt x="183" y="71"/>
                  </a:lnTo>
                  <a:lnTo>
                    <a:pt x="185" y="74"/>
                  </a:lnTo>
                  <a:lnTo>
                    <a:pt x="187" y="76"/>
                  </a:lnTo>
                  <a:lnTo>
                    <a:pt x="188" y="78"/>
                  </a:lnTo>
                  <a:lnTo>
                    <a:pt x="190" y="81"/>
                  </a:lnTo>
                  <a:lnTo>
                    <a:pt x="190" y="83"/>
                  </a:lnTo>
                  <a:lnTo>
                    <a:pt x="190" y="86"/>
                  </a:lnTo>
                  <a:lnTo>
                    <a:pt x="190" y="89"/>
                  </a:lnTo>
                  <a:lnTo>
                    <a:pt x="189" y="92"/>
                  </a:lnTo>
                  <a:lnTo>
                    <a:pt x="188" y="95"/>
                  </a:lnTo>
                  <a:lnTo>
                    <a:pt x="187" y="99"/>
                  </a:lnTo>
                  <a:lnTo>
                    <a:pt x="187" y="103"/>
                  </a:lnTo>
                  <a:lnTo>
                    <a:pt x="187" y="107"/>
                  </a:lnTo>
                  <a:lnTo>
                    <a:pt x="188" y="112"/>
                  </a:lnTo>
                  <a:lnTo>
                    <a:pt x="188" y="116"/>
                  </a:lnTo>
                  <a:lnTo>
                    <a:pt x="190" y="122"/>
                  </a:lnTo>
                  <a:lnTo>
                    <a:pt x="190" y="129"/>
                  </a:lnTo>
                  <a:lnTo>
                    <a:pt x="190" y="137"/>
                  </a:lnTo>
                  <a:lnTo>
                    <a:pt x="191" y="147"/>
                  </a:lnTo>
                  <a:lnTo>
                    <a:pt x="191" y="148"/>
                  </a:lnTo>
                  <a:lnTo>
                    <a:pt x="190" y="149"/>
                  </a:lnTo>
                  <a:lnTo>
                    <a:pt x="190" y="151"/>
                  </a:lnTo>
                  <a:lnTo>
                    <a:pt x="189" y="151"/>
                  </a:lnTo>
                  <a:lnTo>
                    <a:pt x="188" y="152"/>
                  </a:lnTo>
                  <a:lnTo>
                    <a:pt x="187" y="153"/>
                  </a:lnTo>
                  <a:lnTo>
                    <a:pt x="186" y="154"/>
                  </a:lnTo>
                  <a:lnTo>
                    <a:pt x="184" y="155"/>
                  </a:lnTo>
                  <a:lnTo>
                    <a:pt x="183" y="155"/>
                  </a:lnTo>
                  <a:lnTo>
                    <a:pt x="181" y="156"/>
                  </a:lnTo>
                  <a:lnTo>
                    <a:pt x="180" y="156"/>
                  </a:lnTo>
                  <a:lnTo>
                    <a:pt x="178" y="156"/>
                  </a:lnTo>
                  <a:lnTo>
                    <a:pt x="177" y="156"/>
                  </a:lnTo>
                  <a:lnTo>
                    <a:pt x="175" y="155"/>
                  </a:lnTo>
                  <a:lnTo>
                    <a:pt x="173" y="155"/>
                  </a:lnTo>
                  <a:lnTo>
                    <a:pt x="171" y="155"/>
                  </a:lnTo>
                  <a:lnTo>
                    <a:pt x="169" y="154"/>
                  </a:lnTo>
                  <a:lnTo>
                    <a:pt x="167" y="153"/>
                  </a:lnTo>
                  <a:lnTo>
                    <a:pt x="166" y="153"/>
                  </a:lnTo>
                  <a:lnTo>
                    <a:pt x="164" y="153"/>
                  </a:lnTo>
                  <a:lnTo>
                    <a:pt x="162" y="153"/>
                  </a:lnTo>
                  <a:lnTo>
                    <a:pt x="161" y="153"/>
                  </a:lnTo>
                  <a:lnTo>
                    <a:pt x="158" y="152"/>
                  </a:lnTo>
                  <a:lnTo>
                    <a:pt x="155" y="152"/>
                  </a:lnTo>
                  <a:lnTo>
                    <a:pt x="152" y="152"/>
                  </a:lnTo>
                  <a:lnTo>
                    <a:pt x="150" y="151"/>
                  </a:lnTo>
                  <a:lnTo>
                    <a:pt x="148" y="151"/>
                  </a:lnTo>
                  <a:lnTo>
                    <a:pt x="146" y="151"/>
                  </a:lnTo>
                  <a:lnTo>
                    <a:pt x="143" y="149"/>
                  </a:lnTo>
                  <a:lnTo>
                    <a:pt x="142" y="148"/>
                  </a:lnTo>
                  <a:lnTo>
                    <a:pt x="142" y="146"/>
                  </a:lnTo>
                  <a:lnTo>
                    <a:pt x="142" y="145"/>
                  </a:lnTo>
                  <a:lnTo>
                    <a:pt x="142" y="143"/>
                  </a:lnTo>
                  <a:lnTo>
                    <a:pt x="143" y="141"/>
                  </a:lnTo>
                  <a:lnTo>
                    <a:pt x="143" y="139"/>
                  </a:lnTo>
                  <a:lnTo>
                    <a:pt x="144" y="137"/>
                  </a:lnTo>
                  <a:lnTo>
                    <a:pt x="145" y="135"/>
                  </a:lnTo>
                  <a:lnTo>
                    <a:pt x="146" y="132"/>
                  </a:lnTo>
                  <a:lnTo>
                    <a:pt x="147" y="130"/>
                  </a:lnTo>
                  <a:lnTo>
                    <a:pt x="147" y="128"/>
                  </a:lnTo>
                  <a:lnTo>
                    <a:pt x="146" y="127"/>
                  </a:lnTo>
                  <a:lnTo>
                    <a:pt x="146" y="126"/>
                  </a:lnTo>
                  <a:lnTo>
                    <a:pt x="145" y="125"/>
                  </a:lnTo>
                  <a:lnTo>
                    <a:pt x="143" y="125"/>
                  </a:lnTo>
                  <a:lnTo>
                    <a:pt x="142" y="124"/>
                  </a:lnTo>
                  <a:lnTo>
                    <a:pt x="140" y="123"/>
                  </a:lnTo>
                  <a:lnTo>
                    <a:pt x="139" y="123"/>
                  </a:lnTo>
                  <a:lnTo>
                    <a:pt x="137" y="121"/>
                  </a:lnTo>
                  <a:lnTo>
                    <a:pt x="137" y="120"/>
                  </a:lnTo>
                  <a:lnTo>
                    <a:pt x="136" y="118"/>
                  </a:lnTo>
                  <a:lnTo>
                    <a:pt x="137" y="116"/>
                  </a:lnTo>
                  <a:lnTo>
                    <a:pt x="137" y="114"/>
                  </a:lnTo>
                  <a:lnTo>
                    <a:pt x="139" y="112"/>
                  </a:lnTo>
                  <a:lnTo>
                    <a:pt x="140" y="109"/>
                  </a:lnTo>
                  <a:lnTo>
                    <a:pt x="142" y="107"/>
                  </a:lnTo>
                  <a:lnTo>
                    <a:pt x="143" y="105"/>
                  </a:lnTo>
                  <a:lnTo>
                    <a:pt x="145" y="102"/>
                  </a:lnTo>
                  <a:lnTo>
                    <a:pt x="146" y="100"/>
                  </a:lnTo>
                  <a:lnTo>
                    <a:pt x="147" y="97"/>
                  </a:lnTo>
                  <a:lnTo>
                    <a:pt x="147" y="95"/>
                  </a:lnTo>
                  <a:lnTo>
                    <a:pt x="148" y="93"/>
                  </a:lnTo>
                  <a:lnTo>
                    <a:pt x="147" y="91"/>
                  </a:lnTo>
                  <a:lnTo>
                    <a:pt x="147" y="89"/>
                  </a:lnTo>
                  <a:lnTo>
                    <a:pt x="146" y="88"/>
                  </a:lnTo>
                  <a:lnTo>
                    <a:pt x="146" y="86"/>
                  </a:lnTo>
                  <a:lnTo>
                    <a:pt x="145" y="85"/>
                  </a:lnTo>
                  <a:lnTo>
                    <a:pt x="144" y="84"/>
                  </a:lnTo>
                  <a:lnTo>
                    <a:pt x="143" y="83"/>
                  </a:lnTo>
                  <a:lnTo>
                    <a:pt x="142" y="82"/>
                  </a:lnTo>
                  <a:lnTo>
                    <a:pt x="140" y="81"/>
                  </a:lnTo>
                  <a:lnTo>
                    <a:pt x="138" y="80"/>
                  </a:lnTo>
                  <a:lnTo>
                    <a:pt x="137" y="79"/>
                  </a:lnTo>
                  <a:lnTo>
                    <a:pt x="135" y="78"/>
                  </a:lnTo>
                  <a:lnTo>
                    <a:pt x="133" y="77"/>
                  </a:lnTo>
                  <a:lnTo>
                    <a:pt x="131" y="76"/>
                  </a:lnTo>
                  <a:lnTo>
                    <a:pt x="129" y="75"/>
                  </a:lnTo>
                  <a:lnTo>
                    <a:pt x="127" y="74"/>
                  </a:lnTo>
                  <a:lnTo>
                    <a:pt x="126" y="73"/>
                  </a:lnTo>
                  <a:lnTo>
                    <a:pt x="125" y="73"/>
                  </a:lnTo>
                  <a:lnTo>
                    <a:pt x="123" y="72"/>
                  </a:lnTo>
                  <a:lnTo>
                    <a:pt x="122" y="71"/>
                  </a:lnTo>
                  <a:lnTo>
                    <a:pt x="121" y="71"/>
                  </a:lnTo>
                  <a:lnTo>
                    <a:pt x="119" y="69"/>
                  </a:lnTo>
                  <a:lnTo>
                    <a:pt x="118" y="68"/>
                  </a:lnTo>
                  <a:lnTo>
                    <a:pt x="117" y="66"/>
                  </a:lnTo>
                  <a:lnTo>
                    <a:pt x="116" y="63"/>
                  </a:lnTo>
                  <a:lnTo>
                    <a:pt x="116" y="60"/>
                  </a:lnTo>
                  <a:lnTo>
                    <a:pt x="116" y="56"/>
                  </a:lnTo>
                  <a:lnTo>
                    <a:pt x="116" y="52"/>
                  </a:lnTo>
                  <a:lnTo>
                    <a:pt x="117" y="50"/>
                  </a:lnTo>
                  <a:lnTo>
                    <a:pt x="118" y="49"/>
                  </a:lnTo>
                  <a:lnTo>
                    <a:pt x="118" y="48"/>
                  </a:lnTo>
                  <a:lnTo>
                    <a:pt x="119" y="47"/>
                  </a:lnTo>
                  <a:lnTo>
                    <a:pt x="119" y="46"/>
                  </a:lnTo>
                  <a:lnTo>
                    <a:pt x="119" y="45"/>
                  </a:lnTo>
                  <a:lnTo>
                    <a:pt x="119" y="43"/>
                  </a:lnTo>
                  <a:lnTo>
                    <a:pt x="119" y="42"/>
                  </a:lnTo>
                  <a:lnTo>
                    <a:pt x="118" y="40"/>
                  </a:lnTo>
                  <a:lnTo>
                    <a:pt x="118" y="39"/>
                  </a:lnTo>
                  <a:lnTo>
                    <a:pt x="118" y="38"/>
                  </a:lnTo>
                  <a:lnTo>
                    <a:pt x="119" y="36"/>
                  </a:lnTo>
                  <a:lnTo>
                    <a:pt x="120" y="35"/>
                  </a:lnTo>
                  <a:lnTo>
                    <a:pt x="121" y="34"/>
                  </a:lnTo>
                  <a:lnTo>
                    <a:pt x="122" y="33"/>
                  </a:lnTo>
                  <a:lnTo>
                    <a:pt x="123" y="32"/>
                  </a:lnTo>
                  <a:lnTo>
                    <a:pt x="124" y="30"/>
                  </a:lnTo>
                  <a:lnTo>
                    <a:pt x="125" y="29"/>
                  </a:lnTo>
                  <a:lnTo>
                    <a:pt x="127" y="28"/>
                  </a:lnTo>
                  <a:lnTo>
                    <a:pt x="128" y="27"/>
                  </a:lnTo>
                  <a:lnTo>
                    <a:pt x="129" y="26"/>
                  </a:lnTo>
                  <a:lnTo>
                    <a:pt x="130" y="25"/>
                  </a:lnTo>
                  <a:lnTo>
                    <a:pt x="132" y="24"/>
                  </a:lnTo>
                  <a:lnTo>
                    <a:pt x="133" y="24"/>
                  </a:lnTo>
                  <a:lnTo>
                    <a:pt x="135" y="23"/>
                  </a:lnTo>
                  <a:lnTo>
                    <a:pt x="136" y="23"/>
                  </a:lnTo>
                  <a:lnTo>
                    <a:pt x="135" y="23"/>
                  </a:lnTo>
                  <a:lnTo>
                    <a:pt x="133" y="23"/>
                  </a:lnTo>
                  <a:lnTo>
                    <a:pt x="132" y="24"/>
                  </a:lnTo>
                  <a:lnTo>
                    <a:pt x="130" y="25"/>
                  </a:lnTo>
                  <a:lnTo>
                    <a:pt x="128" y="25"/>
                  </a:lnTo>
                  <a:lnTo>
                    <a:pt x="126" y="26"/>
                  </a:lnTo>
                  <a:lnTo>
                    <a:pt x="124" y="28"/>
                  </a:lnTo>
                  <a:lnTo>
                    <a:pt x="122" y="29"/>
                  </a:lnTo>
                  <a:lnTo>
                    <a:pt x="120" y="31"/>
                  </a:lnTo>
                  <a:lnTo>
                    <a:pt x="120" y="32"/>
                  </a:lnTo>
                  <a:lnTo>
                    <a:pt x="119" y="33"/>
                  </a:lnTo>
                  <a:lnTo>
                    <a:pt x="118" y="33"/>
                  </a:lnTo>
                  <a:lnTo>
                    <a:pt x="117" y="33"/>
                  </a:lnTo>
                  <a:lnTo>
                    <a:pt x="116" y="32"/>
                  </a:lnTo>
                  <a:lnTo>
                    <a:pt x="116" y="31"/>
                  </a:lnTo>
                  <a:lnTo>
                    <a:pt x="115" y="30"/>
                  </a:lnTo>
                  <a:lnTo>
                    <a:pt x="114" y="29"/>
                  </a:lnTo>
                  <a:lnTo>
                    <a:pt x="114" y="28"/>
                  </a:lnTo>
                  <a:lnTo>
                    <a:pt x="114" y="27"/>
                  </a:lnTo>
                  <a:lnTo>
                    <a:pt x="115" y="25"/>
                  </a:lnTo>
                  <a:lnTo>
                    <a:pt x="116" y="22"/>
                  </a:lnTo>
                  <a:lnTo>
                    <a:pt x="116" y="20"/>
                  </a:lnTo>
                  <a:lnTo>
                    <a:pt x="116" y="17"/>
                  </a:lnTo>
                  <a:lnTo>
                    <a:pt x="116" y="15"/>
                  </a:lnTo>
                  <a:lnTo>
                    <a:pt x="116" y="12"/>
                  </a:lnTo>
                  <a:lnTo>
                    <a:pt x="114" y="9"/>
                  </a:lnTo>
                  <a:lnTo>
                    <a:pt x="111" y="7"/>
                  </a:lnTo>
                  <a:lnTo>
                    <a:pt x="108" y="5"/>
                  </a:lnTo>
                  <a:lnTo>
                    <a:pt x="109" y="6"/>
                  </a:lnTo>
                  <a:lnTo>
                    <a:pt x="110" y="6"/>
                  </a:lnTo>
                  <a:lnTo>
                    <a:pt x="111" y="8"/>
                  </a:lnTo>
                  <a:lnTo>
                    <a:pt x="113" y="10"/>
                  </a:lnTo>
                  <a:lnTo>
                    <a:pt x="113" y="13"/>
                  </a:lnTo>
                  <a:lnTo>
                    <a:pt x="114" y="16"/>
                  </a:lnTo>
                  <a:lnTo>
                    <a:pt x="114" y="20"/>
                  </a:lnTo>
                  <a:lnTo>
                    <a:pt x="113" y="24"/>
                  </a:lnTo>
                  <a:lnTo>
                    <a:pt x="110" y="29"/>
                  </a:lnTo>
                  <a:lnTo>
                    <a:pt x="110" y="30"/>
                  </a:lnTo>
                  <a:lnTo>
                    <a:pt x="110" y="31"/>
                  </a:lnTo>
                  <a:lnTo>
                    <a:pt x="111" y="32"/>
                  </a:lnTo>
                  <a:lnTo>
                    <a:pt x="111" y="33"/>
                  </a:lnTo>
                  <a:lnTo>
                    <a:pt x="112" y="34"/>
                  </a:lnTo>
                  <a:lnTo>
                    <a:pt x="113" y="35"/>
                  </a:lnTo>
                  <a:lnTo>
                    <a:pt x="113" y="36"/>
                  </a:lnTo>
                  <a:lnTo>
                    <a:pt x="113" y="37"/>
                  </a:lnTo>
                  <a:lnTo>
                    <a:pt x="113" y="38"/>
                  </a:lnTo>
                  <a:lnTo>
                    <a:pt x="112" y="39"/>
                  </a:lnTo>
                  <a:lnTo>
                    <a:pt x="111" y="39"/>
                  </a:lnTo>
                  <a:lnTo>
                    <a:pt x="110" y="39"/>
                  </a:lnTo>
                  <a:lnTo>
                    <a:pt x="109" y="40"/>
                  </a:lnTo>
                  <a:lnTo>
                    <a:pt x="107" y="40"/>
                  </a:lnTo>
                  <a:lnTo>
                    <a:pt x="106" y="40"/>
                  </a:lnTo>
                  <a:lnTo>
                    <a:pt x="104" y="40"/>
                  </a:lnTo>
                  <a:lnTo>
                    <a:pt x="102" y="40"/>
                  </a:lnTo>
                  <a:lnTo>
                    <a:pt x="100" y="41"/>
                  </a:lnTo>
                  <a:lnTo>
                    <a:pt x="98" y="41"/>
                  </a:lnTo>
                  <a:lnTo>
                    <a:pt x="95" y="40"/>
                  </a:lnTo>
                  <a:lnTo>
                    <a:pt x="93" y="40"/>
                  </a:lnTo>
                  <a:lnTo>
                    <a:pt x="91" y="40"/>
                  </a:lnTo>
                  <a:lnTo>
                    <a:pt x="88" y="41"/>
                  </a:lnTo>
                  <a:lnTo>
                    <a:pt x="86" y="42"/>
                  </a:lnTo>
                  <a:lnTo>
                    <a:pt x="83" y="42"/>
                  </a:lnTo>
                  <a:lnTo>
                    <a:pt x="81" y="42"/>
                  </a:lnTo>
                  <a:lnTo>
                    <a:pt x="79" y="43"/>
                  </a:lnTo>
                  <a:lnTo>
                    <a:pt x="78" y="43"/>
                  </a:lnTo>
                  <a:lnTo>
                    <a:pt x="77" y="43"/>
                  </a:lnTo>
                  <a:lnTo>
                    <a:pt x="79" y="43"/>
                  </a:lnTo>
                  <a:lnTo>
                    <a:pt x="82" y="42"/>
                  </a:lnTo>
                  <a:lnTo>
                    <a:pt x="85" y="42"/>
                  </a:lnTo>
                  <a:lnTo>
                    <a:pt x="87" y="42"/>
                  </a:lnTo>
                  <a:lnTo>
                    <a:pt x="90" y="42"/>
                  </a:lnTo>
                  <a:lnTo>
                    <a:pt x="93" y="42"/>
                  </a:lnTo>
                  <a:lnTo>
                    <a:pt x="96" y="42"/>
                  </a:lnTo>
                  <a:lnTo>
                    <a:pt x="98" y="42"/>
                  </a:lnTo>
                  <a:lnTo>
                    <a:pt x="101" y="42"/>
                  </a:lnTo>
                  <a:lnTo>
                    <a:pt x="104" y="43"/>
                  </a:lnTo>
                  <a:lnTo>
                    <a:pt x="104" y="42"/>
                  </a:lnTo>
                  <a:lnTo>
                    <a:pt x="106" y="42"/>
                  </a:lnTo>
                  <a:lnTo>
                    <a:pt x="107" y="42"/>
                  </a:lnTo>
                  <a:lnTo>
                    <a:pt x="108" y="42"/>
                  </a:lnTo>
                  <a:lnTo>
                    <a:pt x="109" y="42"/>
                  </a:lnTo>
                  <a:lnTo>
                    <a:pt x="110" y="43"/>
                  </a:lnTo>
                  <a:lnTo>
                    <a:pt x="111" y="43"/>
                  </a:lnTo>
                  <a:lnTo>
                    <a:pt x="112" y="43"/>
                  </a:lnTo>
                  <a:lnTo>
                    <a:pt x="113" y="44"/>
                  </a:lnTo>
                  <a:lnTo>
                    <a:pt x="113" y="45"/>
                  </a:lnTo>
                  <a:lnTo>
                    <a:pt x="114" y="46"/>
                  </a:lnTo>
                  <a:lnTo>
                    <a:pt x="114" y="47"/>
                  </a:lnTo>
                  <a:lnTo>
                    <a:pt x="114" y="48"/>
                  </a:lnTo>
                  <a:lnTo>
                    <a:pt x="114" y="49"/>
                  </a:lnTo>
                  <a:lnTo>
                    <a:pt x="114" y="50"/>
                  </a:lnTo>
                  <a:lnTo>
                    <a:pt x="112" y="53"/>
                  </a:lnTo>
                  <a:lnTo>
                    <a:pt x="110" y="55"/>
                  </a:lnTo>
                  <a:lnTo>
                    <a:pt x="108" y="56"/>
                  </a:lnTo>
                  <a:lnTo>
                    <a:pt x="106" y="58"/>
                  </a:lnTo>
                  <a:lnTo>
                    <a:pt x="104" y="59"/>
                  </a:lnTo>
                  <a:lnTo>
                    <a:pt x="102" y="61"/>
                  </a:lnTo>
                  <a:lnTo>
                    <a:pt x="100" y="63"/>
                  </a:lnTo>
                  <a:lnTo>
                    <a:pt x="99" y="65"/>
                  </a:lnTo>
                  <a:lnTo>
                    <a:pt x="98" y="68"/>
                  </a:lnTo>
                  <a:lnTo>
                    <a:pt x="98" y="71"/>
                  </a:lnTo>
                  <a:lnTo>
                    <a:pt x="98" y="70"/>
                  </a:lnTo>
                  <a:lnTo>
                    <a:pt x="98" y="69"/>
                  </a:lnTo>
                  <a:lnTo>
                    <a:pt x="99" y="68"/>
                  </a:lnTo>
                  <a:lnTo>
                    <a:pt x="100" y="66"/>
                  </a:lnTo>
                  <a:lnTo>
                    <a:pt x="101" y="65"/>
                  </a:lnTo>
                  <a:lnTo>
                    <a:pt x="102" y="63"/>
                  </a:lnTo>
                  <a:lnTo>
                    <a:pt x="102" y="62"/>
                  </a:lnTo>
                  <a:lnTo>
                    <a:pt x="103" y="62"/>
                  </a:lnTo>
                  <a:lnTo>
                    <a:pt x="104" y="62"/>
                  </a:lnTo>
                  <a:lnTo>
                    <a:pt x="104" y="61"/>
                  </a:lnTo>
                  <a:lnTo>
                    <a:pt x="105" y="60"/>
                  </a:lnTo>
                  <a:lnTo>
                    <a:pt x="106" y="60"/>
                  </a:lnTo>
                  <a:lnTo>
                    <a:pt x="107" y="60"/>
                  </a:lnTo>
                  <a:lnTo>
                    <a:pt x="107" y="59"/>
                  </a:lnTo>
                  <a:lnTo>
                    <a:pt x="108" y="59"/>
                  </a:lnTo>
                  <a:lnTo>
                    <a:pt x="109" y="59"/>
                  </a:lnTo>
                  <a:lnTo>
                    <a:pt x="110" y="59"/>
                  </a:lnTo>
                  <a:lnTo>
                    <a:pt x="111" y="59"/>
                  </a:lnTo>
                  <a:lnTo>
                    <a:pt x="112" y="59"/>
                  </a:lnTo>
                  <a:lnTo>
                    <a:pt x="112" y="60"/>
                  </a:lnTo>
                  <a:lnTo>
                    <a:pt x="113" y="60"/>
                  </a:lnTo>
                  <a:lnTo>
                    <a:pt x="113" y="61"/>
                  </a:lnTo>
                  <a:lnTo>
                    <a:pt x="112" y="62"/>
                  </a:lnTo>
                  <a:lnTo>
                    <a:pt x="113" y="64"/>
                  </a:lnTo>
                  <a:lnTo>
                    <a:pt x="113" y="65"/>
                  </a:lnTo>
                  <a:lnTo>
                    <a:pt x="113" y="66"/>
                  </a:lnTo>
                  <a:lnTo>
                    <a:pt x="113" y="68"/>
                  </a:lnTo>
                  <a:lnTo>
                    <a:pt x="114" y="69"/>
                  </a:lnTo>
                  <a:lnTo>
                    <a:pt x="115" y="70"/>
                  </a:lnTo>
                  <a:lnTo>
                    <a:pt x="116" y="72"/>
                  </a:lnTo>
                  <a:lnTo>
                    <a:pt x="117" y="73"/>
                  </a:lnTo>
                  <a:lnTo>
                    <a:pt x="118" y="74"/>
                  </a:lnTo>
                  <a:lnTo>
                    <a:pt x="120" y="75"/>
                  </a:lnTo>
                  <a:lnTo>
                    <a:pt x="122" y="77"/>
                  </a:lnTo>
                  <a:lnTo>
                    <a:pt x="124" y="78"/>
                  </a:lnTo>
                  <a:lnTo>
                    <a:pt x="127" y="79"/>
                  </a:lnTo>
                  <a:lnTo>
                    <a:pt x="129" y="80"/>
                  </a:lnTo>
                  <a:lnTo>
                    <a:pt x="131" y="80"/>
                  </a:lnTo>
                  <a:lnTo>
                    <a:pt x="133" y="82"/>
                  </a:lnTo>
                  <a:lnTo>
                    <a:pt x="135" y="83"/>
                  </a:lnTo>
                  <a:lnTo>
                    <a:pt x="137" y="84"/>
                  </a:lnTo>
                  <a:lnTo>
                    <a:pt x="139" y="86"/>
                  </a:lnTo>
                  <a:lnTo>
                    <a:pt x="140" y="86"/>
                  </a:lnTo>
                  <a:lnTo>
                    <a:pt x="142" y="88"/>
                  </a:lnTo>
                  <a:lnTo>
                    <a:pt x="142" y="89"/>
                  </a:lnTo>
                  <a:lnTo>
                    <a:pt x="143" y="92"/>
                  </a:lnTo>
                  <a:lnTo>
                    <a:pt x="143" y="93"/>
                  </a:lnTo>
                  <a:lnTo>
                    <a:pt x="143" y="95"/>
                  </a:lnTo>
                  <a:lnTo>
                    <a:pt x="143" y="98"/>
                  </a:lnTo>
                  <a:lnTo>
                    <a:pt x="142" y="99"/>
                  </a:lnTo>
                  <a:lnTo>
                    <a:pt x="142" y="101"/>
                  </a:lnTo>
                  <a:lnTo>
                    <a:pt x="140" y="103"/>
                  </a:lnTo>
                  <a:lnTo>
                    <a:pt x="140" y="105"/>
                  </a:lnTo>
                  <a:lnTo>
                    <a:pt x="138" y="107"/>
                  </a:lnTo>
                  <a:lnTo>
                    <a:pt x="137" y="109"/>
                  </a:lnTo>
                  <a:lnTo>
                    <a:pt x="136" y="111"/>
                  </a:lnTo>
                  <a:lnTo>
                    <a:pt x="135" y="112"/>
                  </a:lnTo>
                  <a:lnTo>
                    <a:pt x="135" y="113"/>
                  </a:lnTo>
                  <a:lnTo>
                    <a:pt x="134" y="115"/>
                  </a:lnTo>
                  <a:lnTo>
                    <a:pt x="134" y="116"/>
                  </a:lnTo>
                  <a:lnTo>
                    <a:pt x="134" y="118"/>
                  </a:lnTo>
                  <a:lnTo>
                    <a:pt x="134" y="119"/>
                  </a:lnTo>
                  <a:lnTo>
                    <a:pt x="134" y="121"/>
                  </a:lnTo>
                  <a:lnTo>
                    <a:pt x="135" y="121"/>
                  </a:lnTo>
                  <a:lnTo>
                    <a:pt x="135" y="122"/>
                  </a:lnTo>
                  <a:lnTo>
                    <a:pt x="136" y="123"/>
                  </a:lnTo>
                  <a:lnTo>
                    <a:pt x="136" y="124"/>
                  </a:lnTo>
                  <a:lnTo>
                    <a:pt x="137" y="125"/>
                  </a:lnTo>
                  <a:lnTo>
                    <a:pt x="139" y="126"/>
                  </a:lnTo>
                  <a:lnTo>
                    <a:pt x="140" y="126"/>
                  </a:lnTo>
                  <a:lnTo>
                    <a:pt x="140" y="127"/>
                  </a:lnTo>
                  <a:lnTo>
                    <a:pt x="141" y="127"/>
                  </a:lnTo>
                  <a:lnTo>
                    <a:pt x="142" y="127"/>
                  </a:lnTo>
                  <a:lnTo>
                    <a:pt x="142" y="128"/>
                  </a:lnTo>
                  <a:lnTo>
                    <a:pt x="143" y="129"/>
                  </a:lnTo>
                  <a:lnTo>
                    <a:pt x="143" y="130"/>
                  </a:lnTo>
                  <a:lnTo>
                    <a:pt x="143" y="132"/>
                  </a:lnTo>
                  <a:lnTo>
                    <a:pt x="142" y="133"/>
                  </a:lnTo>
                  <a:lnTo>
                    <a:pt x="141" y="136"/>
                  </a:lnTo>
                  <a:lnTo>
                    <a:pt x="140" y="138"/>
                  </a:lnTo>
                  <a:lnTo>
                    <a:pt x="140" y="140"/>
                  </a:lnTo>
                  <a:lnTo>
                    <a:pt x="138" y="142"/>
                  </a:lnTo>
                  <a:lnTo>
                    <a:pt x="137" y="145"/>
                  </a:lnTo>
                  <a:lnTo>
                    <a:pt x="136" y="146"/>
                  </a:lnTo>
                  <a:lnTo>
                    <a:pt x="135" y="147"/>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 name="Freeform 317"/>
            <p:cNvSpPr>
              <a:spLocks/>
            </p:cNvSpPr>
            <p:nvPr/>
          </p:nvSpPr>
          <p:spPr bwMode="auto">
            <a:xfrm>
              <a:off x="3066" y="1622"/>
              <a:ext cx="262" cy="222"/>
            </a:xfrm>
            <a:custGeom>
              <a:avLst/>
              <a:gdLst>
                <a:gd name="T0" fmla="*/ 111 w 262"/>
                <a:gd name="T1" fmla="*/ 148 h 222"/>
                <a:gd name="T2" fmla="*/ 114 w 262"/>
                <a:gd name="T3" fmla="*/ 131 h 222"/>
                <a:gd name="T4" fmla="*/ 111 w 262"/>
                <a:gd name="T5" fmla="*/ 131 h 222"/>
                <a:gd name="T6" fmla="*/ 79 w 262"/>
                <a:gd name="T7" fmla="*/ 137 h 222"/>
                <a:gd name="T8" fmla="*/ 33 w 262"/>
                <a:gd name="T9" fmla="*/ 152 h 222"/>
                <a:gd name="T10" fmla="*/ 2 w 262"/>
                <a:gd name="T11" fmla="*/ 153 h 222"/>
                <a:gd name="T12" fmla="*/ 8 w 262"/>
                <a:gd name="T13" fmla="*/ 165 h 222"/>
                <a:gd name="T14" fmla="*/ 40 w 262"/>
                <a:gd name="T15" fmla="*/ 155 h 222"/>
                <a:gd name="T16" fmla="*/ 33 w 262"/>
                <a:gd name="T17" fmla="*/ 168 h 222"/>
                <a:gd name="T18" fmla="*/ 56 w 262"/>
                <a:gd name="T19" fmla="*/ 153 h 222"/>
                <a:gd name="T20" fmla="*/ 72 w 262"/>
                <a:gd name="T21" fmla="*/ 159 h 222"/>
                <a:gd name="T22" fmla="*/ 80 w 262"/>
                <a:gd name="T23" fmla="*/ 168 h 222"/>
                <a:gd name="T24" fmla="*/ 77 w 262"/>
                <a:gd name="T25" fmla="*/ 142 h 222"/>
                <a:gd name="T26" fmla="*/ 110 w 262"/>
                <a:gd name="T27" fmla="*/ 152 h 222"/>
                <a:gd name="T28" fmla="*/ 125 w 262"/>
                <a:gd name="T29" fmla="*/ 171 h 222"/>
                <a:gd name="T30" fmla="*/ 132 w 262"/>
                <a:gd name="T31" fmla="*/ 176 h 222"/>
                <a:gd name="T32" fmla="*/ 133 w 262"/>
                <a:gd name="T33" fmla="*/ 153 h 222"/>
                <a:gd name="T34" fmla="*/ 187 w 262"/>
                <a:gd name="T35" fmla="*/ 173 h 222"/>
                <a:gd name="T36" fmla="*/ 203 w 262"/>
                <a:gd name="T37" fmla="*/ 189 h 222"/>
                <a:gd name="T38" fmla="*/ 218 w 262"/>
                <a:gd name="T39" fmla="*/ 221 h 222"/>
                <a:gd name="T40" fmla="*/ 216 w 262"/>
                <a:gd name="T41" fmla="*/ 203 h 222"/>
                <a:gd name="T42" fmla="*/ 231 w 262"/>
                <a:gd name="T43" fmla="*/ 186 h 222"/>
                <a:gd name="T44" fmla="*/ 245 w 262"/>
                <a:gd name="T45" fmla="*/ 183 h 222"/>
                <a:gd name="T46" fmla="*/ 230 w 262"/>
                <a:gd name="T47" fmla="*/ 178 h 222"/>
                <a:gd name="T48" fmla="*/ 203 w 262"/>
                <a:gd name="T49" fmla="*/ 176 h 222"/>
                <a:gd name="T50" fmla="*/ 220 w 262"/>
                <a:gd name="T51" fmla="*/ 151 h 222"/>
                <a:gd name="T52" fmla="*/ 232 w 262"/>
                <a:gd name="T53" fmla="*/ 151 h 222"/>
                <a:gd name="T54" fmla="*/ 198 w 262"/>
                <a:gd name="T55" fmla="*/ 108 h 222"/>
                <a:gd name="T56" fmla="*/ 194 w 262"/>
                <a:gd name="T57" fmla="*/ 108 h 222"/>
                <a:gd name="T58" fmla="*/ 193 w 262"/>
                <a:gd name="T59" fmla="*/ 76 h 222"/>
                <a:gd name="T60" fmla="*/ 204 w 262"/>
                <a:gd name="T61" fmla="*/ 56 h 222"/>
                <a:gd name="T62" fmla="*/ 203 w 262"/>
                <a:gd name="T63" fmla="*/ 54 h 222"/>
                <a:gd name="T64" fmla="*/ 172 w 262"/>
                <a:gd name="T65" fmla="*/ 62 h 222"/>
                <a:gd name="T66" fmla="*/ 172 w 262"/>
                <a:gd name="T67" fmla="*/ 46 h 222"/>
                <a:gd name="T68" fmla="*/ 152 w 262"/>
                <a:gd name="T69" fmla="*/ 38 h 222"/>
                <a:gd name="T70" fmla="*/ 157 w 262"/>
                <a:gd name="T71" fmla="*/ 10 h 222"/>
                <a:gd name="T72" fmla="*/ 170 w 262"/>
                <a:gd name="T73" fmla="*/ 17 h 222"/>
                <a:gd name="T74" fmla="*/ 174 w 262"/>
                <a:gd name="T75" fmla="*/ 17 h 222"/>
                <a:gd name="T76" fmla="*/ 187 w 262"/>
                <a:gd name="T77" fmla="*/ 9 h 222"/>
                <a:gd name="T78" fmla="*/ 202 w 262"/>
                <a:gd name="T79" fmla="*/ 23 h 222"/>
                <a:gd name="T80" fmla="*/ 193 w 262"/>
                <a:gd name="T81" fmla="*/ 32 h 222"/>
                <a:gd name="T82" fmla="*/ 207 w 262"/>
                <a:gd name="T83" fmla="*/ 17 h 222"/>
                <a:gd name="T84" fmla="*/ 178 w 262"/>
                <a:gd name="T85" fmla="*/ 6 h 222"/>
                <a:gd name="T86" fmla="*/ 153 w 262"/>
                <a:gd name="T87" fmla="*/ 8 h 222"/>
                <a:gd name="T88" fmla="*/ 156 w 262"/>
                <a:gd name="T89" fmla="*/ 49 h 222"/>
                <a:gd name="T90" fmla="*/ 185 w 262"/>
                <a:gd name="T91" fmla="*/ 74 h 222"/>
                <a:gd name="T92" fmla="*/ 190 w 262"/>
                <a:gd name="T93" fmla="*/ 151 h 222"/>
                <a:gd name="T94" fmla="*/ 158 w 262"/>
                <a:gd name="T95" fmla="*/ 152 h 222"/>
                <a:gd name="T96" fmla="*/ 146 w 262"/>
                <a:gd name="T97" fmla="*/ 126 h 222"/>
                <a:gd name="T98" fmla="*/ 147 w 262"/>
                <a:gd name="T99" fmla="*/ 91 h 222"/>
                <a:gd name="T100" fmla="*/ 121 w 262"/>
                <a:gd name="T101" fmla="*/ 71 h 222"/>
                <a:gd name="T102" fmla="*/ 118 w 262"/>
                <a:gd name="T103" fmla="*/ 39 h 222"/>
                <a:gd name="T104" fmla="*/ 132 w 262"/>
                <a:gd name="T105" fmla="*/ 24 h 222"/>
                <a:gd name="T106" fmla="*/ 116 w 262"/>
                <a:gd name="T107" fmla="*/ 20 h 222"/>
                <a:gd name="T108" fmla="*/ 111 w 262"/>
                <a:gd name="T109" fmla="*/ 32 h 222"/>
                <a:gd name="T110" fmla="*/ 100 w 262"/>
                <a:gd name="T111" fmla="*/ 41 h 222"/>
                <a:gd name="T112" fmla="*/ 98 w 262"/>
                <a:gd name="T113" fmla="*/ 42 h 222"/>
                <a:gd name="T114" fmla="*/ 114 w 262"/>
                <a:gd name="T115" fmla="*/ 50 h 222"/>
                <a:gd name="T116" fmla="*/ 102 w 262"/>
                <a:gd name="T117" fmla="*/ 62 h 222"/>
                <a:gd name="T118" fmla="*/ 113 w 262"/>
                <a:gd name="T119" fmla="*/ 65 h 222"/>
                <a:gd name="T120" fmla="*/ 142 w 262"/>
                <a:gd name="T121" fmla="*/ 89 h 222"/>
                <a:gd name="T122" fmla="*/ 135 w 262"/>
                <a:gd name="T123" fmla="*/ 122 h 222"/>
                <a:gd name="T124" fmla="*/ 140 w 262"/>
                <a:gd name="T125" fmla="*/ 138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222"/>
                <a:gd name="T191" fmla="*/ 262 w 262"/>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222">
                  <a:moveTo>
                    <a:pt x="135" y="147"/>
                  </a:moveTo>
                  <a:lnTo>
                    <a:pt x="134" y="148"/>
                  </a:lnTo>
                  <a:lnTo>
                    <a:pt x="133" y="148"/>
                  </a:lnTo>
                  <a:lnTo>
                    <a:pt x="132" y="149"/>
                  </a:lnTo>
                  <a:lnTo>
                    <a:pt x="130" y="149"/>
                  </a:lnTo>
                  <a:lnTo>
                    <a:pt x="129" y="149"/>
                  </a:lnTo>
                  <a:lnTo>
                    <a:pt x="128" y="149"/>
                  </a:lnTo>
                  <a:lnTo>
                    <a:pt x="126" y="149"/>
                  </a:lnTo>
                  <a:lnTo>
                    <a:pt x="125" y="149"/>
                  </a:lnTo>
                  <a:lnTo>
                    <a:pt x="123" y="149"/>
                  </a:lnTo>
                  <a:lnTo>
                    <a:pt x="122" y="149"/>
                  </a:lnTo>
                  <a:lnTo>
                    <a:pt x="120" y="149"/>
                  </a:lnTo>
                  <a:lnTo>
                    <a:pt x="119" y="149"/>
                  </a:lnTo>
                  <a:lnTo>
                    <a:pt x="118" y="149"/>
                  </a:lnTo>
                  <a:lnTo>
                    <a:pt x="117" y="149"/>
                  </a:lnTo>
                  <a:lnTo>
                    <a:pt x="116" y="149"/>
                  </a:lnTo>
                  <a:lnTo>
                    <a:pt x="114" y="149"/>
                  </a:lnTo>
                  <a:lnTo>
                    <a:pt x="113" y="148"/>
                  </a:lnTo>
                  <a:lnTo>
                    <a:pt x="111" y="148"/>
                  </a:lnTo>
                  <a:lnTo>
                    <a:pt x="110" y="148"/>
                  </a:lnTo>
                  <a:lnTo>
                    <a:pt x="108" y="147"/>
                  </a:lnTo>
                  <a:lnTo>
                    <a:pt x="108" y="146"/>
                  </a:lnTo>
                  <a:lnTo>
                    <a:pt x="107" y="146"/>
                  </a:lnTo>
                  <a:lnTo>
                    <a:pt x="107" y="145"/>
                  </a:lnTo>
                  <a:lnTo>
                    <a:pt x="106" y="145"/>
                  </a:lnTo>
                  <a:lnTo>
                    <a:pt x="105" y="145"/>
                  </a:lnTo>
                  <a:lnTo>
                    <a:pt x="105" y="143"/>
                  </a:lnTo>
                  <a:lnTo>
                    <a:pt x="105" y="142"/>
                  </a:lnTo>
                  <a:lnTo>
                    <a:pt x="105" y="141"/>
                  </a:lnTo>
                  <a:lnTo>
                    <a:pt x="106" y="140"/>
                  </a:lnTo>
                  <a:lnTo>
                    <a:pt x="107" y="139"/>
                  </a:lnTo>
                  <a:lnTo>
                    <a:pt x="108" y="139"/>
                  </a:lnTo>
                  <a:lnTo>
                    <a:pt x="109" y="138"/>
                  </a:lnTo>
                  <a:lnTo>
                    <a:pt x="110" y="137"/>
                  </a:lnTo>
                  <a:lnTo>
                    <a:pt x="111" y="136"/>
                  </a:lnTo>
                  <a:lnTo>
                    <a:pt x="113" y="133"/>
                  </a:lnTo>
                  <a:lnTo>
                    <a:pt x="114" y="131"/>
                  </a:lnTo>
                  <a:lnTo>
                    <a:pt x="116" y="128"/>
                  </a:lnTo>
                  <a:lnTo>
                    <a:pt x="116" y="126"/>
                  </a:lnTo>
                  <a:lnTo>
                    <a:pt x="116" y="124"/>
                  </a:lnTo>
                  <a:lnTo>
                    <a:pt x="116" y="123"/>
                  </a:lnTo>
                  <a:lnTo>
                    <a:pt x="115" y="122"/>
                  </a:lnTo>
                  <a:lnTo>
                    <a:pt x="114" y="121"/>
                  </a:lnTo>
                  <a:lnTo>
                    <a:pt x="113" y="121"/>
                  </a:lnTo>
                  <a:lnTo>
                    <a:pt x="113" y="120"/>
                  </a:lnTo>
                  <a:lnTo>
                    <a:pt x="112" y="120"/>
                  </a:lnTo>
                  <a:lnTo>
                    <a:pt x="113" y="121"/>
                  </a:lnTo>
                  <a:lnTo>
                    <a:pt x="114" y="122"/>
                  </a:lnTo>
                  <a:lnTo>
                    <a:pt x="114" y="123"/>
                  </a:lnTo>
                  <a:lnTo>
                    <a:pt x="114" y="124"/>
                  </a:lnTo>
                  <a:lnTo>
                    <a:pt x="114" y="125"/>
                  </a:lnTo>
                  <a:lnTo>
                    <a:pt x="113" y="126"/>
                  </a:lnTo>
                  <a:lnTo>
                    <a:pt x="113" y="127"/>
                  </a:lnTo>
                  <a:lnTo>
                    <a:pt x="113" y="128"/>
                  </a:lnTo>
                  <a:lnTo>
                    <a:pt x="113" y="129"/>
                  </a:lnTo>
                  <a:lnTo>
                    <a:pt x="111" y="131"/>
                  </a:lnTo>
                  <a:lnTo>
                    <a:pt x="110" y="132"/>
                  </a:lnTo>
                  <a:lnTo>
                    <a:pt x="107" y="133"/>
                  </a:lnTo>
                  <a:lnTo>
                    <a:pt x="106" y="135"/>
                  </a:lnTo>
                  <a:lnTo>
                    <a:pt x="104" y="136"/>
                  </a:lnTo>
                  <a:lnTo>
                    <a:pt x="102" y="137"/>
                  </a:lnTo>
                  <a:lnTo>
                    <a:pt x="100" y="138"/>
                  </a:lnTo>
                  <a:lnTo>
                    <a:pt x="98" y="138"/>
                  </a:lnTo>
                  <a:lnTo>
                    <a:pt x="97" y="139"/>
                  </a:lnTo>
                  <a:lnTo>
                    <a:pt x="95" y="139"/>
                  </a:lnTo>
                  <a:lnTo>
                    <a:pt x="94" y="138"/>
                  </a:lnTo>
                  <a:lnTo>
                    <a:pt x="93" y="138"/>
                  </a:lnTo>
                  <a:lnTo>
                    <a:pt x="92" y="138"/>
                  </a:lnTo>
                  <a:lnTo>
                    <a:pt x="91" y="138"/>
                  </a:lnTo>
                  <a:lnTo>
                    <a:pt x="90" y="137"/>
                  </a:lnTo>
                  <a:lnTo>
                    <a:pt x="88" y="137"/>
                  </a:lnTo>
                  <a:lnTo>
                    <a:pt x="87" y="136"/>
                  </a:lnTo>
                  <a:lnTo>
                    <a:pt x="86" y="136"/>
                  </a:lnTo>
                  <a:lnTo>
                    <a:pt x="84" y="136"/>
                  </a:lnTo>
                  <a:lnTo>
                    <a:pt x="82" y="136"/>
                  </a:lnTo>
                  <a:lnTo>
                    <a:pt x="79" y="137"/>
                  </a:lnTo>
                  <a:lnTo>
                    <a:pt x="76" y="137"/>
                  </a:lnTo>
                  <a:lnTo>
                    <a:pt x="75" y="138"/>
                  </a:lnTo>
                  <a:lnTo>
                    <a:pt x="72" y="139"/>
                  </a:lnTo>
                  <a:lnTo>
                    <a:pt x="70" y="139"/>
                  </a:lnTo>
                  <a:lnTo>
                    <a:pt x="69" y="141"/>
                  </a:lnTo>
                  <a:lnTo>
                    <a:pt x="67" y="142"/>
                  </a:lnTo>
                  <a:lnTo>
                    <a:pt x="66" y="142"/>
                  </a:lnTo>
                  <a:lnTo>
                    <a:pt x="65" y="143"/>
                  </a:lnTo>
                  <a:lnTo>
                    <a:pt x="63" y="145"/>
                  </a:lnTo>
                  <a:lnTo>
                    <a:pt x="60" y="146"/>
                  </a:lnTo>
                  <a:lnTo>
                    <a:pt x="57" y="148"/>
                  </a:lnTo>
                  <a:lnTo>
                    <a:pt x="53" y="149"/>
                  </a:lnTo>
                  <a:lnTo>
                    <a:pt x="50" y="150"/>
                  </a:lnTo>
                  <a:lnTo>
                    <a:pt x="47" y="151"/>
                  </a:lnTo>
                  <a:lnTo>
                    <a:pt x="44" y="151"/>
                  </a:lnTo>
                  <a:lnTo>
                    <a:pt x="41" y="151"/>
                  </a:lnTo>
                  <a:lnTo>
                    <a:pt x="38" y="151"/>
                  </a:lnTo>
                  <a:lnTo>
                    <a:pt x="37" y="151"/>
                  </a:lnTo>
                  <a:lnTo>
                    <a:pt x="34" y="152"/>
                  </a:lnTo>
                  <a:lnTo>
                    <a:pt x="33" y="152"/>
                  </a:lnTo>
                  <a:lnTo>
                    <a:pt x="31" y="152"/>
                  </a:lnTo>
                  <a:lnTo>
                    <a:pt x="28" y="153"/>
                  </a:lnTo>
                  <a:lnTo>
                    <a:pt x="27" y="153"/>
                  </a:lnTo>
                  <a:lnTo>
                    <a:pt x="24" y="154"/>
                  </a:lnTo>
                  <a:lnTo>
                    <a:pt x="22" y="155"/>
                  </a:lnTo>
                  <a:lnTo>
                    <a:pt x="19" y="156"/>
                  </a:lnTo>
                  <a:lnTo>
                    <a:pt x="17" y="157"/>
                  </a:lnTo>
                  <a:lnTo>
                    <a:pt x="15" y="158"/>
                  </a:lnTo>
                  <a:lnTo>
                    <a:pt x="13" y="159"/>
                  </a:lnTo>
                  <a:lnTo>
                    <a:pt x="12" y="160"/>
                  </a:lnTo>
                  <a:lnTo>
                    <a:pt x="11" y="160"/>
                  </a:lnTo>
                  <a:lnTo>
                    <a:pt x="10" y="160"/>
                  </a:lnTo>
                  <a:lnTo>
                    <a:pt x="9" y="160"/>
                  </a:lnTo>
                  <a:lnTo>
                    <a:pt x="8" y="159"/>
                  </a:lnTo>
                  <a:lnTo>
                    <a:pt x="7" y="159"/>
                  </a:lnTo>
                  <a:lnTo>
                    <a:pt x="6" y="158"/>
                  </a:lnTo>
                  <a:lnTo>
                    <a:pt x="5" y="157"/>
                  </a:lnTo>
                  <a:lnTo>
                    <a:pt x="4" y="156"/>
                  </a:lnTo>
                  <a:lnTo>
                    <a:pt x="3" y="155"/>
                  </a:lnTo>
                  <a:lnTo>
                    <a:pt x="2" y="153"/>
                  </a:lnTo>
                  <a:lnTo>
                    <a:pt x="2" y="151"/>
                  </a:lnTo>
                  <a:lnTo>
                    <a:pt x="2" y="148"/>
                  </a:lnTo>
                  <a:lnTo>
                    <a:pt x="2" y="146"/>
                  </a:lnTo>
                  <a:lnTo>
                    <a:pt x="3" y="145"/>
                  </a:lnTo>
                  <a:lnTo>
                    <a:pt x="3" y="142"/>
                  </a:lnTo>
                  <a:lnTo>
                    <a:pt x="4" y="142"/>
                  </a:lnTo>
                  <a:lnTo>
                    <a:pt x="5" y="141"/>
                  </a:lnTo>
                  <a:lnTo>
                    <a:pt x="5" y="140"/>
                  </a:lnTo>
                  <a:lnTo>
                    <a:pt x="5" y="139"/>
                  </a:lnTo>
                  <a:lnTo>
                    <a:pt x="3" y="141"/>
                  </a:lnTo>
                  <a:lnTo>
                    <a:pt x="2" y="143"/>
                  </a:lnTo>
                  <a:lnTo>
                    <a:pt x="1" y="146"/>
                  </a:lnTo>
                  <a:lnTo>
                    <a:pt x="0" y="149"/>
                  </a:lnTo>
                  <a:lnTo>
                    <a:pt x="0" y="153"/>
                  </a:lnTo>
                  <a:lnTo>
                    <a:pt x="0" y="156"/>
                  </a:lnTo>
                  <a:lnTo>
                    <a:pt x="2" y="159"/>
                  </a:lnTo>
                  <a:lnTo>
                    <a:pt x="2" y="162"/>
                  </a:lnTo>
                  <a:lnTo>
                    <a:pt x="5" y="163"/>
                  </a:lnTo>
                  <a:lnTo>
                    <a:pt x="7" y="165"/>
                  </a:lnTo>
                  <a:lnTo>
                    <a:pt x="8" y="165"/>
                  </a:lnTo>
                  <a:lnTo>
                    <a:pt x="9" y="165"/>
                  </a:lnTo>
                  <a:lnTo>
                    <a:pt x="11" y="165"/>
                  </a:lnTo>
                  <a:lnTo>
                    <a:pt x="12" y="164"/>
                  </a:lnTo>
                  <a:lnTo>
                    <a:pt x="13" y="163"/>
                  </a:lnTo>
                  <a:lnTo>
                    <a:pt x="15" y="162"/>
                  </a:lnTo>
                  <a:lnTo>
                    <a:pt x="16" y="162"/>
                  </a:lnTo>
                  <a:lnTo>
                    <a:pt x="16" y="161"/>
                  </a:lnTo>
                  <a:lnTo>
                    <a:pt x="17" y="161"/>
                  </a:lnTo>
                  <a:lnTo>
                    <a:pt x="19" y="160"/>
                  </a:lnTo>
                  <a:lnTo>
                    <a:pt x="21" y="159"/>
                  </a:lnTo>
                  <a:lnTo>
                    <a:pt x="23" y="158"/>
                  </a:lnTo>
                  <a:lnTo>
                    <a:pt x="25" y="157"/>
                  </a:lnTo>
                  <a:lnTo>
                    <a:pt x="28" y="156"/>
                  </a:lnTo>
                  <a:lnTo>
                    <a:pt x="31" y="156"/>
                  </a:lnTo>
                  <a:lnTo>
                    <a:pt x="33" y="155"/>
                  </a:lnTo>
                  <a:lnTo>
                    <a:pt x="35" y="155"/>
                  </a:lnTo>
                  <a:lnTo>
                    <a:pt x="37" y="155"/>
                  </a:lnTo>
                  <a:lnTo>
                    <a:pt x="40" y="155"/>
                  </a:lnTo>
                  <a:lnTo>
                    <a:pt x="40" y="156"/>
                  </a:lnTo>
                  <a:lnTo>
                    <a:pt x="39" y="156"/>
                  </a:lnTo>
                  <a:lnTo>
                    <a:pt x="38" y="156"/>
                  </a:lnTo>
                  <a:lnTo>
                    <a:pt x="37" y="158"/>
                  </a:lnTo>
                  <a:lnTo>
                    <a:pt x="37" y="159"/>
                  </a:lnTo>
                  <a:lnTo>
                    <a:pt x="35" y="161"/>
                  </a:lnTo>
                  <a:lnTo>
                    <a:pt x="34" y="162"/>
                  </a:lnTo>
                  <a:lnTo>
                    <a:pt x="34" y="165"/>
                  </a:lnTo>
                  <a:lnTo>
                    <a:pt x="32" y="166"/>
                  </a:lnTo>
                  <a:lnTo>
                    <a:pt x="32" y="168"/>
                  </a:lnTo>
                  <a:lnTo>
                    <a:pt x="31" y="169"/>
                  </a:lnTo>
                  <a:lnTo>
                    <a:pt x="31" y="171"/>
                  </a:lnTo>
                  <a:lnTo>
                    <a:pt x="31" y="172"/>
                  </a:lnTo>
                  <a:lnTo>
                    <a:pt x="31" y="171"/>
                  </a:lnTo>
                  <a:lnTo>
                    <a:pt x="32" y="169"/>
                  </a:lnTo>
                  <a:lnTo>
                    <a:pt x="32" y="168"/>
                  </a:lnTo>
                  <a:lnTo>
                    <a:pt x="33" y="168"/>
                  </a:lnTo>
                  <a:lnTo>
                    <a:pt x="34" y="166"/>
                  </a:lnTo>
                  <a:lnTo>
                    <a:pt x="35" y="165"/>
                  </a:lnTo>
                  <a:lnTo>
                    <a:pt x="35" y="163"/>
                  </a:lnTo>
                  <a:lnTo>
                    <a:pt x="37" y="162"/>
                  </a:lnTo>
                  <a:lnTo>
                    <a:pt x="37" y="161"/>
                  </a:lnTo>
                  <a:lnTo>
                    <a:pt x="38" y="159"/>
                  </a:lnTo>
                  <a:lnTo>
                    <a:pt x="40" y="159"/>
                  </a:lnTo>
                  <a:lnTo>
                    <a:pt x="41" y="158"/>
                  </a:lnTo>
                  <a:lnTo>
                    <a:pt x="43" y="156"/>
                  </a:lnTo>
                  <a:lnTo>
                    <a:pt x="44" y="156"/>
                  </a:lnTo>
                  <a:lnTo>
                    <a:pt x="46" y="155"/>
                  </a:lnTo>
                  <a:lnTo>
                    <a:pt x="47" y="155"/>
                  </a:lnTo>
                  <a:lnTo>
                    <a:pt x="48" y="154"/>
                  </a:lnTo>
                  <a:lnTo>
                    <a:pt x="50" y="153"/>
                  </a:lnTo>
                  <a:lnTo>
                    <a:pt x="51" y="153"/>
                  </a:lnTo>
                  <a:lnTo>
                    <a:pt x="53" y="153"/>
                  </a:lnTo>
                  <a:lnTo>
                    <a:pt x="54" y="153"/>
                  </a:lnTo>
                  <a:lnTo>
                    <a:pt x="56" y="153"/>
                  </a:lnTo>
                  <a:lnTo>
                    <a:pt x="57" y="152"/>
                  </a:lnTo>
                  <a:lnTo>
                    <a:pt x="59" y="152"/>
                  </a:lnTo>
                  <a:lnTo>
                    <a:pt x="60" y="151"/>
                  </a:lnTo>
                  <a:lnTo>
                    <a:pt x="61" y="151"/>
                  </a:lnTo>
                  <a:lnTo>
                    <a:pt x="63" y="150"/>
                  </a:lnTo>
                  <a:lnTo>
                    <a:pt x="64" y="149"/>
                  </a:lnTo>
                  <a:lnTo>
                    <a:pt x="65" y="149"/>
                  </a:lnTo>
                  <a:lnTo>
                    <a:pt x="66" y="149"/>
                  </a:lnTo>
                  <a:lnTo>
                    <a:pt x="67" y="149"/>
                  </a:lnTo>
                  <a:lnTo>
                    <a:pt x="68" y="149"/>
                  </a:lnTo>
                  <a:lnTo>
                    <a:pt x="68" y="150"/>
                  </a:lnTo>
                  <a:lnTo>
                    <a:pt x="69" y="151"/>
                  </a:lnTo>
                  <a:lnTo>
                    <a:pt x="69" y="152"/>
                  </a:lnTo>
                  <a:lnTo>
                    <a:pt x="69" y="153"/>
                  </a:lnTo>
                  <a:lnTo>
                    <a:pt x="70" y="155"/>
                  </a:lnTo>
                  <a:lnTo>
                    <a:pt x="70" y="156"/>
                  </a:lnTo>
                  <a:lnTo>
                    <a:pt x="72" y="157"/>
                  </a:lnTo>
                  <a:lnTo>
                    <a:pt x="72" y="159"/>
                  </a:lnTo>
                  <a:lnTo>
                    <a:pt x="74" y="161"/>
                  </a:lnTo>
                  <a:lnTo>
                    <a:pt x="75" y="163"/>
                  </a:lnTo>
                  <a:lnTo>
                    <a:pt x="77" y="166"/>
                  </a:lnTo>
                  <a:lnTo>
                    <a:pt x="78" y="167"/>
                  </a:lnTo>
                  <a:lnTo>
                    <a:pt x="78" y="168"/>
                  </a:lnTo>
                  <a:lnTo>
                    <a:pt x="78" y="170"/>
                  </a:lnTo>
                  <a:lnTo>
                    <a:pt x="79" y="171"/>
                  </a:lnTo>
                  <a:lnTo>
                    <a:pt x="79" y="173"/>
                  </a:lnTo>
                  <a:lnTo>
                    <a:pt x="79" y="174"/>
                  </a:lnTo>
                  <a:lnTo>
                    <a:pt x="80" y="175"/>
                  </a:lnTo>
                  <a:lnTo>
                    <a:pt x="80" y="176"/>
                  </a:lnTo>
                  <a:lnTo>
                    <a:pt x="80" y="177"/>
                  </a:lnTo>
                  <a:lnTo>
                    <a:pt x="81" y="176"/>
                  </a:lnTo>
                  <a:lnTo>
                    <a:pt x="81" y="175"/>
                  </a:lnTo>
                  <a:lnTo>
                    <a:pt x="81" y="173"/>
                  </a:lnTo>
                  <a:lnTo>
                    <a:pt x="81" y="172"/>
                  </a:lnTo>
                  <a:lnTo>
                    <a:pt x="81" y="171"/>
                  </a:lnTo>
                  <a:lnTo>
                    <a:pt x="81" y="170"/>
                  </a:lnTo>
                  <a:lnTo>
                    <a:pt x="80" y="169"/>
                  </a:lnTo>
                  <a:lnTo>
                    <a:pt x="80" y="168"/>
                  </a:lnTo>
                  <a:lnTo>
                    <a:pt x="79" y="166"/>
                  </a:lnTo>
                  <a:lnTo>
                    <a:pt x="79" y="165"/>
                  </a:lnTo>
                  <a:lnTo>
                    <a:pt x="78" y="163"/>
                  </a:lnTo>
                  <a:lnTo>
                    <a:pt x="76" y="161"/>
                  </a:lnTo>
                  <a:lnTo>
                    <a:pt x="75" y="159"/>
                  </a:lnTo>
                  <a:lnTo>
                    <a:pt x="74" y="156"/>
                  </a:lnTo>
                  <a:lnTo>
                    <a:pt x="73" y="154"/>
                  </a:lnTo>
                  <a:lnTo>
                    <a:pt x="72" y="152"/>
                  </a:lnTo>
                  <a:lnTo>
                    <a:pt x="72" y="150"/>
                  </a:lnTo>
                  <a:lnTo>
                    <a:pt x="71" y="148"/>
                  </a:lnTo>
                  <a:lnTo>
                    <a:pt x="71" y="146"/>
                  </a:lnTo>
                  <a:lnTo>
                    <a:pt x="72" y="145"/>
                  </a:lnTo>
                  <a:lnTo>
                    <a:pt x="72" y="144"/>
                  </a:lnTo>
                  <a:lnTo>
                    <a:pt x="73" y="143"/>
                  </a:lnTo>
                  <a:lnTo>
                    <a:pt x="75" y="142"/>
                  </a:lnTo>
                  <a:lnTo>
                    <a:pt x="76" y="142"/>
                  </a:lnTo>
                  <a:lnTo>
                    <a:pt x="77" y="142"/>
                  </a:lnTo>
                  <a:lnTo>
                    <a:pt x="78" y="141"/>
                  </a:lnTo>
                  <a:lnTo>
                    <a:pt x="79" y="141"/>
                  </a:lnTo>
                  <a:lnTo>
                    <a:pt x="81" y="141"/>
                  </a:lnTo>
                  <a:lnTo>
                    <a:pt x="83" y="141"/>
                  </a:lnTo>
                  <a:lnTo>
                    <a:pt x="85" y="141"/>
                  </a:lnTo>
                  <a:lnTo>
                    <a:pt x="87" y="141"/>
                  </a:lnTo>
                  <a:lnTo>
                    <a:pt x="89" y="141"/>
                  </a:lnTo>
                  <a:lnTo>
                    <a:pt x="91" y="142"/>
                  </a:lnTo>
                  <a:lnTo>
                    <a:pt x="93" y="142"/>
                  </a:lnTo>
                  <a:lnTo>
                    <a:pt x="94" y="142"/>
                  </a:lnTo>
                  <a:lnTo>
                    <a:pt x="96" y="143"/>
                  </a:lnTo>
                  <a:lnTo>
                    <a:pt x="97" y="144"/>
                  </a:lnTo>
                  <a:lnTo>
                    <a:pt x="99" y="145"/>
                  </a:lnTo>
                  <a:lnTo>
                    <a:pt x="100" y="146"/>
                  </a:lnTo>
                  <a:lnTo>
                    <a:pt x="101" y="148"/>
                  </a:lnTo>
                  <a:lnTo>
                    <a:pt x="102" y="149"/>
                  </a:lnTo>
                  <a:lnTo>
                    <a:pt x="104" y="150"/>
                  </a:lnTo>
                  <a:lnTo>
                    <a:pt x="105" y="151"/>
                  </a:lnTo>
                  <a:lnTo>
                    <a:pt x="107" y="152"/>
                  </a:lnTo>
                  <a:lnTo>
                    <a:pt x="110" y="152"/>
                  </a:lnTo>
                  <a:lnTo>
                    <a:pt x="110" y="153"/>
                  </a:lnTo>
                  <a:lnTo>
                    <a:pt x="111" y="153"/>
                  </a:lnTo>
                  <a:lnTo>
                    <a:pt x="112" y="153"/>
                  </a:lnTo>
                  <a:lnTo>
                    <a:pt x="113" y="153"/>
                  </a:lnTo>
                  <a:lnTo>
                    <a:pt x="114" y="153"/>
                  </a:lnTo>
                  <a:lnTo>
                    <a:pt x="116" y="153"/>
                  </a:lnTo>
                  <a:lnTo>
                    <a:pt x="116" y="154"/>
                  </a:lnTo>
                  <a:lnTo>
                    <a:pt x="117" y="155"/>
                  </a:lnTo>
                  <a:lnTo>
                    <a:pt x="118" y="156"/>
                  </a:lnTo>
                  <a:lnTo>
                    <a:pt x="119" y="156"/>
                  </a:lnTo>
                  <a:lnTo>
                    <a:pt x="120" y="157"/>
                  </a:lnTo>
                  <a:lnTo>
                    <a:pt x="121" y="158"/>
                  </a:lnTo>
                  <a:lnTo>
                    <a:pt x="122" y="159"/>
                  </a:lnTo>
                  <a:lnTo>
                    <a:pt x="123" y="161"/>
                  </a:lnTo>
                  <a:lnTo>
                    <a:pt x="123" y="162"/>
                  </a:lnTo>
                  <a:lnTo>
                    <a:pt x="124" y="163"/>
                  </a:lnTo>
                  <a:lnTo>
                    <a:pt x="124" y="165"/>
                  </a:lnTo>
                  <a:lnTo>
                    <a:pt x="125" y="166"/>
                  </a:lnTo>
                  <a:lnTo>
                    <a:pt x="125" y="168"/>
                  </a:lnTo>
                  <a:lnTo>
                    <a:pt x="125" y="171"/>
                  </a:lnTo>
                  <a:lnTo>
                    <a:pt x="125" y="172"/>
                  </a:lnTo>
                  <a:lnTo>
                    <a:pt x="124" y="174"/>
                  </a:lnTo>
                  <a:lnTo>
                    <a:pt x="124" y="175"/>
                  </a:lnTo>
                  <a:lnTo>
                    <a:pt x="123" y="176"/>
                  </a:lnTo>
                  <a:lnTo>
                    <a:pt x="123" y="177"/>
                  </a:lnTo>
                  <a:lnTo>
                    <a:pt x="122" y="178"/>
                  </a:lnTo>
                  <a:lnTo>
                    <a:pt x="123" y="177"/>
                  </a:lnTo>
                  <a:lnTo>
                    <a:pt x="124" y="177"/>
                  </a:lnTo>
                  <a:lnTo>
                    <a:pt x="124" y="176"/>
                  </a:lnTo>
                  <a:lnTo>
                    <a:pt x="125" y="176"/>
                  </a:lnTo>
                  <a:lnTo>
                    <a:pt x="125" y="175"/>
                  </a:lnTo>
                  <a:lnTo>
                    <a:pt x="126" y="175"/>
                  </a:lnTo>
                  <a:lnTo>
                    <a:pt x="127" y="175"/>
                  </a:lnTo>
                  <a:lnTo>
                    <a:pt x="128" y="175"/>
                  </a:lnTo>
                  <a:lnTo>
                    <a:pt x="129" y="175"/>
                  </a:lnTo>
                  <a:lnTo>
                    <a:pt x="130" y="175"/>
                  </a:lnTo>
                  <a:lnTo>
                    <a:pt x="131" y="176"/>
                  </a:lnTo>
                  <a:lnTo>
                    <a:pt x="132" y="176"/>
                  </a:lnTo>
                  <a:lnTo>
                    <a:pt x="133" y="177"/>
                  </a:lnTo>
                  <a:lnTo>
                    <a:pt x="134" y="177"/>
                  </a:lnTo>
                  <a:lnTo>
                    <a:pt x="135" y="178"/>
                  </a:lnTo>
                  <a:lnTo>
                    <a:pt x="135" y="179"/>
                  </a:lnTo>
                  <a:lnTo>
                    <a:pt x="136" y="179"/>
                  </a:lnTo>
                  <a:lnTo>
                    <a:pt x="136" y="180"/>
                  </a:lnTo>
                  <a:lnTo>
                    <a:pt x="134" y="177"/>
                  </a:lnTo>
                  <a:lnTo>
                    <a:pt x="133" y="174"/>
                  </a:lnTo>
                  <a:lnTo>
                    <a:pt x="131" y="171"/>
                  </a:lnTo>
                  <a:lnTo>
                    <a:pt x="129" y="168"/>
                  </a:lnTo>
                  <a:lnTo>
                    <a:pt x="128" y="165"/>
                  </a:lnTo>
                  <a:lnTo>
                    <a:pt x="127" y="162"/>
                  </a:lnTo>
                  <a:lnTo>
                    <a:pt x="127" y="159"/>
                  </a:lnTo>
                  <a:lnTo>
                    <a:pt x="127" y="158"/>
                  </a:lnTo>
                  <a:lnTo>
                    <a:pt x="127" y="156"/>
                  </a:lnTo>
                  <a:lnTo>
                    <a:pt x="128" y="155"/>
                  </a:lnTo>
                  <a:lnTo>
                    <a:pt x="129" y="153"/>
                  </a:lnTo>
                  <a:lnTo>
                    <a:pt x="131" y="153"/>
                  </a:lnTo>
                  <a:lnTo>
                    <a:pt x="132" y="153"/>
                  </a:lnTo>
                  <a:lnTo>
                    <a:pt x="133" y="153"/>
                  </a:lnTo>
                  <a:lnTo>
                    <a:pt x="135" y="153"/>
                  </a:lnTo>
                  <a:lnTo>
                    <a:pt x="137" y="153"/>
                  </a:lnTo>
                  <a:lnTo>
                    <a:pt x="138" y="153"/>
                  </a:lnTo>
                  <a:lnTo>
                    <a:pt x="140" y="153"/>
                  </a:lnTo>
                  <a:lnTo>
                    <a:pt x="143" y="153"/>
                  </a:lnTo>
                  <a:lnTo>
                    <a:pt x="145" y="153"/>
                  </a:lnTo>
                  <a:lnTo>
                    <a:pt x="149" y="155"/>
                  </a:lnTo>
                  <a:lnTo>
                    <a:pt x="153" y="156"/>
                  </a:lnTo>
                  <a:lnTo>
                    <a:pt x="158" y="156"/>
                  </a:lnTo>
                  <a:lnTo>
                    <a:pt x="162" y="157"/>
                  </a:lnTo>
                  <a:lnTo>
                    <a:pt x="166" y="158"/>
                  </a:lnTo>
                  <a:lnTo>
                    <a:pt x="170" y="159"/>
                  </a:lnTo>
                  <a:lnTo>
                    <a:pt x="174" y="159"/>
                  </a:lnTo>
                  <a:lnTo>
                    <a:pt x="178" y="161"/>
                  </a:lnTo>
                  <a:lnTo>
                    <a:pt x="181" y="163"/>
                  </a:lnTo>
                  <a:lnTo>
                    <a:pt x="185" y="165"/>
                  </a:lnTo>
                  <a:lnTo>
                    <a:pt x="187" y="168"/>
                  </a:lnTo>
                  <a:lnTo>
                    <a:pt x="187" y="169"/>
                  </a:lnTo>
                  <a:lnTo>
                    <a:pt x="187" y="171"/>
                  </a:lnTo>
                  <a:lnTo>
                    <a:pt x="187" y="173"/>
                  </a:lnTo>
                  <a:lnTo>
                    <a:pt x="186" y="175"/>
                  </a:lnTo>
                  <a:lnTo>
                    <a:pt x="184" y="178"/>
                  </a:lnTo>
                  <a:lnTo>
                    <a:pt x="184" y="180"/>
                  </a:lnTo>
                  <a:lnTo>
                    <a:pt x="182" y="182"/>
                  </a:lnTo>
                  <a:lnTo>
                    <a:pt x="181" y="183"/>
                  </a:lnTo>
                  <a:lnTo>
                    <a:pt x="180" y="185"/>
                  </a:lnTo>
                  <a:lnTo>
                    <a:pt x="184" y="181"/>
                  </a:lnTo>
                  <a:lnTo>
                    <a:pt x="187" y="179"/>
                  </a:lnTo>
                  <a:lnTo>
                    <a:pt x="190" y="178"/>
                  </a:lnTo>
                  <a:lnTo>
                    <a:pt x="193" y="177"/>
                  </a:lnTo>
                  <a:lnTo>
                    <a:pt x="194" y="177"/>
                  </a:lnTo>
                  <a:lnTo>
                    <a:pt x="196" y="178"/>
                  </a:lnTo>
                  <a:lnTo>
                    <a:pt x="198" y="179"/>
                  </a:lnTo>
                  <a:lnTo>
                    <a:pt x="199" y="181"/>
                  </a:lnTo>
                  <a:lnTo>
                    <a:pt x="200" y="182"/>
                  </a:lnTo>
                  <a:lnTo>
                    <a:pt x="202" y="184"/>
                  </a:lnTo>
                  <a:lnTo>
                    <a:pt x="202" y="185"/>
                  </a:lnTo>
                  <a:lnTo>
                    <a:pt x="203" y="186"/>
                  </a:lnTo>
                  <a:lnTo>
                    <a:pt x="203" y="188"/>
                  </a:lnTo>
                  <a:lnTo>
                    <a:pt x="203" y="189"/>
                  </a:lnTo>
                  <a:lnTo>
                    <a:pt x="203" y="191"/>
                  </a:lnTo>
                  <a:lnTo>
                    <a:pt x="203" y="192"/>
                  </a:lnTo>
                  <a:lnTo>
                    <a:pt x="203" y="194"/>
                  </a:lnTo>
                  <a:lnTo>
                    <a:pt x="204" y="195"/>
                  </a:lnTo>
                  <a:lnTo>
                    <a:pt x="204" y="196"/>
                  </a:lnTo>
                  <a:lnTo>
                    <a:pt x="206" y="198"/>
                  </a:lnTo>
                  <a:lnTo>
                    <a:pt x="207" y="199"/>
                  </a:lnTo>
                  <a:lnTo>
                    <a:pt x="208" y="200"/>
                  </a:lnTo>
                  <a:lnTo>
                    <a:pt x="210" y="201"/>
                  </a:lnTo>
                  <a:lnTo>
                    <a:pt x="211" y="202"/>
                  </a:lnTo>
                  <a:lnTo>
                    <a:pt x="212" y="204"/>
                  </a:lnTo>
                  <a:lnTo>
                    <a:pt x="213" y="204"/>
                  </a:lnTo>
                  <a:lnTo>
                    <a:pt x="213" y="206"/>
                  </a:lnTo>
                  <a:lnTo>
                    <a:pt x="213" y="209"/>
                  </a:lnTo>
                  <a:lnTo>
                    <a:pt x="214" y="212"/>
                  </a:lnTo>
                  <a:lnTo>
                    <a:pt x="215" y="215"/>
                  </a:lnTo>
                  <a:lnTo>
                    <a:pt x="216" y="218"/>
                  </a:lnTo>
                  <a:lnTo>
                    <a:pt x="216" y="219"/>
                  </a:lnTo>
                  <a:lnTo>
                    <a:pt x="218" y="221"/>
                  </a:lnTo>
                  <a:lnTo>
                    <a:pt x="219" y="221"/>
                  </a:lnTo>
                  <a:lnTo>
                    <a:pt x="221" y="222"/>
                  </a:lnTo>
                  <a:lnTo>
                    <a:pt x="222" y="222"/>
                  </a:lnTo>
                  <a:lnTo>
                    <a:pt x="223" y="222"/>
                  </a:lnTo>
                  <a:lnTo>
                    <a:pt x="222" y="221"/>
                  </a:lnTo>
                  <a:lnTo>
                    <a:pt x="221" y="221"/>
                  </a:lnTo>
                  <a:lnTo>
                    <a:pt x="221" y="220"/>
                  </a:lnTo>
                  <a:lnTo>
                    <a:pt x="219" y="219"/>
                  </a:lnTo>
                  <a:lnTo>
                    <a:pt x="219" y="218"/>
                  </a:lnTo>
                  <a:lnTo>
                    <a:pt x="219" y="217"/>
                  </a:lnTo>
                  <a:lnTo>
                    <a:pt x="218" y="215"/>
                  </a:lnTo>
                  <a:lnTo>
                    <a:pt x="218" y="214"/>
                  </a:lnTo>
                  <a:lnTo>
                    <a:pt x="217" y="212"/>
                  </a:lnTo>
                  <a:lnTo>
                    <a:pt x="217" y="210"/>
                  </a:lnTo>
                  <a:lnTo>
                    <a:pt x="217" y="208"/>
                  </a:lnTo>
                  <a:lnTo>
                    <a:pt x="216" y="206"/>
                  </a:lnTo>
                  <a:lnTo>
                    <a:pt x="216" y="205"/>
                  </a:lnTo>
                  <a:lnTo>
                    <a:pt x="216" y="204"/>
                  </a:lnTo>
                  <a:lnTo>
                    <a:pt x="216" y="203"/>
                  </a:lnTo>
                  <a:lnTo>
                    <a:pt x="215" y="202"/>
                  </a:lnTo>
                  <a:lnTo>
                    <a:pt x="215" y="201"/>
                  </a:lnTo>
                  <a:lnTo>
                    <a:pt x="214" y="199"/>
                  </a:lnTo>
                  <a:lnTo>
                    <a:pt x="213" y="198"/>
                  </a:lnTo>
                  <a:lnTo>
                    <a:pt x="213" y="196"/>
                  </a:lnTo>
                  <a:lnTo>
                    <a:pt x="213" y="195"/>
                  </a:lnTo>
                  <a:lnTo>
                    <a:pt x="214" y="195"/>
                  </a:lnTo>
                  <a:lnTo>
                    <a:pt x="215" y="195"/>
                  </a:lnTo>
                  <a:lnTo>
                    <a:pt x="215" y="194"/>
                  </a:lnTo>
                  <a:lnTo>
                    <a:pt x="216" y="194"/>
                  </a:lnTo>
                  <a:lnTo>
                    <a:pt x="218" y="194"/>
                  </a:lnTo>
                  <a:lnTo>
                    <a:pt x="219" y="194"/>
                  </a:lnTo>
                  <a:lnTo>
                    <a:pt x="222" y="192"/>
                  </a:lnTo>
                  <a:lnTo>
                    <a:pt x="225" y="191"/>
                  </a:lnTo>
                  <a:lnTo>
                    <a:pt x="227" y="189"/>
                  </a:lnTo>
                  <a:lnTo>
                    <a:pt x="229" y="188"/>
                  </a:lnTo>
                  <a:lnTo>
                    <a:pt x="231" y="186"/>
                  </a:lnTo>
                  <a:lnTo>
                    <a:pt x="232" y="185"/>
                  </a:lnTo>
                  <a:lnTo>
                    <a:pt x="234" y="185"/>
                  </a:lnTo>
                  <a:lnTo>
                    <a:pt x="234" y="184"/>
                  </a:lnTo>
                  <a:lnTo>
                    <a:pt x="239" y="186"/>
                  </a:lnTo>
                  <a:lnTo>
                    <a:pt x="244" y="186"/>
                  </a:lnTo>
                  <a:lnTo>
                    <a:pt x="248" y="186"/>
                  </a:lnTo>
                  <a:lnTo>
                    <a:pt x="253" y="185"/>
                  </a:lnTo>
                  <a:lnTo>
                    <a:pt x="256" y="184"/>
                  </a:lnTo>
                  <a:lnTo>
                    <a:pt x="258" y="183"/>
                  </a:lnTo>
                  <a:lnTo>
                    <a:pt x="260" y="181"/>
                  </a:lnTo>
                  <a:lnTo>
                    <a:pt x="261" y="180"/>
                  </a:lnTo>
                  <a:lnTo>
                    <a:pt x="262" y="180"/>
                  </a:lnTo>
                  <a:lnTo>
                    <a:pt x="262" y="179"/>
                  </a:lnTo>
                  <a:lnTo>
                    <a:pt x="261" y="180"/>
                  </a:lnTo>
                  <a:lnTo>
                    <a:pt x="260" y="181"/>
                  </a:lnTo>
                  <a:lnTo>
                    <a:pt x="257" y="182"/>
                  </a:lnTo>
                  <a:lnTo>
                    <a:pt x="254" y="182"/>
                  </a:lnTo>
                  <a:lnTo>
                    <a:pt x="251" y="183"/>
                  </a:lnTo>
                  <a:lnTo>
                    <a:pt x="248" y="183"/>
                  </a:lnTo>
                  <a:lnTo>
                    <a:pt x="245" y="183"/>
                  </a:lnTo>
                  <a:lnTo>
                    <a:pt x="242" y="183"/>
                  </a:lnTo>
                  <a:lnTo>
                    <a:pt x="239" y="182"/>
                  </a:lnTo>
                  <a:lnTo>
                    <a:pt x="237" y="180"/>
                  </a:lnTo>
                  <a:lnTo>
                    <a:pt x="235" y="178"/>
                  </a:lnTo>
                  <a:lnTo>
                    <a:pt x="234" y="176"/>
                  </a:lnTo>
                  <a:lnTo>
                    <a:pt x="231" y="175"/>
                  </a:lnTo>
                  <a:lnTo>
                    <a:pt x="229" y="174"/>
                  </a:lnTo>
                  <a:lnTo>
                    <a:pt x="228" y="172"/>
                  </a:lnTo>
                  <a:lnTo>
                    <a:pt x="225" y="172"/>
                  </a:lnTo>
                  <a:lnTo>
                    <a:pt x="224" y="171"/>
                  </a:lnTo>
                  <a:lnTo>
                    <a:pt x="223" y="171"/>
                  </a:lnTo>
                  <a:lnTo>
                    <a:pt x="222" y="170"/>
                  </a:lnTo>
                  <a:lnTo>
                    <a:pt x="223" y="171"/>
                  </a:lnTo>
                  <a:lnTo>
                    <a:pt x="225" y="171"/>
                  </a:lnTo>
                  <a:lnTo>
                    <a:pt x="226" y="172"/>
                  </a:lnTo>
                  <a:lnTo>
                    <a:pt x="227" y="173"/>
                  </a:lnTo>
                  <a:lnTo>
                    <a:pt x="228" y="174"/>
                  </a:lnTo>
                  <a:lnTo>
                    <a:pt x="229" y="175"/>
                  </a:lnTo>
                  <a:lnTo>
                    <a:pt x="229" y="176"/>
                  </a:lnTo>
                  <a:lnTo>
                    <a:pt x="230" y="178"/>
                  </a:lnTo>
                  <a:lnTo>
                    <a:pt x="230" y="179"/>
                  </a:lnTo>
                  <a:lnTo>
                    <a:pt x="230" y="181"/>
                  </a:lnTo>
                  <a:lnTo>
                    <a:pt x="229" y="182"/>
                  </a:lnTo>
                  <a:lnTo>
                    <a:pt x="228" y="183"/>
                  </a:lnTo>
                  <a:lnTo>
                    <a:pt x="226" y="184"/>
                  </a:lnTo>
                  <a:lnTo>
                    <a:pt x="225" y="185"/>
                  </a:lnTo>
                  <a:lnTo>
                    <a:pt x="222" y="186"/>
                  </a:lnTo>
                  <a:lnTo>
                    <a:pt x="220" y="186"/>
                  </a:lnTo>
                  <a:lnTo>
                    <a:pt x="218" y="187"/>
                  </a:lnTo>
                  <a:lnTo>
                    <a:pt x="215" y="187"/>
                  </a:lnTo>
                  <a:lnTo>
                    <a:pt x="213" y="187"/>
                  </a:lnTo>
                  <a:lnTo>
                    <a:pt x="210" y="187"/>
                  </a:lnTo>
                  <a:lnTo>
                    <a:pt x="209" y="186"/>
                  </a:lnTo>
                  <a:lnTo>
                    <a:pt x="207" y="185"/>
                  </a:lnTo>
                  <a:lnTo>
                    <a:pt x="207" y="184"/>
                  </a:lnTo>
                  <a:lnTo>
                    <a:pt x="206" y="182"/>
                  </a:lnTo>
                  <a:lnTo>
                    <a:pt x="205" y="181"/>
                  </a:lnTo>
                  <a:lnTo>
                    <a:pt x="204" y="179"/>
                  </a:lnTo>
                  <a:lnTo>
                    <a:pt x="204" y="178"/>
                  </a:lnTo>
                  <a:lnTo>
                    <a:pt x="203" y="176"/>
                  </a:lnTo>
                  <a:lnTo>
                    <a:pt x="202" y="175"/>
                  </a:lnTo>
                  <a:lnTo>
                    <a:pt x="197" y="173"/>
                  </a:lnTo>
                  <a:lnTo>
                    <a:pt x="194" y="172"/>
                  </a:lnTo>
                  <a:lnTo>
                    <a:pt x="191" y="171"/>
                  </a:lnTo>
                  <a:lnTo>
                    <a:pt x="190" y="168"/>
                  </a:lnTo>
                  <a:lnTo>
                    <a:pt x="190" y="166"/>
                  </a:lnTo>
                  <a:lnTo>
                    <a:pt x="190" y="165"/>
                  </a:lnTo>
                  <a:lnTo>
                    <a:pt x="190" y="162"/>
                  </a:lnTo>
                  <a:lnTo>
                    <a:pt x="191" y="161"/>
                  </a:lnTo>
                  <a:lnTo>
                    <a:pt x="193" y="159"/>
                  </a:lnTo>
                  <a:lnTo>
                    <a:pt x="194" y="156"/>
                  </a:lnTo>
                  <a:lnTo>
                    <a:pt x="196" y="155"/>
                  </a:lnTo>
                  <a:lnTo>
                    <a:pt x="197" y="153"/>
                  </a:lnTo>
                  <a:lnTo>
                    <a:pt x="200" y="152"/>
                  </a:lnTo>
                  <a:lnTo>
                    <a:pt x="203" y="152"/>
                  </a:lnTo>
                  <a:lnTo>
                    <a:pt x="207" y="151"/>
                  </a:lnTo>
                  <a:lnTo>
                    <a:pt x="211" y="151"/>
                  </a:lnTo>
                  <a:lnTo>
                    <a:pt x="216" y="151"/>
                  </a:lnTo>
                  <a:lnTo>
                    <a:pt x="220" y="151"/>
                  </a:lnTo>
                  <a:lnTo>
                    <a:pt x="224" y="151"/>
                  </a:lnTo>
                  <a:lnTo>
                    <a:pt x="228" y="152"/>
                  </a:lnTo>
                  <a:lnTo>
                    <a:pt x="232" y="152"/>
                  </a:lnTo>
                  <a:lnTo>
                    <a:pt x="236" y="153"/>
                  </a:lnTo>
                  <a:lnTo>
                    <a:pt x="239" y="155"/>
                  </a:lnTo>
                  <a:lnTo>
                    <a:pt x="242" y="156"/>
                  </a:lnTo>
                  <a:lnTo>
                    <a:pt x="244" y="158"/>
                  </a:lnTo>
                  <a:lnTo>
                    <a:pt x="247" y="159"/>
                  </a:lnTo>
                  <a:lnTo>
                    <a:pt x="248" y="161"/>
                  </a:lnTo>
                  <a:lnTo>
                    <a:pt x="249" y="162"/>
                  </a:lnTo>
                  <a:lnTo>
                    <a:pt x="250" y="162"/>
                  </a:lnTo>
                  <a:lnTo>
                    <a:pt x="249" y="160"/>
                  </a:lnTo>
                  <a:lnTo>
                    <a:pt x="248" y="158"/>
                  </a:lnTo>
                  <a:lnTo>
                    <a:pt x="245" y="156"/>
                  </a:lnTo>
                  <a:lnTo>
                    <a:pt x="244" y="155"/>
                  </a:lnTo>
                  <a:lnTo>
                    <a:pt x="242" y="153"/>
                  </a:lnTo>
                  <a:lnTo>
                    <a:pt x="239" y="153"/>
                  </a:lnTo>
                  <a:lnTo>
                    <a:pt x="237" y="152"/>
                  </a:lnTo>
                  <a:lnTo>
                    <a:pt x="235" y="151"/>
                  </a:lnTo>
                  <a:lnTo>
                    <a:pt x="232" y="151"/>
                  </a:lnTo>
                  <a:lnTo>
                    <a:pt x="229" y="150"/>
                  </a:lnTo>
                  <a:lnTo>
                    <a:pt x="225" y="149"/>
                  </a:lnTo>
                  <a:lnTo>
                    <a:pt x="221" y="149"/>
                  </a:lnTo>
                  <a:lnTo>
                    <a:pt x="216" y="149"/>
                  </a:lnTo>
                  <a:lnTo>
                    <a:pt x="211" y="149"/>
                  </a:lnTo>
                  <a:lnTo>
                    <a:pt x="207" y="149"/>
                  </a:lnTo>
                  <a:lnTo>
                    <a:pt x="203" y="148"/>
                  </a:lnTo>
                  <a:lnTo>
                    <a:pt x="199" y="146"/>
                  </a:lnTo>
                  <a:lnTo>
                    <a:pt x="196" y="142"/>
                  </a:lnTo>
                  <a:lnTo>
                    <a:pt x="195" y="138"/>
                  </a:lnTo>
                  <a:lnTo>
                    <a:pt x="194" y="132"/>
                  </a:lnTo>
                  <a:lnTo>
                    <a:pt x="194" y="130"/>
                  </a:lnTo>
                  <a:lnTo>
                    <a:pt x="194" y="127"/>
                  </a:lnTo>
                  <a:lnTo>
                    <a:pt x="194" y="125"/>
                  </a:lnTo>
                  <a:lnTo>
                    <a:pt x="195" y="122"/>
                  </a:lnTo>
                  <a:lnTo>
                    <a:pt x="195" y="119"/>
                  </a:lnTo>
                  <a:lnTo>
                    <a:pt x="196" y="116"/>
                  </a:lnTo>
                  <a:lnTo>
                    <a:pt x="196" y="113"/>
                  </a:lnTo>
                  <a:lnTo>
                    <a:pt x="197" y="111"/>
                  </a:lnTo>
                  <a:lnTo>
                    <a:pt x="198" y="108"/>
                  </a:lnTo>
                  <a:lnTo>
                    <a:pt x="199" y="105"/>
                  </a:lnTo>
                  <a:lnTo>
                    <a:pt x="200" y="103"/>
                  </a:lnTo>
                  <a:lnTo>
                    <a:pt x="202" y="101"/>
                  </a:lnTo>
                  <a:lnTo>
                    <a:pt x="203" y="100"/>
                  </a:lnTo>
                  <a:lnTo>
                    <a:pt x="204" y="98"/>
                  </a:lnTo>
                  <a:lnTo>
                    <a:pt x="206" y="98"/>
                  </a:lnTo>
                  <a:lnTo>
                    <a:pt x="207" y="97"/>
                  </a:lnTo>
                  <a:lnTo>
                    <a:pt x="209" y="96"/>
                  </a:lnTo>
                  <a:lnTo>
                    <a:pt x="210" y="96"/>
                  </a:lnTo>
                  <a:lnTo>
                    <a:pt x="210" y="95"/>
                  </a:lnTo>
                  <a:lnTo>
                    <a:pt x="210" y="96"/>
                  </a:lnTo>
                  <a:lnTo>
                    <a:pt x="209" y="96"/>
                  </a:lnTo>
                  <a:lnTo>
                    <a:pt x="207" y="97"/>
                  </a:lnTo>
                  <a:lnTo>
                    <a:pt x="206" y="98"/>
                  </a:lnTo>
                  <a:lnTo>
                    <a:pt x="204" y="99"/>
                  </a:lnTo>
                  <a:lnTo>
                    <a:pt x="202" y="101"/>
                  </a:lnTo>
                  <a:lnTo>
                    <a:pt x="199" y="103"/>
                  </a:lnTo>
                  <a:lnTo>
                    <a:pt x="197" y="106"/>
                  </a:lnTo>
                  <a:lnTo>
                    <a:pt x="194" y="108"/>
                  </a:lnTo>
                  <a:lnTo>
                    <a:pt x="193" y="111"/>
                  </a:lnTo>
                  <a:lnTo>
                    <a:pt x="192" y="112"/>
                  </a:lnTo>
                  <a:lnTo>
                    <a:pt x="191" y="110"/>
                  </a:lnTo>
                  <a:lnTo>
                    <a:pt x="191" y="108"/>
                  </a:lnTo>
                  <a:lnTo>
                    <a:pt x="191" y="106"/>
                  </a:lnTo>
                  <a:lnTo>
                    <a:pt x="191" y="103"/>
                  </a:lnTo>
                  <a:lnTo>
                    <a:pt x="191" y="101"/>
                  </a:lnTo>
                  <a:lnTo>
                    <a:pt x="191" y="99"/>
                  </a:lnTo>
                  <a:lnTo>
                    <a:pt x="191" y="98"/>
                  </a:lnTo>
                  <a:lnTo>
                    <a:pt x="191" y="97"/>
                  </a:lnTo>
                  <a:lnTo>
                    <a:pt x="193" y="93"/>
                  </a:lnTo>
                  <a:lnTo>
                    <a:pt x="193" y="89"/>
                  </a:lnTo>
                  <a:lnTo>
                    <a:pt x="194" y="86"/>
                  </a:lnTo>
                  <a:lnTo>
                    <a:pt x="194" y="83"/>
                  </a:lnTo>
                  <a:lnTo>
                    <a:pt x="194" y="82"/>
                  </a:lnTo>
                  <a:lnTo>
                    <a:pt x="194" y="79"/>
                  </a:lnTo>
                  <a:lnTo>
                    <a:pt x="194" y="78"/>
                  </a:lnTo>
                  <a:lnTo>
                    <a:pt x="193" y="77"/>
                  </a:lnTo>
                  <a:lnTo>
                    <a:pt x="193" y="76"/>
                  </a:lnTo>
                  <a:lnTo>
                    <a:pt x="193" y="75"/>
                  </a:lnTo>
                  <a:lnTo>
                    <a:pt x="193" y="74"/>
                  </a:lnTo>
                  <a:lnTo>
                    <a:pt x="192" y="73"/>
                  </a:lnTo>
                  <a:lnTo>
                    <a:pt x="192" y="72"/>
                  </a:lnTo>
                  <a:lnTo>
                    <a:pt x="192" y="71"/>
                  </a:lnTo>
                  <a:lnTo>
                    <a:pt x="192" y="70"/>
                  </a:lnTo>
                  <a:lnTo>
                    <a:pt x="193" y="70"/>
                  </a:lnTo>
                  <a:lnTo>
                    <a:pt x="193" y="69"/>
                  </a:lnTo>
                  <a:lnTo>
                    <a:pt x="194" y="68"/>
                  </a:lnTo>
                  <a:lnTo>
                    <a:pt x="195" y="68"/>
                  </a:lnTo>
                  <a:lnTo>
                    <a:pt x="196" y="66"/>
                  </a:lnTo>
                  <a:lnTo>
                    <a:pt x="197" y="65"/>
                  </a:lnTo>
                  <a:lnTo>
                    <a:pt x="197" y="63"/>
                  </a:lnTo>
                  <a:lnTo>
                    <a:pt x="199" y="62"/>
                  </a:lnTo>
                  <a:lnTo>
                    <a:pt x="200" y="60"/>
                  </a:lnTo>
                  <a:lnTo>
                    <a:pt x="201" y="59"/>
                  </a:lnTo>
                  <a:lnTo>
                    <a:pt x="202" y="58"/>
                  </a:lnTo>
                  <a:lnTo>
                    <a:pt x="204" y="56"/>
                  </a:lnTo>
                  <a:lnTo>
                    <a:pt x="206" y="56"/>
                  </a:lnTo>
                  <a:lnTo>
                    <a:pt x="207" y="55"/>
                  </a:lnTo>
                  <a:lnTo>
                    <a:pt x="210" y="53"/>
                  </a:lnTo>
                  <a:lnTo>
                    <a:pt x="212" y="53"/>
                  </a:lnTo>
                  <a:lnTo>
                    <a:pt x="213" y="53"/>
                  </a:lnTo>
                  <a:lnTo>
                    <a:pt x="215" y="52"/>
                  </a:lnTo>
                  <a:lnTo>
                    <a:pt x="216" y="52"/>
                  </a:lnTo>
                  <a:lnTo>
                    <a:pt x="217" y="51"/>
                  </a:lnTo>
                  <a:lnTo>
                    <a:pt x="218" y="51"/>
                  </a:lnTo>
                  <a:lnTo>
                    <a:pt x="217" y="52"/>
                  </a:lnTo>
                  <a:lnTo>
                    <a:pt x="216" y="52"/>
                  </a:lnTo>
                  <a:lnTo>
                    <a:pt x="215" y="52"/>
                  </a:lnTo>
                  <a:lnTo>
                    <a:pt x="213" y="52"/>
                  </a:lnTo>
                  <a:lnTo>
                    <a:pt x="211" y="52"/>
                  </a:lnTo>
                  <a:lnTo>
                    <a:pt x="210" y="52"/>
                  </a:lnTo>
                  <a:lnTo>
                    <a:pt x="207" y="53"/>
                  </a:lnTo>
                  <a:lnTo>
                    <a:pt x="206" y="53"/>
                  </a:lnTo>
                  <a:lnTo>
                    <a:pt x="204" y="53"/>
                  </a:lnTo>
                  <a:lnTo>
                    <a:pt x="203" y="54"/>
                  </a:lnTo>
                  <a:lnTo>
                    <a:pt x="201" y="55"/>
                  </a:lnTo>
                  <a:lnTo>
                    <a:pt x="199" y="56"/>
                  </a:lnTo>
                  <a:lnTo>
                    <a:pt x="198" y="58"/>
                  </a:lnTo>
                  <a:lnTo>
                    <a:pt x="197" y="59"/>
                  </a:lnTo>
                  <a:lnTo>
                    <a:pt x="196" y="61"/>
                  </a:lnTo>
                  <a:lnTo>
                    <a:pt x="194" y="62"/>
                  </a:lnTo>
                  <a:lnTo>
                    <a:pt x="193" y="64"/>
                  </a:lnTo>
                  <a:lnTo>
                    <a:pt x="191" y="65"/>
                  </a:lnTo>
                  <a:lnTo>
                    <a:pt x="190" y="67"/>
                  </a:lnTo>
                  <a:lnTo>
                    <a:pt x="188" y="68"/>
                  </a:lnTo>
                  <a:lnTo>
                    <a:pt x="186" y="68"/>
                  </a:lnTo>
                  <a:lnTo>
                    <a:pt x="184" y="68"/>
                  </a:lnTo>
                  <a:lnTo>
                    <a:pt x="183" y="68"/>
                  </a:lnTo>
                  <a:lnTo>
                    <a:pt x="181" y="68"/>
                  </a:lnTo>
                  <a:lnTo>
                    <a:pt x="180" y="67"/>
                  </a:lnTo>
                  <a:lnTo>
                    <a:pt x="178" y="66"/>
                  </a:lnTo>
                  <a:lnTo>
                    <a:pt x="177" y="65"/>
                  </a:lnTo>
                  <a:lnTo>
                    <a:pt x="175" y="64"/>
                  </a:lnTo>
                  <a:lnTo>
                    <a:pt x="174" y="63"/>
                  </a:lnTo>
                  <a:lnTo>
                    <a:pt x="172" y="62"/>
                  </a:lnTo>
                  <a:lnTo>
                    <a:pt x="171" y="62"/>
                  </a:lnTo>
                  <a:lnTo>
                    <a:pt x="170" y="61"/>
                  </a:lnTo>
                  <a:lnTo>
                    <a:pt x="169" y="60"/>
                  </a:lnTo>
                  <a:lnTo>
                    <a:pt x="169" y="59"/>
                  </a:lnTo>
                  <a:lnTo>
                    <a:pt x="169" y="58"/>
                  </a:lnTo>
                  <a:lnTo>
                    <a:pt x="168" y="57"/>
                  </a:lnTo>
                  <a:lnTo>
                    <a:pt x="168" y="56"/>
                  </a:lnTo>
                  <a:lnTo>
                    <a:pt x="168" y="54"/>
                  </a:lnTo>
                  <a:lnTo>
                    <a:pt x="168" y="53"/>
                  </a:lnTo>
                  <a:lnTo>
                    <a:pt x="168" y="51"/>
                  </a:lnTo>
                  <a:lnTo>
                    <a:pt x="169" y="50"/>
                  </a:lnTo>
                  <a:lnTo>
                    <a:pt x="169" y="49"/>
                  </a:lnTo>
                  <a:lnTo>
                    <a:pt x="170" y="48"/>
                  </a:lnTo>
                  <a:lnTo>
                    <a:pt x="171" y="48"/>
                  </a:lnTo>
                  <a:lnTo>
                    <a:pt x="172" y="47"/>
                  </a:lnTo>
                  <a:lnTo>
                    <a:pt x="172" y="46"/>
                  </a:lnTo>
                  <a:lnTo>
                    <a:pt x="173" y="46"/>
                  </a:lnTo>
                  <a:lnTo>
                    <a:pt x="174" y="45"/>
                  </a:lnTo>
                  <a:lnTo>
                    <a:pt x="172" y="46"/>
                  </a:lnTo>
                  <a:lnTo>
                    <a:pt x="171" y="47"/>
                  </a:lnTo>
                  <a:lnTo>
                    <a:pt x="169" y="48"/>
                  </a:lnTo>
                  <a:lnTo>
                    <a:pt x="167" y="48"/>
                  </a:lnTo>
                  <a:lnTo>
                    <a:pt x="166" y="48"/>
                  </a:lnTo>
                  <a:lnTo>
                    <a:pt x="164" y="48"/>
                  </a:lnTo>
                  <a:lnTo>
                    <a:pt x="162" y="48"/>
                  </a:lnTo>
                  <a:lnTo>
                    <a:pt x="161" y="47"/>
                  </a:lnTo>
                  <a:lnTo>
                    <a:pt x="160" y="47"/>
                  </a:lnTo>
                  <a:lnTo>
                    <a:pt x="159" y="46"/>
                  </a:lnTo>
                  <a:lnTo>
                    <a:pt x="158" y="46"/>
                  </a:lnTo>
                  <a:lnTo>
                    <a:pt x="157" y="46"/>
                  </a:lnTo>
                  <a:lnTo>
                    <a:pt x="156" y="45"/>
                  </a:lnTo>
                  <a:lnTo>
                    <a:pt x="155" y="45"/>
                  </a:lnTo>
                  <a:lnTo>
                    <a:pt x="154" y="43"/>
                  </a:lnTo>
                  <a:lnTo>
                    <a:pt x="153" y="42"/>
                  </a:lnTo>
                  <a:lnTo>
                    <a:pt x="152" y="40"/>
                  </a:lnTo>
                  <a:lnTo>
                    <a:pt x="152" y="39"/>
                  </a:lnTo>
                  <a:lnTo>
                    <a:pt x="152" y="38"/>
                  </a:lnTo>
                  <a:lnTo>
                    <a:pt x="152" y="36"/>
                  </a:lnTo>
                  <a:lnTo>
                    <a:pt x="152" y="34"/>
                  </a:lnTo>
                  <a:lnTo>
                    <a:pt x="153" y="33"/>
                  </a:lnTo>
                  <a:lnTo>
                    <a:pt x="153" y="31"/>
                  </a:lnTo>
                  <a:lnTo>
                    <a:pt x="154" y="30"/>
                  </a:lnTo>
                  <a:lnTo>
                    <a:pt x="155" y="28"/>
                  </a:lnTo>
                  <a:lnTo>
                    <a:pt x="155" y="27"/>
                  </a:lnTo>
                  <a:lnTo>
                    <a:pt x="156" y="25"/>
                  </a:lnTo>
                  <a:lnTo>
                    <a:pt x="157" y="23"/>
                  </a:lnTo>
                  <a:lnTo>
                    <a:pt x="158" y="22"/>
                  </a:lnTo>
                  <a:lnTo>
                    <a:pt x="158" y="21"/>
                  </a:lnTo>
                  <a:lnTo>
                    <a:pt x="158" y="20"/>
                  </a:lnTo>
                  <a:lnTo>
                    <a:pt x="158" y="18"/>
                  </a:lnTo>
                  <a:lnTo>
                    <a:pt x="158" y="17"/>
                  </a:lnTo>
                  <a:lnTo>
                    <a:pt x="158" y="16"/>
                  </a:lnTo>
                  <a:lnTo>
                    <a:pt x="158" y="15"/>
                  </a:lnTo>
                  <a:lnTo>
                    <a:pt x="158" y="14"/>
                  </a:lnTo>
                  <a:lnTo>
                    <a:pt x="158" y="13"/>
                  </a:lnTo>
                  <a:lnTo>
                    <a:pt x="157" y="12"/>
                  </a:lnTo>
                  <a:lnTo>
                    <a:pt x="157" y="10"/>
                  </a:lnTo>
                  <a:lnTo>
                    <a:pt x="157" y="9"/>
                  </a:lnTo>
                  <a:lnTo>
                    <a:pt x="158" y="9"/>
                  </a:lnTo>
                  <a:lnTo>
                    <a:pt x="159" y="9"/>
                  </a:lnTo>
                  <a:lnTo>
                    <a:pt x="160" y="9"/>
                  </a:lnTo>
                  <a:lnTo>
                    <a:pt x="161" y="9"/>
                  </a:lnTo>
                  <a:lnTo>
                    <a:pt x="162" y="9"/>
                  </a:lnTo>
                  <a:lnTo>
                    <a:pt x="163" y="9"/>
                  </a:lnTo>
                  <a:lnTo>
                    <a:pt x="164" y="9"/>
                  </a:lnTo>
                  <a:lnTo>
                    <a:pt x="164" y="10"/>
                  </a:lnTo>
                  <a:lnTo>
                    <a:pt x="165" y="10"/>
                  </a:lnTo>
                  <a:lnTo>
                    <a:pt x="166" y="11"/>
                  </a:lnTo>
                  <a:lnTo>
                    <a:pt x="166" y="12"/>
                  </a:lnTo>
                  <a:lnTo>
                    <a:pt x="167" y="12"/>
                  </a:lnTo>
                  <a:lnTo>
                    <a:pt x="167" y="13"/>
                  </a:lnTo>
                  <a:lnTo>
                    <a:pt x="168" y="13"/>
                  </a:lnTo>
                  <a:lnTo>
                    <a:pt x="168" y="14"/>
                  </a:lnTo>
                  <a:lnTo>
                    <a:pt x="169" y="16"/>
                  </a:lnTo>
                  <a:lnTo>
                    <a:pt x="170" y="17"/>
                  </a:lnTo>
                  <a:lnTo>
                    <a:pt x="172" y="19"/>
                  </a:lnTo>
                  <a:lnTo>
                    <a:pt x="174" y="20"/>
                  </a:lnTo>
                  <a:lnTo>
                    <a:pt x="175" y="21"/>
                  </a:lnTo>
                  <a:lnTo>
                    <a:pt x="178" y="22"/>
                  </a:lnTo>
                  <a:lnTo>
                    <a:pt x="180" y="23"/>
                  </a:lnTo>
                  <a:lnTo>
                    <a:pt x="182" y="24"/>
                  </a:lnTo>
                  <a:lnTo>
                    <a:pt x="184" y="24"/>
                  </a:lnTo>
                  <a:lnTo>
                    <a:pt x="187" y="24"/>
                  </a:lnTo>
                  <a:lnTo>
                    <a:pt x="186" y="24"/>
                  </a:lnTo>
                  <a:lnTo>
                    <a:pt x="186" y="23"/>
                  </a:lnTo>
                  <a:lnTo>
                    <a:pt x="184" y="23"/>
                  </a:lnTo>
                  <a:lnTo>
                    <a:pt x="183" y="23"/>
                  </a:lnTo>
                  <a:lnTo>
                    <a:pt x="182" y="22"/>
                  </a:lnTo>
                  <a:lnTo>
                    <a:pt x="181" y="22"/>
                  </a:lnTo>
                  <a:lnTo>
                    <a:pt x="180" y="21"/>
                  </a:lnTo>
                  <a:lnTo>
                    <a:pt x="178" y="21"/>
                  </a:lnTo>
                  <a:lnTo>
                    <a:pt x="177" y="20"/>
                  </a:lnTo>
                  <a:lnTo>
                    <a:pt x="175" y="19"/>
                  </a:lnTo>
                  <a:lnTo>
                    <a:pt x="175" y="18"/>
                  </a:lnTo>
                  <a:lnTo>
                    <a:pt x="174" y="17"/>
                  </a:lnTo>
                  <a:lnTo>
                    <a:pt x="172" y="16"/>
                  </a:lnTo>
                  <a:lnTo>
                    <a:pt x="172" y="15"/>
                  </a:lnTo>
                  <a:lnTo>
                    <a:pt x="171" y="13"/>
                  </a:lnTo>
                  <a:lnTo>
                    <a:pt x="170" y="12"/>
                  </a:lnTo>
                  <a:lnTo>
                    <a:pt x="169" y="12"/>
                  </a:lnTo>
                  <a:lnTo>
                    <a:pt x="169" y="11"/>
                  </a:lnTo>
                  <a:lnTo>
                    <a:pt x="169" y="10"/>
                  </a:lnTo>
                  <a:lnTo>
                    <a:pt x="170" y="9"/>
                  </a:lnTo>
                  <a:lnTo>
                    <a:pt x="171" y="9"/>
                  </a:lnTo>
                  <a:lnTo>
                    <a:pt x="172" y="9"/>
                  </a:lnTo>
                  <a:lnTo>
                    <a:pt x="174" y="8"/>
                  </a:lnTo>
                  <a:lnTo>
                    <a:pt x="175" y="8"/>
                  </a:lnTo>
                  <a:lnTo>
                    <a:pt x="178" y="7"/>
                  </a:lnTo>
                  <a:lnTo>
                    <a:pt x="180" y="7"/>
                  </a:lnTo>
                  <a:lnTo>
                    <a:pt x="181" y="7"/>
                  </a:lnTo>
                  <a:lnTo>
                    <a:pt x="183" y="7"/>
                  </a:lnTo>
                  <a:lnTo>
                    <a:pt x="184" y="7"/>
                  </a:lnTo>
                  <a:lnTo>
                    <a:pt x="185" y="8"/>
                  </a:lnTo>
                  <a:lnTo>
                    <a:pt x="186" y="9"/>
                  </a:lnTo>
                  <a:lnTo>
                    <a:pt x="187" y="9"/>
                  </a:lnTo>
                  <a:lnTo>
                    <a:pt x="188" y="9"/>
                  </a:lnTo>
                  <a:lnTo>
                    <a:pt x="190" y="10"/>
                  </a:lnTo>
                  <a:lnTo>
                    <a:pt x="191" y="11"/>
                  </a:lnTo>
                  <a:lnTo>
                    <a:pt x="193" y="12"/>
                  </a:lnTo>
                  <a:lnTo>
                    <a:pt x="194" y="12"/>
                  </a:lnTo>
                  <a:lnTo>
                    <a:pt x="195" y="13"/>
                  </a:lnTo>
                  <a:lnTo>
                    <a:pt x="196" y="13"/>
                  </a:lnTo>
                  <a:lnTo>
                    <a:pt x="197" y="13"/>
                  </a:lnTo>
                  <a:lnTo>
                    <a:pt x="199" y="14"/>
                  </a:lnTo>
                  <a:lnTo>
                    <a:pt x="199" y="15"/>
                  </a:lnTo>
                  <a:lnTo>
                    <a:pt x="200" y="15"/>
                  </a:lnTo>
                  <a:lnTo>
                    <a:pt x="201" y="15"/>
                  </a:lnTo>
                  <a:lnTo>
                    <a:pt x="202" y="16"/>
                  </a:lnTo>
                  <a:lnTo>
                    <a:pt x="202" y="17"/>
                  </a:lnTo>
                  <a:lnTo>
                    <a:pt x="202" y="18"/>
                  </a:lnTo>
                  <a:lnTo>
                    <a:pt x="203" y="18"/>
                  </a:lnTo>
                  <a:lnTo>
                    <a:pt x="203" y="19"/>
                  </a:lnTo>
                  <a:lnTo>
                    <a:pt x="203" y="21"/>
                  </a:lnTo>
                  <a:lnTo>
                    <a:pt x="202" y="22"/>
                  </a:lnTo>
                  <a:lnTo>
                    <a:pt x="202" y="23"/>
                  </a:lnTo>
                  <a:lnTo>
                    <a:pt x="201" y="23"/>
                  </a:lnTo>
                  <a:lnTo>
                    <a:pt x="200" y="23"/>
                  </a:lnTo>
                  <a:lnTo>
                    <a:pt x="199" y="23"/>
                  </a:lnTo>
                  <a:lnTo>
                    <a:pt x="197" y="23"/>
                  </a:lnTo>
                  <a:lnTo>
                    <a:pt x="196" y="23"/>
                  </a:lnTo>
                  <a:lnTo>
                    <a:pt x="194" y="23"/>
                  </a:lnTo>
                  <a:lnTo>
                    <a:pt x="193" y="24"/>
                  </a:lnTo>
                  <a:lnTo>
                    <a:pt x="191" y="26"/>
                  </a:lnTo>
                  <a:lnTo>
                    <a:pt x="190" y="27"/>
                  </a:lnTo>
                  <a:lnTo>
                    <a:pt x="190" y="29"/>
                  </a:lnTo>
                  <a:lnTo>
                    <a:pt x="190" y="30"/>
                  </a:lnTo>
                  <a:lnTo>
                    <a:pt x="190" y="32"/>
                  </a:lnTo>
                  <a:lnTo>
                    <a:pt x="191" y="33"/>
                  </a:lnTo>
                  <a:lnTo>
                    <a:pt x="193" y="33"/>
                  </a:lnTo>
                  <a:lnTo>
                    <a:pt x="193" y="34"/>
                  </a:lnTo>
                  <a:lnTo>
                    <a:pt x="194" y="35"/>
                  </a:lnTo>
                  <a:lnTo>
                    <a:pt x="193" y="33"/>
                  </a:lnTo>
                  <a:lnTo>
                    <a:pt x="193" y="32"/>
                  </a:lnTo>
                  <a:lnTo>
                    <a:pt x="193" y="30"/>
                  </a:lnTo>
                  <a:lnTo>
                    <a:pt x="193" y="29"/>
                  </a:lnTo>
                  <a:lnTo>
                    <a:pt x="194" y="28"/>
                  </a:lnTo>
                  <a:lnTo>
                    <a:pt x="195" y="27"/>
                  </a:lnTo>
                  <a:lnTo>
                    <a:pt x="196" y="27"/>
                  </a:lnTo>
                  <a:lnTo>
                    <a:pt x="196" y="26"/>
                  </a:lnTo>
                  <a:lnTo>
                    <a:pt x="198" y="26"/>
                  </a:lnTo>
                  <a:lnTo>
                    <a:pt x="199" y="26"/>
                  </a:lnTo>
                  <a:lnTo>
                    <a:pt x="201" y="26"/>
                  </a:lnTo>
                  <a:lnTo>
                    <a:pt x="202" y="26"/>
                  </a:lnTo>
                  <a:lnTo>
                    <a:pt x="204" y="25"/>
                  </a:lnTo>
                  <a:lnTo>
                    <a:pt x="206" y="24"/>
                  </a:lnTo>
                  <a:lnTo>
                    <a:pt x="207" y="24"/>
                  </a:lnTo>
                  <a:lnTo>
                    <a:pt x="207" y="23"/>
                  </a:lnTo>
                  <a:lnTo>
                    <a:pt x="207" y="21"/>
                  </a:lnTo>
                  <a:lnTo>
                    <a:pt x="207" y="20"/>
                  </a:lnTo>
                  <a:lnTo>
                    <a:pt x="207" y="18"/>
                  </a:lnTo>
                  <a:lnTo>
                    <a:pt x="207" y="17"/>
                  </a:lnTo>
                  <a:lnTo>
                    <a:pt x="206" y="16"/>
                  </a:lnTo>
                  <a:lnTo>
                    <a:pt x="205" y="15"/>
                  </a:lnTo>
                  <a:lnTo>
                    <a:pt x="204" y="15"/>
                  </a:lnTo>
                  <a:lnTo>
                    <a:pt x="204" y="14"/>
                  </a:lnTo>
                  <a:lnTo>
                    <a:pt x="202" y="13"/>
                  </a:lnTo>
                  <a:lnTo>
                    <a:pt x="200" y="12"/>
                  </a:lnTo>
                  <a:lnTo>
                    <a:pt x="199" y="12"/>
                  </a:lnTo>
                  <a:lnTo>
                    <a:pt x="197" y="11"/>
                  </a:lnTo>
                  <a:lnTo>
                    <a:pt x="196" y="10"/>
                  </a:lnTo>
                  <a:lnTo>
                    <a:pt x="194" y="9"/>
                  </a:lnTo>
                  <a:lnTo>
                    <a:pt x="193" y="9"/>
                  </a:lnTo>
                  <a:lnTo>
                    <a:pt x="191" y="8"/>
                  </a:lnTo>
                  <a:lnTo>
                    <a:pt x="190" y="7"/>
                  </a:lnTo>
                  <a:lnTo>
                    <a:pt x="188" y="7"/>
                  </a:lnTo>
                  <a:lnTo>
                    <a:pt x="187" y="6"/>
                  </a:lnTo>
                  <a:lnTo>
                    <a:pt x="185" y="6"/>
                  </a:lnTo>
                  <a:lnTo>
                    <a:pt x="183" y="6"/>
                  </a:lnTo>
                  <a:lnTo>
                    <a:pt x="181" y="6"/>
                  </a:lnTo>
                  <a:lnTo>
                    <a:pt x="178" y="6"/>
                  </a:lnTo>
                  <a:lnTo>
                    <a:pt x="176" y="6"/>
                  </a:lnTo>
                  <a:lnTo>
                    <a:pt x="174" y="6"/>
                  </a:lnTo>
                  <a:lnTo>
                    <a:pt x="171" y="7"/>
                  </a:lnTo>
                  <a:lnTo>
                    <a:pt x="169" y="7"/>
                  </a:lnTo>
                  <a:lnTo>
                    <a:pt x="167" y="7"/>
                  </a:lnTo>
                  <a:lnTo>
                    <a:pt x="165" y="7"/>
                  </a:lnTo>
                  <a:lnTo>
                    <a:pt x="163" y="7"/>
                  </a:lnTo>
                  <a:lnTo>
                    <a:pt x="161" y="6"/>
                  </a:lnTo>
                  <a:lnTo>
                    <a:pt x="159" y="6"/>
                  </a:lnTo>
                  <a:lnTo>
                    <a:pt x="158" y="6"/>
                  </a:lnTo>
                  <a:lnTo>
                    <a:pt x="155" y="5"/>
                  </a:lnTo>
                  <a:lnTo>
                    <a:pt x="153" y="4"/>
                  </a:lnTo>
                  <a:lnTo>
                    <a:pt x="151" y="3"/>
                  </a:lnTo>
                  <a:lnTo>
                    <a:pt x="149" y="3"/>
                  </a:lnTo>
                  <a:lnTo>
                    <a:pt x="147" y="2"/>
                  </a:lnTo>
                  <a:lnTo>
                    <a:pt x="146" y="1"/>
                  </a:lnTo>
                  <a:lnTo>
                    <a:pt x="145" y="0"/>
                  </a:lnTo>
                  <a:lnTo>
                    <a:pt x="149" y="3"/>
                  </a:lnTo>
                  <a:lnTo>
                    <a:pt x="151" y="5"/>
                  </a:lnTo>
                  <a:lnTo>
                    <a:pt x="153" y="8"/>
                  </a:lnTo>
                  <a:lnTo>
                    <a:pt x="154" y="12"/>
                  </a:lnTo>
                  <a:lnTo>
                    <a:pt x="155" y="15"/>
                  </a:lnTo>
                  <a:lnTo>
                    <a:pt x="154" y="18"/>
                  </a:lnTo>
                  <a:lnTo>
                    <a:pt x="153" y="22"/>
                  </a:lnTo>
                  <a:lnTo>
                    <a:pt x="152" y="25"/>
                  </a:lnTo>
                  <a:lnTo>
                    <a:pt x="151" y="29"/>
                  </a:lnTo>
                  <a:lnTo>
                    <a:pt x="149" y="33"/>
                  </a:lnTo>
                  <a:lnTo>
                    <a:pt x="148" y="35"/>
                  </a:lnTo>
                  <a:lnTo>
                    <a:pt x="148" y="36"/>
                  </a:lnTo>
                  <a:lnTo>
                    <a:pt x="148" y="38"/>
                  </a:lnTo>
                  <a:lnTo>
                    <a:pt x="147" y="39"/>
                  </a:lnTo>
                  <a:lnTo>
                    <a:pt x="148" y="40"/>
                  </a:lnTo>
                  <a:lnTo>
                    <a:pt x="148" y="42"/>
                  </a:lnTo>
                  <a:lnTo>
                    <a:pt x="149" y="42"/>
                  </a:lnTo>
                  <a:lnTo>
                    <a:pt x="149" y="44"/>
                  </a:lnTo>
                  <a:lnTo>
                    <a:pt x="151" y="45"/>
                  </a:lnTo>
                  <a:lnTo>
                    <a:pt x="152" y="46"/>
                  </a:lnTo>
                  <a:lnTo>
                    <a:pt x="154" y="48"/>
                  </a:lnTo>
                  <a:lnTo>
                    <a:pt x="156" y="49"/>
                  </a:lnTo>
                  <a:lnTo>
                    <a:pt x="158" y="50"/>
                  </a:lnTo>
                  <a:lnTo>
                    <a:pt x="160" y="52"/>
                  </a:lnTo>
                  <a:lnTo>
                    <a:pt x="161" y="53"/>
                  </a:lnTo>
                  <a:lnTo>
                    <a:pt x="163" y="55"/>
                  </a:lnTo>
                  <a:lnTo>
                    <a:pt x="164" y="56"/>
                  </a:lnTo>
                  <a:lnTo>
                    <a:pt x="165" y="58"/>
                  </a:lnTo>
                  <a:lnTo>
                    <a:pt x="166" y="59"/>
                  </a:lnTo>
                  <a:lnTo>
                    <a:pt x="166" y="60"/>
                  </a:lnTo>
                  <a:lnTo>
                    <a:pt x="167" y="62"/>
                  </a:lnTo>
                  <a:lnTo>
                    <a:pt x="168" y="62"/>
                  </a:lnTo>
                  <a:lnTo>
                    <a:pt x="169" y="63"/>
                  </a:lnTo>
                  <a:lnTo>
                    <a:pt x="170" y="65"/>
                  </a:lnTo>
                  <a:lnTo>
                    <a:pt x="172" y="65"/>
                  </a:lnTo>
                  <a:lnTo>
                    <a:pt x="172" y="66"/>
                  </a:lnTo>
                  <a:lnTo>
                    <a:pt x="174" y="67"/>
                  </a:lnTo>
                  <a:lnTo>
                    <a:pt x="175" y="68"/>
                  </a:lnTo>
                  <a:lnTo>
                    <a:pt x="177" y="68"/>
                  </a:lnTo>
                  <a:lnTo>
                    <a:pt x="180" y="70"/>
                  </a:lnTo>
                  <a:lnTo>
                    <a:pt x="183" y="71"/>
                  </a:lnTo>
                  <a:lnTo>
                    <a:pt x="185" y="74"/>
                  </a:lnTo>
                  <a:lnTo>
                    <a:pt x="187" y="76"/>
                  </a:lnTo>
                  <a:lnTo>
                    <a:pt x="188" y="78"/>
                  </a:lnTo>
                  <a:lnTo>
                    <a:pt x="190" y="81"/>
                  </a:lnTo>
                  <a:lnTo>
                    <a:pt x="190" y="83"/>
                  </a:lnTo>
                  <a:lnTo>
                    <a:pt x="190" y="86"/>
                  </a:lnTo>
                  <a:lnTo>
                    <a:pt x="190" y="89"/>
                  </a:lnTo>
                  <a:lnTo>
                    <a:pt x="189" y="92"/>
                  </a:lnTo>
                  <a:lnTo>
                    <a:pt x="188" y="95"/>
                  </a:lnTo>
                  <a:lnTo>
                    <a:pt x="187" y="99"/>
                  </a:lnTo>
                  <a:lnTo>
                    <a:pt x="187" y="103"/>
                  </a:lnTo>
                  <a:lnTo>
                    <a:pt x="187" y="107"/>
                  </a:lnTo>
                  <a:lnTo>
                    <a:pt x="188" y="112"/>
                  </a:lnTo>
                  <a:lnTo>
                    <a:pt x="188" y="116"/>
                  </a:lnTo>
                  <a:lnTo>
                    <a:pt x="190" y="122"/>
                  </a:lnTo>
                  <a:lnTo>
                    <a:pt x="190" y="129"/>
                  </a:lnTo>
                  <a:lnTo>
                    <a:pt x="190" y="137"/>
                  </a:lnTo>
                  <a:lnTo>
                    <a:pt x="191" y="147"/>
                  </a:lnTo>
                  <a:lnTo>
                    <a:pt x="191" y="148"/>
                  </a:lnTo>
                  <a:lnTo>
                    <a:pt x="190" y="149"/>
                  </a:lnTo>
                  <a:lnTo>
                    <a:pt x="190" y="151"/>
                  </a:lnTo>
                  <a:lnTo>
                    <a:pt x="189" y="151"/>
                  </a:lnTo>
                  <a:lnTo>
                    <a:pt x="188" y="152"/>
                  </a:lnTo>
                  <a:lnTo>
                    <a:pt x="187" y="153"/>
                  </a:lnTo>
                  <a:lnTo>
                    <a:pt x="186" y="154"/>
                  </a:lnTo>
                  <a:lnTo>
                    <a:pt x="184" y="155"/>
                  </a:lnTo>
                  <a:lnTo>
                    <a:pt x="183" y="155"/>
                  </a:lnTo>
                  <a:lnTo>
                    <a:pt x="181" y="156"/>
                  </a:lnTo>
                  <a:lnTo>
                    <a:pt x="180" y="156"/>
                  </a:lnTo>
                  <a:lnTo>
                    <a:pt x="178" y="156"/>
                  </a:lnTo>
                  <a:lnTo>
                    <a:pt x="177" y="156"/>
                  </a:lnTo>
                  <a:lnTo>
                    <a:pt x="175" y="155"/>
                  </a:lnTo>
                  <a:lnTo>
                    <a:pt x="173" y="155"/>
                  </a:lnTo>
                  <a:lnTo>
                    <a:pt x="171" y="155"/>
                  </a:lnTo>
                  <a:lnTo>
                    <a:pt x="169" y="154"/>
                  </a:lnTo>
                  <a:lnTo>
                    <a:pt x="167" y="153"/>
                  </a:lnTo>
                  <a:lnTo>
                    <a:pt x="166" y="153"/>
                  </a:lnTo>
                  <a:lnTo>
                    <a:pt x="164" y="153"/>
                  </a:lnTo>
                  <a:lnTo>
                    <a:pt x="162" y="153"/>
                  </a:lnTo>
                  <a:lnTo>
                    <a:pt x="161" y="153"/>
                  </a:lnTo>
                  <a:lnTo>
                    <a:pt x="158" y="152"/>
                  </a:lnTo>
                  <a:lnTo>
                    <a:pt x="155" y="152"/>
                  </a:lnTo>
                  <a:lnTo>
                    <a:pt x="152" y="152"/>
                  </a:lnTo>
                  <a:lnTo>
                    <a:pt x="150" y="151"/>
                  </a:lnTo>
                  <a:lnTo>
                    <a:pt x="148" y="151"/>
                  </a:lnTo>
                  <a:lnTo>
                    <a:pt x="146" y="151"/>
                  </a:lnTo>
                  <a:lnTo>
                    <a:pt x="143" y="149"/>
                  </a:lnTo>
                  <a:lnTo>
                    <a:pt x="142" y="148"/>
                  </a:lnTo>
                  <a:lnTo>
                    <a:pt x="142" y="146"/>
                  </a:lnTo>
                  <a:lnTo>
                    <a:pt x="142" y="145"/>
                  </a:lnTo>
                  <a:lnTo>
                    <a:pt x="142" y="143"/>
                  </a:lnTo>
                  <a:lnTo>
                    <a:pt x="143" y="141"/>
                  </a:lnTo>
                  <a:lnTo>
                    <a:pt x="143" y="139"/>
                  </a:lnTo>
                  <a:lnTo>
                    <a:pt x="144" y="137"/>
                  </a:lnTo>
                  <a:lnTo>
                    <a:pt x="145" y="135"/>
                  </a:lnTo>
                  <a:lnTo>
                    <a:pt x="146" y="132"/>
                  </a:lnTo>
                  <a:lnTo>
                    <a:pt x="147" y="130"/>
                  </a:lnTo>
                  <a:lnTo>
                    <a:pt x="147" y="128"/>
                  </a:lnTo>
                  <a:lnTo>
                    <a:pt x="146" y="127"/>
                  </a:lnTo>
                  <a:lnTo>
                    <a:pt x="146" y="126"/>
                  </a:lnTo>
                  <a:lnTo>
                    <a:pt x="145" y="125"/>
                  </a:lnTo>
                  <a:lnTo>
                    <a:pt x="143" y="125"/>
                  </a:lnTo>
                  <a:lnTo>
                    <a:pt x="142" y="124"/>
                  </a:lnTo>
                  <a:lnTo>
                    <a:pt x="140" y="123"/>
                  </a:lnTo>
                  <a:lnTo>
                    <a:pt x="139" y="123"/>
                  </a:lnTo>
                  <a:lnTo>
                    <a:pt x="137" y="121"/>
                  </a:lnTo>
                  <a:lnTo>
                    <a:pt x="137" y="120"/>
                  </a:lnTo>
                  <a:lnTo>
                    <a:pt x="136" y="118"/>
                  </a:lnTo>
                  <a:lnTo>
                    <a:pt x="137" y="116"/>
                  </a:lnTo>
                  <a:lnTo>
                    <a:pt x="137" y="114"/>
                  </a:lnTo>
                  <a:lnTo>
                    <a:pt x="139" y="112"/>
                  </a:lnTo>
                  <a:lnTo>
                    <a:pt x="140" y="109"/>
                  </a:lnTo>
                  <a:lnTo>
                    <a:pt x="142" y="107"/>
                  </a:lnTo>
                  <a:lnTo>
                    <a:pt x="143" y="105"/>
                  </a:lnTo>
                  <a:lnTo>
                    <a:pt x="145" y="102"/>
                  </a:lnTo>
                  <a:lnTo>
                    <a:pt x="146" y="100"/>
                  </a:lnTo>
                  <a:lnTo>
                    <a:pt x="147" y="97"/>
                  </a:lnTo>
                  <a:lnTo>
                    <a:pt x="147" y="95"/>
                  </a:lnTo>
                  <a:lnTo>
                    <a:pt x="148" y="93"/>
                  </a:lnTo>
                  <a:lnTo>
                    <a:pt x="147" y="91"/>
                  </a:lnTo>
                  <a:lnTo>
                    <a:pt x="147" y="89"/>
                  </a:lnTo>
                  <a:lnTo>
                    <a:pt x="146" y="88"/>
                  </a:lnTo>
                  <a:lnTo>
                    <a:pt x="146" y="86"/>
                  </a:lnTo>
                  <a:lnTo>
                    <a:pt x="145" y="85"/>
                  </a:lnTo>
                  <a:lnTo>
                    <a:pt x="144" y="84"/>
                  </a:lnTo>
                  <a:lnTo>
                    <a:pt x="143" y="83"/>
                  </a:lnTo>
                  <a:lnTo>
                    <a:pt x="142" y="82"/>
                  </a:lnTo>
                  <a:lnTo>
                    <a:pt x="140" y="81"/>
                  </a:lnTo>
                  <a:lnTo>
                    <a:pt x="138" y="80"/>
                  </a:lnTo>
                  <a:lnTo>
                    <a:pt x="137" y="79"/>
                  </a:lnTo>
                  <a:lnTo>
                    <a:pt x="135" y="78"/>
                  </a:lnTo>
                  <a:lnTo>
                    <a:pt x="133" y="77"/>
                  </a:lnTo>
                  <a:lnTo>
                    <a:pt x="131" y="76"/>
                  </a:lnTo>
                  <a:lnTo>
                    <a:pt x="129" y="75"/>
                  </a:lnTo>
                  <a:lnTo>
                    <a:pt x="127" y="74"/>
                  </a:lnTo>
                  <a:lnTo>
                    <a:pt x="126" y="73"/>
                  </a:lnTo>
                  <a:lnTo>
                    <a:pt x="125" y="73"/>
                  </a:lnTo>
                  <a:lnTo>
                    <a:pt x="123" y="72"/>
                  </a:lnTo>
                  <a:lnTo>
                    <a:pt x="122" y="71"/>
                  </a:lnTo>
                  <a:lnTo>
                    <a:pt x="121" y="71"/>
                  </a:lnTo>
                  <a:lnTo>
                    <a:pt x="119" y="69"/>
                  </a:lnTo>
                  <a:lnTo>
                    <a:pt x="118" y="68"/>
                  </a:lnTo>
                  <a:lnTo>
                    <a:pt x="117" y="66"/>
                  </a:lnTo>
                  <a:lnTo>
                    <a:pt x="116" y="63"/>
                  </a:lnTo>
                  <a:lnTo>
                    <a:pt x="116" y="60"/>
                  </a:lnTo>
                  <a:lnTo>
                    <a:pt x="116" y="56"/>
                  </a:lnTo>
                  <a:lnTo>
                    <a:pt x="116" y="52"/>
                  </a:lnTo>
                  <a:lnTo>
                    <a:pt x="117" y="50"/>
                  </a:lnTo>
                  <a:lnTo>
                    <a:pt x="118" y="49"/>
                  </a:lnTo>
                  <a:lnTo>
                    <a:pt x="118" y="48"/>
                  </a:lnTo>
                  <a:lnTo>
                    <a:pt x="119" y="47"/>
                  </a:lnTo>
                  <a:lnTo>
                    <a:pt x="119" y="46"/>
                  </a:lnTo>
                  <a:lnTo>
                    <a:pt x="119" y="45"/>
                  </a:lnTo>
                  <a:lnTo>
                    <a:pt x="119" y="43"/>
                  </a:lnTo>
                  <a:lnTo>
                    <a:pt x="119" y="42"/>
                  </a:lnTo>
                  <a:lnTo>
                    <a:pt x="118" y="40"/>
                  </a:lnTo>
                  <a:lnTo>
                    <a:pt x="118" y="39"/>
                  </a:lnTo>
                  <a:lnTo>
                    <a:pt x="118" y="38"/>
                  </a:lnTo>
                  <a:lnTo>
                    <a:pt x="119" y="36"/>
                  </a:lnTo>
                  <a:lnTo>
                    <a:pt x="120" y="35"/>
                  </a:lnTo>
                  <a:lnTo>
                    <a:pt x="121" y="34"/>
                  </a:lnTo>
                  <a:lnTo>
                    <a:pt x="122" y="33"/>
                  </a:lnTo>
                  <a:lnTo>
                    <a:pt x="123" y="32"/>
                  </a:lnTo>
                  <a:lnTo>
                    <a:pt x="124" y="30"/>
                  </a:lnTo>
                  <a:lnTo>
                    <a:pt x="125" y="29"/>
                  </a:lnTo>
                  <a:lnTo>
                    <a:pt x="127" y="28"/>
                  </a:lnTo>
                  <a:lnTo>
                    <a:pt x="128" y="27"/>
                  </a:lnTo>
                  <a:lnTo>
                    <a:pt x="129" y="26"/>
                  </a:lnTo>
                  <a:lnTo>
                    <a:pt x="130" y="25"/>
                  </a:lnTo>
                  <a:lnTo>
                    <a:pt x="132" y="24"/>
                  </a:lnTo>
                  <a:lnTo>
                    <a:pt x="133" y="24"/>
                  </a:lnTo>
                  <a:lnTo>
                    <a:pt x="135" y="23"/>
                  </a:lnTo>
                  <a:lnTo>
                    <a:pt x="136" y="23"/>
                  </a:lnTo>
                  <a:lnTo>
                    <a:pt x="135" y="23"/>
                  </a:lnTo>
                  <a:lnTo>
                    <a:pt x="133" y="23"/>
                  </a:lnTo>
                  <a:lnTo>
                    <a:pt x="132" y="24"/>
                  </a:lnTo>
                  <a:lnTo>
                    <a:pt x="130" y="25"/>
                  </a:lnTo>
                  <a:lnTo>
                    <a:pt x="128" y="25"/>
                  </a:lnTo>
                  <a:lnTo>
                    <a:pt x="126" y="26"/>
                  </a:lnTo>
                  <a:lnTo>
                    <a:pt x="124" y="28"/>
                  </a:lnTo>
                  <a:lnTo>
                    <a:pt x="122" y="29"/>
                  </a:lnTo>
                  <a:lnTo>
                    <a:pt x="120" y="31"/>
                  </a:lnTo>
                  <a:lnTo>
                    <a:pt x="120" y="32"/>
                  </a:lnTo>
                  <a:lnTo>
                    <a:pt x="119" y="33"/>
                  </a:lnTo>
                  <a:lnTo>
                    <a:pt x="118" y="33"/>
                  </a:lnTo>
                  <a:lnTo>
                    <a:pt x="117" y="33"/>
                  </a:lnTo>
                  <a:lnTo>
                    <a:pt x="116" y="32"/>
                  </a:lnTo>
                  <a:lnTo>
                    <a:pt x="116" y="31"/>
                  </a:lnTo>
                  <a:lnTo>
                    <a:pt x="115" y="30"/>
                  </a:lnTo>
                  <a:lnTo>
                    <a:pt x="114" y="29"/>
                  </a:lnTo>
                  <a:lnTo>
                    <a:pt x="114" y="28"/>
                  </a:lnTo>
                  <a:lnTo>
                    <a:pt x="114" y="27"/>
                  </a:lnTo>
                  <a:lnTo>
                    <a:pt x="115" y="25"/>
                  </a:lnTo>
                  <a:lnTo>
                    <a:pt x="116" y="22"/>
                  </a:lnTo>
                  <a:lnTo>
                    <a:pt x="116" y="20"/>
                  </a:lnTo>
                  <a:lnTo>
                    <a:pt x="116" y="17"/>
                  </a:lnTo>
                  <a:lnTo>
                    <a:pt x="116" y="15"/>
                  </a:lnTo>
                  <a:lnTo>
                    <a:pt x="116" y="12"/>
                  </a:lnTo>
                  <a:lnTo>
                    <a:pt x="114" y="9"/>
                  </a:lnTo>
                  <a:lnTo>
                    <a:pt x="111" y="7"/>
                  </a:lnTo>
                  <a:lnTo>
                    <a:pt x="108" y="5"/>
                  </a:lnTo>
                  <a:lnTo>
                    <a:pt x="109" y="6"/>
                  </a:lnTo>
                  <a:lnTo>
                    <a:pt x="110" y="6"/>
                  </a:lnTo>
                  <a:lnTo>
                    <a:pt x="111" y="8"/>
                  </a:lnTo>
                  <a:lnTo>
                    <a:pt x="113" y="10"/>
                  </a:lnTo>
                  <a:lnTo>
                    <a:pt x="113" y="13"/>
                  </a:lnTo>
                  <a:lnTo>
                    <a:pt x="114" y="16"/>
                  </a:lnTo>
                  <a:lnTo>
                    <a:pt x="114" y="20"/>
                  </a:lnTo>
                  <a:lnTo>
                    <a:pt x="113" y="24"/>
                  </a:lnTo>
                  <a:lnTo>
                    <a:pt x="110" y="29"/>
                  </a:lnTo>
                  <a:lnTo>
                    <a:pt x="110" y="30"/>
                  </a:lnTo>
                  <a:lnTo>
                    <a:pt x="110" y="31"/>
                  </a:lnTo>
                  <a:lnTo>
                    <a:pt x="111" y="32"/>
                  </a:lnTo>
                  <a:lnTo>
                    <a:pt x="111" y="33"/>
                  </a:lnTo>
                  <a:lnTo>
                    <a:pt x="112" y="34"/>
                  </a:lnTo>
                  <a:lnTo>
                    <a:pt x="113" y="35"/>
                  </a:lnTo>
                  <a:lnTo>
                    <a:pt x="113" y="36"/>
                  </a:lnTo>
                  <a:lnTo>
                    <a:pt x="113" y="37"/>
                  </a:lnTo>
                  <a:lnTo>
                    <a:pt x="113" y="38"/>
                  </a:lnTo>
                  <a:lnTo>
                    <a:pt x="112" y="39"/>
                  </a:lnTo>
                  <a:lnTo>
                    <a:pt x="111" y="39"/>
                  </a:lnTo>
                  <a:lnTo>
                    <a:pt x="110" y="39"/>
                  </a:lnTo>
                  <a:lnTo>
                    <a:pt x="109" y="40"/>
                  </a:lnTo>
                  <a:lnTo>
                    <a:pt x="107" y="40"/>
                  </a:lnTo>
                  <a:lnTo>
                    <a:pt x="106" y="40"/>
                  </a:lnTo>
                  <a:lnTo>
                    <a:pt x="104" y="40"/>
                  </a:lnTo>
                  <a:lnTo>
                    <a:pt x="102" y="40"/>
                  </a:lnTo>
                  <a:lnTo>
                    <a:pt x="100" y="41"/>
                  </a:lnTo>
                  <a:lnTo>
                    <a:pt x="98" y="41"/>
                  </a:lnTo>
                  <a:lnTo>
                    <a:pt x="95" y="40"/>
                  </a:lnTo>
                  <a:lnTo>
                    <a:pt x="93" y="40"/>
                  </a:lnTo>
                  <a:lnTo>
                    <a:pt x="91" y="40"/>
                  </a:lnTo>
                  <a:lnTo>
                    <a:pt x="88" y="41"/>
                  </a:lnTo>
                  <a:lnTo>
                    <a:pt x="86" y="42"/>
                  </a:lnTo>
                  <a:lnTo>
                    <a:pt x="83" y="42"/>
                  </a:lnTo>
                  <a:lnTo>
                    <a:pt x="81" y="42"/>
                  </a:lnTo>
                  <a:lnTo>
                    <a:pt x="79" y="43"/>
                  </a:lnTo>
                  <a:lnTo>
                    <a:pt x="78" y="43"/>
                  </a:lnTo>
                  <a:lnTo>
                    <a:pt x="77" y="43"/>
                  </a:lnTo>
                  <a:lnTo>
                    <a:pt x="79" y="43"/>
                  </a:lnTo>
                  <a:lnTo>
                    <a:pt x="82" y="42"/>
                  </a:lnTo>
                  <a:lnTo>
                    <a:pt x="85" y="42"/>
                  </a:lnTo>
                  <a:lnTo>
                    <a:pt x="87" y="42"/>
                  </a:lnTo>
                  <a:lnTo>
                    <a:pt x="90" y="42"/>
                  </a:lnTo>
                  <a:lnTo>
                    <a:pt x="93" y="42"/>
                  </a:lnTo>
                  <a:lnTo>
                    <a:pt x="96" y="42"/>
                  </a:lnTo>
                  <a:lnTo>
                    <a:pt x="98" y="42"/>
                  </a:lnTo>
                  <a:lnTo>
                    <a:pt x="101" y="42"/>
                  </a:lnTo>
                  <a:lnTo>
                    <a:pt x="104" y="43"/>
                  </a:lnTo>
                  <a:lnTo>
                    <a:pt x="104" y="42"/>
                  </a:lnTo>
                  <a:lnTo>
                    <a:pt x="106" y="42"/>
                  </a:lnTo>
                  <a:lnTo>
                    <a:pt x="107" y="42"/>
                  </a:lnTo>
                  <a:lnTo>
                    <a:pt x="108" y="42"/>
                  </a:lnTo>
                  <a:lnTo>
                    <a:pt x="109" y="42"/>
                  </a:lnTo>
                  <a:lnTo>
                    <a:pt x="110" y="43"/>
                  </a:lnTo>
                  <a:lnTo>
                    <a:pt x="111" y="43"/>
                  </a:lnTo>
                  <a:lnTo>
                    <a:pt x="112" y="43"/>
                  </a:lnTo>
                  <a:lnTo>
                    <a:pt x="113" y="44"/>
                  </a:lnTo>
                  <a:lnTo>
                    <a:pt x="113" y="45"/>
                  </a:lnTo>
                  <a:lnTo>
                    <a:pt x="114" y="46"/>
                  </a:lnTo>
                  <a:lnTo>
                    <a:pt x="114" y="47"/>
                  </a:lnTo>
                  <a:lnTo>
                    <a:pt x="114" y="48"/>
                  </a:lnTo>
                  <a:lnTo>
                    <a:pt x="114" y="49"/>
                  </a:lnTo>
                  <a:lnTo>
                    <a:pt x="114" y="50"/>
                  </a:lnTo>
                  <a:lnTo>
                    <a:pt x="112" y="53"/>
                  </a:lnTo>
                  <a:lnTo>
                    <a:pt x="110" y="55"/>
                  </a:lnTo>
                  <a:lnTo>
                    <a:pt x="108" y="56"/>
                  </a:lnTo>
                  <a:lnTo>
                    <a:pt x="106" y="58"/>
                  </a:lnTo>
                  <a:lnTo>
                    <a:pt x="104" y="59"/>
                  </a:lnTo>
                  <a:lnTo>
                    <a:pt x="102" y="61"/>
                  </a:lnTo>
                  <a:lnTo>
                    <a:pt x="100" y="63"/>
                  </a:lnTo>
                  <a:lnTo>
                    <a:pt x="99" y="65"/>
                  </a:lnTo>
                  <a:lnTo>
                    <a:pt x="98" y="68"/>
                  </a:lnTo>
                  <a:lnTo>
                    <a:pt x="98" y="71"/>
                  </a:lnTo>
                  <a:lnTo>
                    <a:pt x="98" y="70"/>
                  </a:lnTo>
                  <a:lnTo>
                    <a:pt x="98" y="69"/>
                  </a:lnTo>
                  <a:lnTo>
                    <a:pt x="99" y="68"/>
                  </a:lnTo>
                  <a:lnTo>
                    <a:pt x="100" y="66"/>
                  </a:lnTo>
                  <a:lnTo>
                    <a:pt x="101" y="65"/>
                  </a:lnTo>
                  <a:lnTo>
                    <a:pt x="102" y="63"/>
                  </a:lnTo>
                  <a:lnTo>
                    <a:pt x="102" y="62"/>
                  </a:lnTo>
                  <a:lnTo>
                    <a:pt x="103" y="62"/>
                  </a:lnTo>
                  <a:lnTo>
                    <a:pt x="104" y="62"/>
                  </a:lnTo>
                  <a:lnTo>
                    <a:pt x="104" y="61"/>
                  </a:lnTo>
                  <a:lnTo>
                    <a:pt x="105" y="60"/>
                  </a:lnTo>
                  <a:lnTo>
                    <a:pt x="106" y="60"/>
                  </a:lnTo>
                  <a:lnTo>
                    <a:pt x="107" y="60"/>
                  </a:lnTo>
                  <a:lnTo>
                    <a:pt x="107" y="59"/>
                  </a:lnTo>
                  <a:lnTo>
                    <a:pt x="108" y="59"/>
                  </a:lnTo>
                  <a:lnTo>
                    <a:pt x="109" y="59"/>
                  </a:lnTo>
                  <a:lnTo>
                    <a:pt x="110" y="59"/>
                  </a:lnTo>
                  <a:lnTo>
                    <a:pt x="111" y="59"/>
                  </a:lnTo>
                  <a:lnTo>
                    <a:pt x="112" y="59"/>
                  </a:lnTo>
                  <a:lnTo>
                    <a:pt x="112" y="60"/>
                  </a:lnTo>
                  <a:lnTo>
                    <a:pt x="113" y="60"/>
                  </a:lnTo>
                  <a:lnTo>
                    <a:pt x="113" y="61"/>
                  </a:lnTo>
                  <a:lnTo>
                    <a:pt x="112" y="62"/>
                  </a:lnTo>
                  <a:lnTo>
                    <a:pt x="113" y="64"/>
                  </a:lnTo>
                  <a:lnTo>
                    <a:pt x="113" y="65"/>
                  </a:lnTo>
                  <a:lnTo>
                    <a:pt x="113" y="66"/>
                  </a:lnTo>
                  <a:lnTo>
                    <a:pt x="113" y="68"/>
                  </a:lnTo>
                  <a:lnTo>
                    <a:pt x="114" y="69"/>
                  </a:lnTo>
                  <a:lnTo>
                    <a:pt x="115" y="70"/>
                  </a:lnTo>
                  <a:lnTo>
                    <a:pt x="116" y="72"/>
                  </a:lnTo>
                  <a:lnTo>
                    <a:pt x="117" y="73"/>
                  </a:lnTo>
                  <a:lnTo>
                    <a:pt x="118" y="74"/>
                  </a:lnTo>
                  <a:lnTo>
                    <a:pt x="120" y="75"/>
                  </a:lnTo>
                  <a:lnTo>
                    <a:pt x="122" y="77"/>
                  </a:lnTo>
                  <a:lnTo>
                    <a:pt x="124" y="78"/>
                  </a:lnTo>
                  <a:lnTo>
                    <a:pt x="127" y="79"/>
                  </a:lnTo>
                  <a:lnTo>
                    <a:pt x="129" y="80"/>
                  </a:lnTo>
                  <a:lnTo>
                    <a:pt x="131" y="80"/>
                  </a:lnTo>
                  <a:lnTo>
                    <a:pt x="133" y="82"/>
                  </a:lnTo>
                  <a:lnTo>
                    <a:pt x="135" y="83"/>
                  </a:lnTo>
                  <a:lnTo>
                    <a:pt x="137" y="84"/>
                  </a:lnTo>
                  <a:lnTo>
                    <a:pt x="139" y="86"/>
                  </a:lnTo>
                  <a:lnTo>
                    <a:pt x="140" y="86"/>
                  </a:lnTo>
                  <a:lnTo>
                    <a:pt x="142" y="88"/>
                  </a:lnTo>
                  <a:lnTo>
                    <a:pt x="142" y="89"/>
                  </a:lnTo>
                  <a:lnTo>
                    <a:pt x="143" y="92"/>
                  </a:lnTo>
                  <a:lnTo>
                    <a:pt x="143" y="93"/>
                  </a:lnTo>
                  <a:lnTo>
                    <a:pt x="143" y="95"/>
                  </a:lnTo>
                  <a:lnTo>
                    <a:pt x="143" y="98"/>
                  </a:lnTo>
                  <a:lnTo>
                    <a:pt x="142" y="99"/>
                  </a:lnTo>
                  <a:lnTo>
                    <a:pt x="142" y="101"/>
                  </a:lnTo>
                  <a:lnTo>
                    <a:pt x="140" y="103"/>
                  </a:lnTo>
                  <a:lnTo>
                    <a:pt x="140" y="105"/>
                  </a:lnTo>
                  <a:lnTo>
                    <a:pt x="138" y="107"/>
                  </a:lnTo>
                  <a:lnTo>
                    <a:pt x="137" y="109"/>
                  </a:lnTo>
                  <a:lnTo>
                    <a:pt x="136" y="111"/>
                  </a:lnTo>
                  <a:lnTo>
                    <a:pt x="135" y="112"/>
                  </a:lnTo>
                  <a:lnTo>
                    <a:pt x="135" y="113"/>
                  </a:lnTo>
                  <a:lnTo>
                    <a:pt x="134" y="115"/>
                  </a:lnTo>
                  <a:lnTo>
                    <a:pt x="134" y="116"/>
                  </a:lnTo>
                  <a:lnTo>
                    <a:pt x="134" y="118"/>
                  </a:lnTo>
                  <a:lnTo>
                    <a:pt x="134" y="119"/>
                  </a:lnTo>
                  <a:lnTo>
                    <a:pt x="134" y="121"/>
                  </a:lnTo>
                  <a:lnTo>
                    <a:pt x="135" y="121"/>
                  </a:lnTo>
                  <a:lnTo>
                    <a:pt x="135" y="122"/>
                  </a:lnTo>
                  <a:lnTo>
                    <a:pt x="136" y="123"/>
                  </a:lnTo>
                  <a:lnTo>
                    <a:pt x="136" y="124"/>
                  </a:lnTo>
                  <a:lnTo>
                    <a:pt x="137" y="125"/>
                  </a:lnTo>
                  <a:lnTo>
                    <a:pt x="139" y="126"/>
                  </a:lnTo>
                  <a:lnTo>
                    <a:pt x="140" y="126"/>
                  </a:lnTo>
                  <a:lnTo>
                    <a:pt x="140" y="127"/>
                  </a:lnTo>
                  <a:lnTo>
                    <a:pt x="141" y="127"/>
                  </a:lnTo>
                  <a:lnTo>
                    <a:pt x="142" y="127"/>
                  </a:lnTo>
                  <a:lnTo>
                    <a:pt x="142" y="128"/>
                  </a:lnTo>
                  <a:lnTo>
                    <a:pt x="143" y="129"/>
                  </a:lnTo>
                  <a:lnTo>
                    <a:pt x="143" y="130"/>
                  </a:lnTo>
                  <a:lnTo>
                    <a:pt x="143" y="132"/>
                  </a:lnTo>
                  <a:lnTo>
                    <a:pt x="142" y="133"/>
                  </a:lnTo>
                  <a:lnTo>
                    <a:pt x="141" y="136"/>
                  </a:lnTo>
                  <a:lnTo>
                    <a:pt x="140" y="138"/>
                  </a:lnTo>
                  <a:lnTo>
                    <a:pt x="140" y="140"/>
                  </a:lnTo>
                  <a:lnTo>
                    <a:pt x="138" y="142"/>
                  </a:lnTo>
                  <a:lnTo>
                    <a:pt x="137" y="145"/>
                  </a:lnTo>
                  <a:lnTo>
                    <a:pt x="136" y="146"/>
                  </a:lnTo>
                  <a:lnTo>
                    <a:pt x="135" y="147"/>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318"/>
            <p:cNvSpPr>
              <a:spLocks/>
            </p:cNvSpPr>
            <p:nvPr/>
          </p:nvSpPr>
          <p:spPr bwMode="auto">
            <a:xfrm>
              <a:off x="3066" y="1622"/>
              <a:ext cx="262" cy="222"/>
            </a:xfrm>
            <a:custGeom>
              <a:avLst/>
              <a:gdLst>
                <a:gd name="T0" fmla="*/ 111 w 262"/>
                <a:gd name="T1" fmla="*/ 148 h 222"/>
                <a:gd name="T2" fmla="*/ 114 w 262"/>
                <a:gd name="T3" fmla="*/ 131 h 222"/>
                <a:gd name="T4" fmla="*/ 111 w 262"/>
                <a:gd name="T5" fmla="*/ 131 h 222"/>
                <a:gd name="T6" fmla="*/ 79 w 262"/>
                <a:gd name="T7" fmla="*/ 137 h 222"/>
                <a:gd name="T8" fmla="*/ 33 w 262"/>
                <a:gd name="T9" fmla="*/ 152 h 222"/>
                <a:gd name="T10" fmla="*/ 2 w 262"/>
                <a:gd name="T11" fmla="*/ 153 h 222"/>
                <a:gd name="T12" fmla="*/ 8 w 262"/>
                <a:gd name="T13" fmla="*/ 165 h 222"/>
                <a:gd name="T14" fmla="*/ 40 w 262"/>
                <a:gd name="T15" fmla="*/ 155 h 222"/>
                <a:gd name="T16" fmla="*/ 33 w 262"/>
                <a:gd name="T17" fmla="*/ 168 h 222"/>
                <a:gd name="T18" fmla="*/ 56 w 262"/>
                <a:gd name="T19" fmla="*/ 153 h 222"/>
                <a:gd name="T20" fmla="*/ 72 w 262"/>
                <a:gd name="T21" fmla="*/ 159 h 222"/>
                <a:gd name="T22" fmla="*/ 80 w 262"/>
                <a:gd name="T23" fmla="*/ 168 h 222"/>
                <a:gd name="T24" fmla="*/ 77 w 262"/>
                <a:gd name="T25" fmla="*/ 142 h 222"/>
                <a:gd name="T26" fmla="*/ 110 w 262"/>
                <a:gd name="T27" fmla="*/ 152 h 222"/>
                <a:gd name="T28" fmla="*/ 125 w 262"/>
                <a:gd name="T29" fmla="*/ 171 h 222"/>
                <a:gd name="T30" fmla="*/ 132 w 262"/>
                <a:gd name="T31" fmla="*/ 176 h 222"/>
                <a:gd name="T32" fmla="*/ 133 w 262"/>
                <a:gd name="T33" fmla="*/ 153 h 222"/>
                <a:gd name="T34" fmla="*/ 187 w 262"/>
                <a:gd name="T35" fmla="*/ 173 h 222"/>
                <a:gd name="T36" fmla="*/ 203 w 262"/>
                <a:gd name="T37" fmla="*/ 189 h 222"/>
                <a:gd name="T38" fmla="*/ 218 w 262"/>
                <a:gd name="T39" fmla="*/ 221 h 222"/>
                <a:gd name="T40" fmla="*/ 216 w 262"/>
                <a:gd name="T41" fmla="*/ 203 h 222"/>
                <a:gd name="T42" fmla="*/ 231 w 262"/>
                <a:gd name="T43" fmla="*/ 186 h 222"/>
                <a:gd name="T44" fmla="*/ 245 w 262"/>
                <a:gd name="T45" fmla="*/ 183 h 222"/>
                <a:gd name="T46" fmla="*/ 230 w 262"/>
                <a:gd name="T47" fmla="*/ 178 h 222"/>
                <a:gd name="T48" fmla="*/ 203 w 262"/>
                <a:gd name="T49" fmla="*/ 176 h 222"/>
                <a:gd name="T50" fmla="*/ 220 w 262"/>
                <a:gd name="T51" fmla="*/ 151 h 222"/>
                <a:gd name="T52" fmla="*/ 232 w 262"/>
                <a:gd name="T53" fmla="*/ 151 h 222"/>
                <a:gd name="T54" fmla="*/ 198 w 262"/>
                <a:gd name="T55" fmla="*/ 108 h 222"/>
                <a:gd name="T56" fmla="*/ 194 w 262"/>
                <a:gd name="T57" fmla="*/ 108 h 222"/>
                <a:gd name="T58" fmla="*/ 193 w 262"/>
                <a:gd name="T59" fmla="*/ 76 h 222"/>
                <a:gd name="T60" fmla="*/ 204 w 262"/>
                <a:gd name="T61" fmla="*/ 56 h 222"/>
                <a:gd name="T62" fmla="*/ 203 w 262"/>
                <a:gd name="T63" fmla="*/ 54 h 222"/>
                <a:gd name="T64" fmla="*/ 172 w 262"/>
                <a:gd name="T65" fmla="*/ 62 h 222"/>
                <a:gd name="T66" fmla="*/ 172 w 262"/>
                <a:gd name="T67" fmla="*/ 46 h 222"/>
                <a:gd name="T68" fmla="*/ 152 w 262"/>
                <a:gd name="T69" fmla="*/ 38 h 222"/>
                <a:gd name="T70" fmla="*/ 157 w 262"/>
                <a:gd name="T71" fmla="*/ 10 h 222"/>
                <a:gd name="T72" fmla="*/ 170 w 262"/>
                <a:gd name="T73" fmla="*/ 17 h 222"/>
                <a:gd name="T74" fmla="*/ 174 w 262"/>
                <a:gd name="T75" fmla="*/ 17 h 222"/>
                <a:gd name="T76" fmla="*/ 187 w 262"/>
                <a:gd name="T77" fmla="*/ 9 h 222"/>
                <a:gd name="T78" fmla="*/ 202 w 262"/>
                <a:gd name="T79" fmla="*/ 23 h 222"/>
                <a:gd name="T80" fmla="*/ 193 w 262"/>
                <a:gd name="T81" fmla="*/ 32 h 222"/>
                <a:gd name="T82" fmla="*/ 207 w 262"/>
                <a:gd name="T83" fmla="*/ 17 h 222"/>
                <a:gd name="T84" fmla="*/ 178 w 262"/>
                <a:gd name="T85" fmla="*/ 6 h 222"/>
                <a:gd name="T86" fmla="*/ 153 w 262"/>
                <a:gd name="T87" fmla="*/ 8 h 222"/>
                <a:gd name="T88" fmla="*/ 156 w 262"/>
                <a:gd name="T89" fmla="*/ 49 h 222"/>
                <a:gd name="T90" fmla="*/ 185 w 262"/>
                <a:gd name="T91" fmla="*/ 74 h 222"/>
                <a:gd name="T92" fmla="*/ 190 w 262"/>
                <a:gd name="T93" fmla="*/ 151 h 222"/>
                <a:gd name="T94" fmla="*/ 158 w 262"/>
                <a:gd name="T95" fmla="*/ 152 h 222"/>
                <a:gd name="T96" fmla="*/ 146 w 262"/>
                <a:gd name="T97" fmla="*/ 126 h 222"/>
                <a:gd name="T98" fmla="*/ 147 w 262"/>
                <a:gd name="T99" fmla="*/ 91 h 222"/>
                <a:gd name="T100" fmla="*/ 121 w 262"/>
                <a:gd name="T101" fmla="*/ 71 h 222"/>
                <a:gd name="T102" fmla="*/ 118 w 262"/>
                <a:gd name="T103" fmla="*/ 39 h 222"/>
                <a:gd name="T104" fmla="*/ 132 w 262"/>
                <a:gd name="T105" fmla="*/ 24 h 222"/>
                <a:gd name="T106" fmla="*/ 116 w 262"/>
                <a:gd name="T107" fmla="*/ 20 h 222"/>
                <a:gd name="T108" fmla="*/ 111 w 262"/>
                <a:gd name="T109" fmla="*/ 32 h 222"/>
                <a:gd name="T110" fmla="*/ 100 w 262"/>
                <a:gd name="T111" fmla="*/ 41 h 222"/>
                <a:gd name="T112" fmla="*/ 98 w 262"/>
                <a:gd name="T113" fmla="*/ 42 h 222"/>
                <a:gd name="T114" fmla="*/ 114 w 262"/>
                <a:gd name="T115" fmla="*/ 50 h 222"/>
                <a:gd name="T116" fmla="*/ 102 w 262"/>
                <a:gd name="T117" fmla="*/ 62 h 222"/>
                <a:gd name="T118" fmla="*/ 113 w 262"/>
                <a:gd name="T119" fmla="*/ 65 h 222"/>
                <a:gd name="T120" fmla="*/ 142 w 262"/>
                <a:gd name="T121" fmla="*/ 89 h 222"/>
                <a:gd name="T122" fmla="*/ 135 w 262"/>
                <a:gd name="T123" fmla="*/ 122 h 222"/>
                <a:gd name="T124" fmla="*/ 140 w 262"/>
                <a:gd name="T125" fmla="*/ 138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222"/>
                <a:gd name="T191" fmla="*/ 262 w 262"/>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222">
                  <a:moveTo>
                    <a:pt x="135" y="147"/>
                  </a:moveTo>
                  <a:lnTo>
                    <a:pt x="134" y="148"/>
                  </a:lnTo>
                  <a:lnTo>
                    <a:pt x="133" y="148"/>
                  </a:lnTo>
                  <a:lnTo>
                    <a:pt x="132" y="149"/>
                  </a:lnTo>
                  <a:lnTo>
                    <a:pt x="130" y="149"/>
                  </a:lnTo>
                  <a:lnTo>
                    <a:pt x="129" y="149"/>
                  </a:lnTo>
                  <a:lnTo>
                    <a:pt x="128" y="149"/>
                  </a:lnTo>
                  <a:lnTo>
                    <a:pt x="126" y="149"/>
                  </a:lnTo>
                  <a:lnTo>
                    <a:pt x="125" y="149"/>
                  </a:lnTo>
                  <a:lnTo>
                    <a:pt x="123" y="149"/>
                  </a:lnTo>
                  <a:lnTo>
                    <a:pt x="122" y="149"/>
                  </a:lnTo>
                  <a:lnTo>
                    <a:pt x="120" y="149"/>
                  </a:lnTo>
                  <a:lnTo>
                    <a:pt x="119" y="149"/>
                  </a:lnTo>
                  <a:lnTo>
                    <a:pt x="118" y="149"/>
                  </a:lnTo>
                  <a:lnTo>
                    <a:pt x="117" y="149"/>
                  </a:lnTo>
                  <a:lnTo>
                    <a:pt x="116" y="149"/>
                  </a:lnTo>
                  <a:lnTo>
                    <a:pt x="114" y="149"/>
                  </a:lnTo>
                  <a:lnTo>
                    <a:pt x="113" y="148"/>
                  </a:lnTo>
                  <a:lnTo>
                    <a:pt x="111" y="148"/>
                  </a:lnTo>
                  <a:lnTo>
                    <a:pt x="110" y="148"/>
                  </a:lnTo>
                  <a:lnTo>
                    <a:pt x="108" y="147"/>
                  </a:lnTo>
                  <a:lnTo>
                    <a:pt x="108" y="146"/>
                  </a:lnTo>
                  <a:lnTo>
                    <a:pt x="107" y="146"/>
                  </a:lnTo>
                  <a:lnTo>
                    <a:pt x="107" y="145"/>
                  </a:lnTo>
                  <a:lnTo>
                    <a:pt x="106" y="145"/>
                  </a:lnTo>
                  <a:lnTo>
                    <a:pt x="105" y="145"/>
                  </a:lnTo>
                  <a:lnTo>
                    <a:pt x="105" y="143"/>
                  </a:lnTo>
                  <a:lnTo>
                    <a:pt x="105" y="142"/>
                  </a:lnTo>
                  <a:lnTo>
                    <a:pt x="105" y="141"/>
                  </a:lnTo>
                  <a:lnTo>
                    <a:pt x="106" y="140"/>
                  </a:lnTo>
                  <a:lnTo>
                    <a:pt x="107" y="139"/>
                  </a:lnTo>
                  <a:lnTo>
                    <a:pt x="108" y="139"/>
                  </a:lnTo>
                  <a:lnTo>
                    <a:pt x="109" y="138"/>
                  </a:lnTo>
                  <a:lnTo>
                    <a:pt x="110" y="137"/>
                  </a:lnTo>
                  <a:lnTo>
                    <a:pt x="111" y="136"/>
                  </a:lnTo>
                  <a:lnTo>
                    <a:pt x="113" y="133"/>
                  </a:lnTo>
                  <a:lnTo>
                    <a:pt x="114" y="131"/>
                  </a:lnTo>
                  <a:lnTo>
                    <a:pt x="116" y="128"/>
                  </a:lnTo>
                  <a:lnTo>
                    <a:pt x="116" y="126"/>
                  </a:lnTo>
                  <a:lnTo>
                    <a:pt x="116" y="124"/>
                  </a:lnTo>
                  <a:lnTo>
                    <a:pt x="116" y="123"/>
                  </a:lnTo>
                  <a:lnTo>
                    <a:pt x="115" y="122"/>
                  </a:lnTo>
                  <a:lnTo>
                    <a:pt x="114" y="121"/>
                  </a:lnTo>
                  <a:lnTo>
                    <a:pt x="113" y="121"/>
                  </a:lnTo>
                  <a:lnTo>
                    <a:pt x="113" y="120"/>
                  </a:lnTo>
                  <a:lnTo>
                    <a:pt x="112" y="120"/>
                  </a:lnTo>
                  <a:lnTo>
                    <a:pt x="113" y="121"/>
                  </a:lnTo>
                  <a:lnTo>
                    <a:pt x="114" y="122"/>
                  </a:lnTo>
                  <a:lnTo>
                    <a:pt x="114" y="123"/>
                  </a:lnTo>
                  <a:lnTo>
                    <a:pt x="114" y="124"/>
                  </a:lnTo>
                  <a:lnTo>
                    <a:pt x="114" y="125"/>
                  </a:lnTo>
                  <a:lnTo>
                    <a:pt x="113" y="126"/>
                  </a:lnTo>
                  <a:lnTo>
                    <a:pt x="113" y="127"/>
                  </a:lnTo>
                  <a:lnTo>
                    <a:pt x="113" y="128"/>
                  </a:lnTo>
                  <a:lnTo>
                    <a:pt x="113" y="129"/>
                  </a:lnTo>
                  <a:lnTo>
                    <a:pt x="111" y="131"/>
                  </a:lnTo>
                  <a:lnTo>
                    <a:pt x="110" y="132"/>
                  </a:lnTo>
                  <a:lnTo>
                    <a:pt x="107" y="133"/>
                  </a:lnTo>
                  <a:lnTo>
                    <a:pt x="106" y="135"/>
                  </a:lnTo>
                  <a:lnTo>
                    <a:pt x="104" y="136"/>
                  </a:lnTo>
                  <a:lnTo>
                    <a:pt x="102" y="137"/>
                  </a:lnTo>
                  <a:lnTo>
                    <a:pt x="100" y="138"/>
                  </a:lnTo>
                  <a:lnTo>
                    <a:pt x="98" y="138"/>
                  </a:lnTo>
                  <a:lnTo>
                    <a:pt x="97" y="139"/>
                  </a:lnTo>
                  <a:lnTo>
                    <a:pt x="95" y="139"/>
                  </a:lnTo>
                  <a:lnTo>
                    <a:pt x="94" y="138"/>
                  </a:lnTo>
                  <a:lnTo>
                    <a:pt x="93" y="138"/>
                  </a:lnTo>
                  <a:lnTo>
                    <a:pt x="92" y="138"/>
                  </a:lnTo>
                  <a:lnTo>
                    <a:pt x="91" y="138"/>
                  </a:lnTo>
                  <a:lnTo>
                    <a:pt x="90" y="137"/>
                  </a:lnTo>
                  <a:lnTo>
                    <a:pt x="88" y="137"/>
                  </a:lnTo>
                  <a:lnTo>
                    <a:pt x="87" y="136"/>
                  </a:lnTo>
                  <a:lnTo>
                    <a:pt x="86" y="136"/>
                  </a:lnTo>
                  <a:lnTo>
                    <a:pt x="84" y="136"/>
                  </a:lnTo>
                  <a:lnTo>
                    <a:pt x="82" y="136"/>
                  </a:lnTo>
                  <a:lnTo>
                    <a:pt x="79" y="137"/>
                  </a:lnTo>
                  <a:lnTo>
                    <a:pt x="76" y="137"/>
                  </a:lnTo>
                  <a:lnTo>
                    <a:pt x="75" y="138"/>
                  </a:lnTo>
                  <a:lnTo>
                    <a:pt x="72" y="139"/>
                  </a:lnTo>
                  <a:lnTo>
                    <a:pt x="70" y="139"/>
                  </a:lnTo>
                  <a:lnTo>
                    <a:pt x="69" y="141"/>
                  </a:lnTo>
                  <a:lnTo>
                    <a:pt x="67" y="142"/>
                  </a:lnTo>
                  <a:lnTo>
                    <a:pt x="66" y="142"/>
                  </a:lnTo>
                  <a:lnTo>
                    <a:pt x="65" y="143"/>
                  </a:lnTo>
                  <a:lnTo>
                    <a:pt x="63" y="145"/>
                  </a:lnTo>
                  <a:lnTo>
                    <a:pt x="60" y="146"/>
                  </a:lnTo>
                  <a:lnTo>
                    <a:pt x="57" y="148"/>
                  </a:lnTo>
                  <a:lnTo>
                    <a:pt x="53" y="149"/>
                  </a:lnTo>
                  <a:lnTo>
                    <a:pt x="50" y="150"/>
                  </a:lnTo>
                  <a:lnTo>
                    <a:pt x="47" y="151"/>
                  </a:lnTo>
                  <a:lnTo>
                    <a:pt x="44" y="151"/>
                  </a:lnTo>
                  <a:lnTo>
                    <a:pt x="41" y="151"/>
                  </a:lnTo>
                  <a:lnTo>
                    <a:pt x="38" y="151"/>
                  </a:lnTo>
                  <a:lnTo>
                    <a:pt x="37" y="151"/>
                  </a:lnTo>
                  <a:lnTo>
                    <a:pt x="34" y="152"/>
                  </a:lnTo>
                  <a:lnTo>
                    <a:pt x="33" y="152"/>
                  </a:lnTo>
                  <a:lnTo>
                    <a:pt x="31" y="152"/>
                  </a:lnTo>
                  <a:lnTo>
                    <a:pt x="28" y="153"/>
                  </a:lnTo>
                  <a:lnTo>
                    <a:pt x="27" y="153"/>
                  </a:lnTo>
                  <a:lnTo>
                    <a:pt x="24" y="154"/>
                  </a:lnTo>
                  <a:lnTo>
                    <a:pt x="22" y="155"/>
                  </a:lnTo>
                  <a:lnTo>
                    <a:pt x="19" y="156"/>
                  </a:lnTo>
                  <a:lnTo>
                    <a:pt x="17" y="157"/>
                  </a:lnTo>
                  <a:lnTo>
                    <a:pt x="15" y="158"/>
                  </a:lnTo>
                  <a:lnTo>
                    <a:pt x="13" y="159"/>
                  </a:lnTo>
                  <a:lnTo>
                    <a:pt x="12" y="160"/>
                  </a:lnTo>
                  <a:lnTo>
                    <a:pt x="11" y="160"/>
                  </a:lnTo>
                  <a:lnTo>
                    <a:pt x="10" y="160"/>
                  </a:lnTo>
                  <a:lnTo>
                    <a:pt x="9" y="160"/>
                  </a:lnTo>
                  <a:lnTo>
                    <a:pt x="8" y="159"/>
                  </a:lnTo>
                  <a:lnTo>
                    <a:pt x="7" y="159"/>
                  </a:lnTo>
                  <a:lnTo>
                    <a:pt x="6" y="158"/>
                  </a:lnTo>
                  <a:lnTo>
                    <a:pt x="5" y="157"/>
                  </a:lnTo>
                  <a:lnTo>
                    <a:pt x="4" y="156"/>
                  </a:lnTo>
                  <a:lnTo>
                    <a:pt x="3" y="155"/>
                  </a:lnTo>
                  <a:lnTo>
                    <a:pt x="2" y="153"/>
                  </a:lnTo>
                  <a:lnTo>
                    <a:pt x="2" y="151"/>
                  </a:lnTo>
                  <a:lnTo>
                    <a:pt x="2" y="148"/>
                  </a:lnTo>
                  <a:lnTo>
                    <a:pt x="2" y="146"/>
                  </a:lnTo>
                  <a:lnTo>
                    <a:pt x="3" y="145"/>
                  </a:lnTo>
                  <a:lnTo>
                    <a:pt x="3" y="142"/>
                  </a:lnTo>
                  <a:lnTo>
                    <a:pt x="4" y="142"/>
                  </a:lnTo>
                  <a:lnTo>
                    <a:pt x="5" y="141"/>
                  </a:lnTo>
                  <a:lnTo>
                    <a:pt x="5" y="140"/>
                  </a:lnTo>
                  <a:lnTo>
                    <a:pt x="5" y="139"/>
                  </a:lnTo>
                  <a:lnTo>
                    <a:pt x="3" y="141"/>
                  </a:lnTo>
                  <a:lnTo>
                    <a:pt x="2" y="143"/>
                  </a:lnTo>
                  <a:lnTo>
                    <a:pt x="1" y="146"/>
                  </a:lnTo>
                  <a:lnTo>
                    <a:pt x="0" y="149"/>
                  </a:lnTo>
                  <a:lnTo>
                    <a:pt x="0" y="153"/>
                  </a:lnTo>
                  <a:lnTo>
                    <a:pt x="0" y="156"/>
                  </a:lnTo>
                  <a:lnTo>
                    <a:pt x="2" y="159"/>
                  </a:lnTo>
                  <a:lnTo>
                    <a:pt x="2" y="162"/>
                  </a:lnTo>
                  <a:lnTo>
                    <a:pt x="5" y="163"/>
                  </a:lnTo>
                  <a:lnTo>
                    <a:pt x="7" y="165"/>
                  </a:lnTo>
                  <a:lnTo>
                    <a:pt x="8" y="165"/>
                  </a:lnTo>
                  <a:lnTo>
                    <a:pt x="9" y="165"/>
                  </a:lnTo>
                  <a:lnTo>
                    <a:pt x="11" y="165"/>
                  </a:lnTo>
                  <a:lnTo>
                    <a:pt x="12" y="164"/>
                  </a:lnTo>
                  <a:lnTo>
                    <a:pt x="13" y="163"/>
                  </a:lnTo>
                  <a:lnTo>
                    <a:pt x="15" y="162"/>
                  </a:lnTo>
                  <a:lnTo>
                    <a:pt x="16" y="162"/>
                  </a:lnTo>
                  <a:lnTo>
                    <a:pt x="16" y="161"/>
                  </a:lnTo>
                  <a:lnTo>
                    <a:pt x="17" y="161"/>
                  </a:lnTo>
                  <a:lnTo>
                    <a:pt x="19" y="160"/>
                  </a:lnTo>
                  <a:lnTo>
                    <a:pt x="21" y="159"/>
                  </a:lnTo>
                  <a:lnTo>
                    <a:pt x="23" y="158"/>
                  </a:lnTo>
                  <a:lnTo>
                    <a:pt x="25" y="157"/>
                  </a:lnTo>
                  <a:lnTo>
                    <a:pt x="28" y="156"/>
                  </a:lnTo>
                  <a:lnTo>
                    <a:pt x="31" y="156"/>
                  </a:lnTo>
                  <a:lnTo>
                    <a:pt x="33" y="155"/>
                  </a:lnTo>
                  <a:lnTo>
                    <a:pt x="35" y="155"/>
                  </a:lnTo>
                  <a:lnTo>
                    <a:pt x="37" y="155"/>
                  </a:lnTo>
                  <a:lnTo>
                    <a:pt x="40" y="155"/>
                  </a:lnTo>
                  <a:lnTo>
                    <a:pt x="40" y="156"/>
                  </a:lnTo>
                  <a:lnTo>
                    <a:pt x="39" y="156"/>
                  </a:lnTo>
                  <a:lnTo>
                    <a:pt x="38" y="156"/>
                  </a:lnTo>
                  <a:lnTo>
                    <a:pt x="37" y="158"/>
                  </a:lnTo>
                  <a:lnTo>
                    <a:pt x="37" y="159"/>
                  </a:lnTo>
                  <a:lnTo>
                    <a:pt x="35" y="161"/>
                  </a:lnTo>
                  <a:lnTo>
                    <a:pt x="34" y="162"/>
                  </a:lnTo>
                  <a:lnTo>
                    <a:pt x="34" y="165"/>
                  </a:lnTo>
                  <a:lnTo>
                    <a:pt x="32" y="166"/>
                  </a:lnTo>
                  <a:lnTo>
                    <a:pt x="32" y="168"/>
                  </a:lnTo>
                  <a:lnTo>
                    <a:pt x="31" y="169"/>
                  </a:lnTo>
                  <a:lnTo>
                    <a:pt x="31" y="171"/>
                  </a:lnTo>
                  <a:lnTo>
                    <a:pt x="31" y="172"/>
                  </a:lnTo>
                  <a:lnTo>
                    <a:pt x="31" y="171"/>
                  </a:lnTo>
                  <a:lnTo>
                    <a:pt x="32" y="169"/>
                  </a:lnTo>
                  <a:lnTo>
                    <a:pt x="32" y="168"/>
                  </a:lnTo>
                  <a:lnTo>
                    <a:pt x="33" y="168"/>
                  </a:lnTo>
                  <a:lnTo>
                    <a:pt x="34" y="166"/>
                  </a:lnTo>
                  <a:lnTo>
                    <a:pt x="35" y="165"/>
                  </a:lnTo>
                  <a:lnTo>
                    <a:pt x="35" y="163"/>
                  </a:lnTo>
                  <a:lnTo>
                    <a:pt x="37" y="162"/>
                  </a:lnTo>
                  <a:lnTo>
                    <a:pt x="37" y="161"/>
                  </a:lnTo>
                  <a:lnTo>
                    <a:pt x="38" y="159"/>
                  </a:lnTo>
                  <a:lnTo>
                    <a:pt x="40" y="159"/>
                  </a:lnTo>
                  <a:lnTo>
                    <a:pt x="41" y="158"/>
                  </a:lnTo>
                  <a:lnTo>
                    <a:pt x="43" y="156"/>
                  </a:lnTo>
                  <a:lnTo>
                    <a:pt x="44" y="156"/>
                  </a:lnTo>
                  <a:lnTo>
                    <a:pt x="46" y="155"/>
                  </a:lnTo>
                  <a:lnTo>
                    <a:pt x="47" y="155"/>
                  </a:lnTo>
                  <a:lnTo>
                    <a:pt x="48" y="154"/>
                  </a:lnTo>
                  <a:lnTo>
                    <a:pt x="50" y="153"/>
                  </a:lnTo>
                  <a:lnTo>
                    <a:pt x="51" y="153"/>
                  </a:lnTo>
                  <a:lnTo>
                    <a:pt x="53" y="153"/>
                  </a:lnTo>
                  <a:lnTo>
                    <a:pt x="54" y="153"/>
                  </a:lnTo>
                  <a:lnTo>
                    <a:pt x="56" y="153"/>
                  </a:lnTo>
                  <a:lnTo>
                    <a:pt x="57" y="152"/>
                  </a:lnTo>
                  <a:lnTo>
                    <a:pt x="59" y="152"/>
                  </a:lnTo>
                  <a:lnTo>
                    <a:pt x="60" y="151"/>
                  </a:lnTo>
                  <a:lnTo>
                    <a:pt x="61" y="151"/>
                  </a:lnTo>
                  <a:lnTo>
                    <a:pt x="63" y="150"/>
                  </a:lnTo>
                  <a:lnTo>
                    <a:pt x="64" y="149"/>
                  </a:lnTo>
                  <a:lnTo>
                    <a:pt x="65" y="149"/>
                  </a:lnTo>
                  <a:lnTo>
                    <a:pt x="66" y="149"/>
                  </a:lnTo>
                  <a:lnTo>
                    <a:pt x="67" y="149"/>
                  </a:lnTo>
                  <a:lnTo>
                    <a:pt x="68" y="149"/>
                  </a:lnTo>
                  <a:lnTo>
                    <a:pt x="68" y="150"/>
                  </a:lnTo>
                  <a:lnTo>
                    <a:pt x="69" y="151"/>
                  </a:lnTo>
                  <a:lnTo>
                    <a:pt x="69" y="152"/>
                  </a:lnTo>
                  <a:lnTo>
                    <a:pt x="69" y="153"/>
                  </a:lnTo>
                  <a:lnTo>
                    <a:pt x="70" y="155"/>
                  </a:lnTo>
                  <a:lnTo>
                    <a:pt x="70" y="156"/>
                  </a:lnTo>
                  <a:lnTo>
                    <a:pt x="72" y="157"/>
                  </a:lnTo>
                  <a:lnTo>
                    <a:pt x="72" y="159"/>
                  </a:lnTo>
                  <a:lnTo>
                    <a:pt x="74" y="161"/>
                  </a:lnTo>
                  <a:lnTo>
                    <a:pt x="75" y="163"/>
                  </a:lnTo>
                  <a:lnTo>
                    <a:pt x="77" y="166"/>
                  </a:lnTo>
                  <a:lnTo>
                    <a:pt x="78" y="167"/>
                  </a:lnTo>
                  <a:lnTo>
                    <a:pt x="78" y="168"/>
                  </a:lnTo>
                  <a:lnTo>
                    <a:pt x="78" y="170"/>
                  </a:lnTo>
                  <a:lnTo>
                    <a:pt x="79" y="171"/>
                  </a:lnTo>
                  <a:lnTo>
                    <a:pt x="79" y="173"/>
                  </a:lnTo>
                  <a:lnTo>
                    <a:pt x="79" y="174"/>
                  </a:lnTo>
                  <a:lnTo>
                    <a:pt x="80" y="175"/>
                  </a:lnTo>
                  <a:lnTo>
                    <a:pt x="80" y="176"/>
                  </a:lnTo>
                  <a:lnTo>
                    <a:pt x="80" y="177"/>
                  </a:lnTo>
                  <a:lnTo>
                    <a:pt x="81" y="176"/>
                  </a:lnTo>
                  <a:lnTo>
                    <a:pt x="81" y="175"/>
                  </a:lnTo>
                  <a:lnTo>
                    <a:pt x="81" y="173"/>
                  </a:lnTo>
                  <a:lnTo>
                    <a:pt x="81" y="172"/>
                  </a:lnTo>
                  <a:lnTo>
                    <a:pt x="81" y="171"/>
                  </a:lnTo>
                  <a:lnTo>
                    <a:pt x="81" y="170"/>
                  </a:lnTo>
                  <a:lnTo>
                    <a:pt x="80" y="169"/>
                  </a:lnTo>
                  <a:lnTo>
                    <a:pt x="80" y="168"/>
                  </a:lnTo>
                  <a:lnTo>
                    <a:pt x="79" y="166"/>
                  </a:lnTo>
                  <a:lnTo>
                    <a:pt x="79" y="165"/>
                  </a:lnTo>
                  <a:lnTo>
                    <a:pt x="78" y="163"/>
                  </a:lnTo>
                  <a:lnTo>
                    <a:pt x="76" y="161"/>
                  </a:lnTo>
                  <a:lnTo>
                    <a:pt x="75" y="159"/>
                  </a:lnTo>
                  <a:lnTo>
                    <a:pt x="74" y="156"/>
                  </a:lnTo>
                  <a:lnTo>
                    <a:pt x="73" y="154"/>
                  </a:lnTo>
                  <a:lnTo>
                    <a:pt x="72" y="152"/>
                  </a:lnTo>
                  <a:lnTo>
                    <a:pt x="72" y="150"/>
                  </a:lnTo>
                  <a:lnTo>
                    <a:pt x="71" y="148"/>
                  </a:lnTo>
                  <a:lnTo>
                    <a:pt x="71" y="146"/>
                  </a:lnTo>
                  <a:lnTo>
                    <a:pt x="72" y="145"/>
                  </a:lnTo>
                  <a:lnTo>
                    <a:pt x="72" y="144"/>
                  </a:lnTo>
                  <a:lnTo>
                    <a:pt x="73" y="143"/>
                  </a:lnTo>
                  <a:lnTo>
                    <a:pt x="75" y="142"/>
                  </a:lnTo>
                  <a:lnTo>
                    <a:pt x="76" y="142"/>
                  </a:lnTo>
                  <a:lnTo>
                    <a:pt x="77" y="142"/>
                  </a:lnTo>
                  <a:lnTo>
                    <a:pt x="78" y="141"/>
                  </a:lnTo>
                  <a:lnTo>
                    <a:pt x="79" y="141"/>
                  </a:lnTo>
                  <a:lnTo>
                    <a:pt x="81" y="141"/>
                  </a:lnTo>
                  <a:lnTo>
                    <a:pt x="83" y="141"/>
                  </a:lnTo>
                  <a:lnTo>
                    <a:pt x="85" y="141"/>
                  </a:lnTo>
                  <a:lnTo>
                    <a:pt x="87" y="141"/>
                  </a:lnTo>
                  <a:lnTo>
                    <a:pt x="89" y="141"/>
                  </a:lnTo>
                  <a:lnTo>
                    <a:pt x="91" y="142"/>
                  </a:lnTo>
                  <a:lnTo>
                    <a:pt x="93" y="142"/>
                  </a:lnTo>
                  <a:lnTo>
                    <a:pt x="94" y="142"/>
                  </a:lnTo>
                  <a:lnTo>
                    <a:pt x="96" y="143"/>
                  </a:lnTo>
                  <a:lnTo>
                    <a:pt x="97" y="144"/>
                  </a:lnTo>
                  <a:lnTo>
                    <a:pt x="99" y="145"/>
                  </a:lnTo>
                  <a:lnTo>
                    <a:pt x="100" y="146"/>
                  </a:lnTo>
                  <a:lnTo>
                    <a:pt x="101" y="148"/>
                  </a:lnTo>
                  <a:lnTo>
                    <a:pt x="102" y="149"/>
                  </a:lnTo>
                  <a:lnTo>
                    <a:pt x="104" y="150"/>
                  </a:lnTo>
                  <a:lnTo>
                    <a:pt x="105" y="151"/>
                  </a:lnTo>
                  <a:lnTo>
                    <a:pt x="107" y="152"/>
                  </a:lnTo>
                  <a:lnTo>
                    <a:pt x="110" y="152"/>
                  </a:lnTo>
                  <a:lnTo>
                    <a:pt x="110" y="153"/>
                  </a:lnTo>
                  <a:lnTo>
                    <a:pt x="111" y="153"/>
                  </a:lnTo>
                  <a:lnTo>
                    <a:pt x="112" y="153"/>
                  </a:lnTo>
                  <a:lnTo>
                    <a:pt x="113" y="153"/>
                  </a:lnTo>
                  <a:lnTo>
                    <a:pt x="114" y="153"/>
                  </a:lnTo>
                  <a:lnTo>
                    <a:pt x="116" y="153"/>
                  </a:lnTo>
                  <a:lnTo>
                    <a:pt x="116" y="154"/>
                  </a:lnTo>
                  <a:lnTo>
                    <a:pt x="117" y="155"/>
                  </a:lnTo>
                  <a:lnTo>
                    <a:pt x="118" y="156"/>
                  </a:lnTo>
                  <a:lnTo>
                    <a:pt x="119" y="156"/>
                  </a:lnTo>
                  <a:lnTo>
                    <a:pt x="120" y="157"/>
                  </a:lnTo>
                  <a:lnTo>
                    <a:pt x="121" y="158"/>
                  </a:lnTo>
                  <a:lnTo>
                    <a:pt x="122" y="159"/>
                  </a:lnTo>
                  <a:lnTo>
                    <a:pt x="123" y="161"/>
                  </a:lnTo>
                  <a:lnTo>
                    <a:pt x="123" y="162"/>
                  </a:lnTo>
                  <a:lnTo>
                    <a:pt x="124" y="163"/>
                  </a:lnTo>
                  <a:lnTo>
                    <a:pt x="124" y="165"/>
                  </a:lnTo>
                  <a:lnTo>
                    <a:pt x="125" y="166"/>
                  </a:lnTo>
                  <a:lnTo>
                    <a:pt x="125" y="168"/>
                  </a:lnTo>
                  <a:lnTo>
                    <a:pt x="125" y="171"/>
                  </a:lnTo>
                  <a:lnTo>
                    <a:pt x="125" y="172"/>
                  </a:lnTo>
                  <a:lnTo>
                    <a:pt x="124" y="174"/>
                  </a:lnTo>
                  <a:lnTo>
                    <a:pt x="124" y="175"/>
                  </a:lnTo>
                  <a:lnTo>
                    <a:pt x="123" y="176"/>
                  </a:lnTo>
                  <a:lnTo>
                    <a:pt x="123" y="177"/>
                  </a:lnTo>
                  <a:lnTo>
                    <a:pt x="122" y="178"/>
                  </a:lnTo>
                  <a:lnTo>
                    <a:pt x="123" y="177"/>
                  </a:lnTo>
                  <a:lnTo>
                    <a:pt x="124" y="177"/>
                  </a:lnTo>
                  <a:lnTo>
                    <a:pt x="124" y="176"/>
                  </a:lnTo>
                  <a:lnTo>
                    <a:pt x="125" y="176"/>
                  </a:lnTo>
                  <a:lnTo>
                    <a:pt x="125" y="175"/>
                  </a:lnTo>
                  <a:lnTo>
                    <a:pt x="126" y="175"/>
                  </a:lnTo>
                  <a:lnTo>
                    <a:pt x="127" y="175"/>
                  </a:lnTo>
                  <a:lnTo>
                    <a:pt x="128" y="175"/>
                  </a:lnTo>
                  <a:lnTo>
                    <a:pt x="129" y="175"/>
                  </a:lnTo>
                  <a:lnTo>
                    <a:pt x="130" y="175"/>
                  </a:lnTo>
                  <a:lnTo>
                    <a:pt x="131" y="176"/>
                  </a:lnTo>
                  <a:lnTo>
                    <a:pt x="132" y="176"/>
                  </a:lnTo>
                  <a:lnTo>
                    <a:pt x="133" y="177"/>
                  </a:lnTo>
                  <a:lnTo>
                    <a:pt x="134" y="177"/>
                  </a:lnTo>
                  <a:lnTo>
                    <a:pt x="135" y="178"/>
                  </a:lnTo>
                  <a:lnTo>
                    <a:pt x="135" y="179"/>
                  </a:lnTo>
                  <a:lnTo>
                    <a:pt x="136" y="179"/>
                  </a:lnTo>
                  <a:lnTo>
                    <a:pt x="136" y="180"/>
                  </a:lnTo>
                  <a:lnTo>
                    <a:pt x="134" y="177"/>
                  </a:lnTo>
                  <a:lnTo>
                    <a:pt x="133" y="174"/>
                  </a:lnTo>
                  <a:lnTo>
                    <a:pt x="131" y="171"/>
                  </a:lnTo>
                  <a:lnTo>
                    <a:pt x="129" y="168"/>
                  </a:lnTo>
                  <a:lnTo>
                    <a:pt x="128" y="165"/>
                  </a:lnTo>
                  <a:lnTo>
                    <a:pt x="127" y="162"/>
                  </a:lnTo>
                  <a:lnTo>
                    <a:pt x="127" y="159"/>
                  </a:lnTo>
                  <a:lnTo>
                    <a:pt x="127" y="158"/>
                  </a:lnTo>
                  <a:lnTo>
                    <a:pt x="127" y="156"/>
                  </a:lnTo>
                  <a:lnTo>
                    <a:pt x="128" y="155"/>
                  </a:lnTo>
                  <a:lnTo>
                    <a:pt x="129" y="153"/>
                  </a:lnTo>
                  <a:lnTo>
                    <a:pt x="131" y="153"/>
                  </a:lnTo>
                  <a:lnTo>
                    <a:pt x="132" y="153"/>
                  </a:lnTo>
                  <a:lnTo>
                    <a:pt x="133" y="153"/>
                  </a:lnTo>
                  <a:lnTo>
                    <a:pt x="135" y="153"/>
                  </a:lnTo>
                  <a:lnTo>
                    <a:pt x="137" y="153"/>
                  </a:lnTo>
                  <a:lnTo>
                    <a:pt x="138" y="153"/>
                  </a:lnTo>
                  <a:lnTo>
                    <a:pt x="140" y="153"/>
                  </a:lnTo>
                  <a:lnTo>
                    <a:pt x="143" y="153"/>
                  </a:lnTo>
                  <a:lnTo>
                    <a:pt x="145" y="153"/>
                  </a:lnTo>
                  <a:lnTo>
                    <a:pt x="149" y="155"/>
                  </a:lnTo>
                  <a:lnTo>
                    <a:pt x="153" y="156"/>
                  </a:lnTo>
                  <a:lnTo>
                    <a:pt x="158" y="156"/>
                  </a:lnTo>
                  <a:lnTo>
                    <a:pt x="162" y="157"/>
                  </a:lnTo>
                  <a:lnTo>
                    <a:pt x="166" y="158"/>
                  </a:lnTo>
                  <a:lnTo>
                    <a:pt x="170" y="159"/>
                  </a:lnTo>
                  <a:lnTo>
                    <a:pt x="174" y="159"/>
                  </a:lnTo>
                  <a:lnTo>
                    <a:pt x="178" y="161"/>
                  </a:lnTo>
                  <a:lnTo>
                    <a:pt x="181" y="163"/>
                  </a:lnTo>
                  <a:lnTo>
                    <a:pt x="185" y="165"/>
                  </a:lnTo>
                  <a:lnTo>
                    <a:pt x="187" y="168"/>
                  </a:lnTo>
                  <a:lnTo>
                    <a:pt x="187" y="169"/>
                  </a:lnTo>
                  <a:lnTo>
                    <a:pt x="187" y="171"/>
                  </a:lnTo>
                  <a:lnTo>
                    <a:pt x="187" y="173"/>
                  </a:lnTo>
                  <a:lnTo>
                    <a:pt x="186" y="175"/>
                  </a:lnTo>
                  <a:lnTo>
                    <a:pt x="184" y="178"/>
                  </a:lnTo>
                  <a:lnTo>
                    <a:pt x="184" y="180"/>
                  </a:lnTo>
                  <a:lnTo>
                    <a:pt x="182" y="182"/>
                  </a:lnTo>
                  <a:lnTo>
                    <a:pt x="181" y="183"/>
                  </a:lnTo>
                  <a:lnTo>
                    <a:pt x="180" y="185"/>
                  </a:lnTo>
                  <a:lnTo>
                    <a:pt x="184" y="181"/>
                  </a:lnTo>
                  <a:lnTo>
                    <a:pt x="187" y="179"/>
                  </a:lnTo>
                  <a:lnTo>
                    <a:pt x="190" y="178"/>
                  </a:lnTo>
                  <a:lnTo>
                    <a:pt x="193" y="177"/>
                  </a:lnTo>
                  <a:lnTo>
                    <a:pt x="194" y="177"/>
                  </a:lnTo>
                  <a:lnTo>
                    <a:pt x="196" y="178"/>
                  </a:lnTo>
                  <a:lnTo>
                    <a:pt x="198" y="179"/>
                  </a:lnTo>
                  <a:lnTo>
                    <a:pt x="199" y="181"/>
                  </a:lnTo>
                  <a:lnTo>
                    <a:pt x="200" y="182"/>
                  </a:lnTo>
                  <a:lnTo>
                    <a:pt x="202" y="184"/>
                  </a:lnTo>
                  <a:lnTo>
                    <a:pt x="202" y="185"/>
                  </a:lnTo>
                  <a:lnTo>
                    <a:pt x="203" y="186"/>
                  </a:lnTo>
                  <a:lnTo>
                    <a:pt x="203" y="188"/>
                  </a:lnTo>
                  <a:lnTo>
                    <a:pt x="203" y="189"/>
                  </a:lnTo>
                  <a:lnTo>
                    <a:pt x="203" y="191"/>
                  </a:lnTo>
                  <a:lnTo>
                    <a:pt x="203" y="192"/>
                  </a:lnTo>
                  <a:lnTo>
                    <a:pt x="203" y="194"/>
                  </a:lnTo>
                  <a:lnTo>
                    <a:pt x="204" y="195"/>
                  </a:lnTo>
                  <a:lnTo>
                    <a:pt x="204" y="196"/>
                  </a:lnTo>
                  <a:lnTo>
                    <a:pt x="206" y="198"/>
                  </a:lnTo>
                  <a:lnTo>
                    <a:pt x="207" y="199"/>
                  </a:lnTo>
                  <a:lnTo>
                    <a:pt x="208" y="200"/>
                  </a:lnTo>
                  <a:lnTo>
                    <a:pt x="210" y="201"/>
                  </a:lnTo>
                  <a:lnTo>
                    <a:pt x="211" y="202"/>
                  </a:lnTo>
                  <a:lnTo>
                    <a:pt x="212" y="204"/>
                  </a:lnTo>
                  <a:lnTo>
                    <a:pt x="213" y="204"/>
                  </a:lnTo>
                  <a:lnTo>
                    <a:pt x="213" y="206"/>
                  </a:lnTo>
                  <a:lnTo>
                    <a:pt x="213" y="209"/>
                  </a:lnTo>
                  <a:lnTo>
                    <a:pt x="214" y="212"/>
                  </a:lnTo>
                  <a:lnTo>
                    <a:pt x="215" y="215"/>
                  </a:lnTo>
                  <a:lnTo>
                    <a:pt x="216" y="218"/>
                  </a:lnTo>
                  <a:lnTo>
                    <a:pt x="216" y="219"/>
                  </a:lnTo>
                  <a:lnTo>
                    <a:pt x="218" y="221"/>
                  </a:lnTo>
                  <a:lnTo>
                    <a:pt x="219" y="221"/>
                  </a:lnTo>
                  <a:lnTo>
                    <a:pt x="221" y="222"/>
                  </a:lnTo>
                  <a:lnTo>
                    <a:pt x="222" y="222"/>
                  </a:lnTo>
                  <a:lnTo>
                    <a:pt x="223" y="222"/>
                  </a:lnTo>
                  <a:lnTo>
                    <a:pt x="222" y="221"/>
                  </a:lnTo>
                  <a:lnTo>
                    <a:pt x="221" y="221"/>
                  </a:lnTo>
                  <a:lnTo>
                    <a:pt x="221" y="220"/>
                  </a:lnTo>
                  <a:lnTo>
                    <a:pt x="219" y="219"/>
                  </a:lnTo>
                  <a:lnTo>
                    <a:pt x="219" y="218"/>
                  </a:lnTo>
                  <a:lnTo>
                    <a:pt x="219" y="217"/>
                  </a:lnTo>
                  <a:lnTo>
                    <a:pt x="218" y="215"/>
                  </a:lnTo>
                  <a:lnTo>
                    <a:pt x="218" y="214"/>
                  </a:lnTo>
                  <a:lnTo>
                    <a:pt x="217" y="212"/>
                  </a:lnTo>
                  <a:lnTo>
                    <a:pt x="217" y="210"/>
                  </a:lnTo>
                  <a:lnTo>
                    <a:pt x="217" y="208"/>
                  </a:lnTo>
                  <a:lnTo>
                    <a:pt x="216" y="206"/>
                  </a:lnTo>
                  <a:lnTo>
                    <a:pt x="216" y="205"/>
                  </a:lnTo>
                  <a:lnTo>
                    <a:pt x="216" y="204"/>
                  </a:lnTo>
                  <a:lnTo>
                    <a:pt x="216" y="203"/>
                  </a:lnTo>
                  <a:lnTo>
                    <a:pt x="215" y="202"/>
                  </a:lnTo>
                  <a:lnTo>
                    <a:pt x="215" y="201"/>
                  </a:lnTo>
                  <a:lnTo>
                    <a:pt x="214" y="199"/>
                  </a:lnTo>
                  <a:lnTo>
                    <a:pt x="213" y="198"/>
                  </a:lnTo>
                  <a:lnTo>
                    <a:pt x="213" y="196"/>
                  </a:lnTo>
                  <a:lnTo>
                    <a:pt x="213" y="195"/>
                  </a:lnTo>
                  <a:lnTo>
                    <a:pt x="214" y="195"/>
                  </a:lnTo>
                  <a:lnTo>
                    <a:pt x="215" y="195"/>
                  </a:lnTo>
                  <a:lnTo>
                    <a:pt x="215" y="194"/>
                  </a:lnTo>
                  <a:lnTo>
                    <a:pt x="216" y="194"/>
                  </a:lnTo>
                  <a:lnTo>
                    <a:pt x="218" y="194"/>
                  </a:lnTo>
                  <a:lnTo>
                    <a:pt x="219" y="194"/>
                  </a:lnTo>
                  <a:lnTo>
                    <a:pt x="222" y="192"/>
                  </a:lnTo>
                  <a:lnTo>
                    <a:pt x="225" y="191"/>
                  </a:lnTo>
                  <a:lnTo>
                    <a:pt x="227" y="189"/>
                  </a:lnTo>
                  <a:lnTo>
                    <a:pt x="229" y="188"/>
                  </a:lnTo>
                  <a:lnTo>
                    <a:pt x="231" y="186"/>
                  </a:lnTo>
                  <a:lnTo>
                    <a:pt x="232" y="185"/>
                  </a:lnTo>
                  <a:lnTo>
                    <a:pt x="234" y="185"/>
                  </a:lnTo>
                  <a:lnTo>
                    <a:pt x="234" y="184"/>
                  </a:lnTo>
                  <a:lnTo>
                    <a:pt x="239" y="186"/>
                  </a:lnTo>
                  <a:lnTo>
                    <a:pt x="244" y="186"/>
                  </a:lnTo>
                  <a:lnTo>
                    <a:pt x="248" y="186"/>
                  </a:lnTo>
                  <a:lnTo>
                    <a:pt x="253" y="185"/>
                  </a:lnTo>
                  <a:lnTo>
                    <a:pt x="256" y="184"/>
                  </a:lnTo>
                  <a:lnTo>
                    <a:pt x="258" y="183"/>
                  </a:lnTo>
                  <a:lnTo>
                    <a:pt x="260" y="181"/>
                  </a:lnTo>
                  <a:lnTo>
                    <a:pt x="261" y="180"/>
                  </a:lnTo>
                  <a:lnTo>
                    <a:pt x="262" y="180"/>
                  </a:lnTo>
                  <a:lnTo>
                    <a:pt x="262" y="179"/>
                  </a:lnTo>
                  <a:lnTo>
                    <a:pt x="261" y="180"/>
                  </a:lnTo>
                  <a:lnTo>
                    <a:pt x="260" y="181"/>
                  </a:lnTo>
                  <a:lnTo>
                    <a:pt x="257" y="182"/>
                  </a:lnTo>
                  <a:lnTo>
                    <a:pt x="254" y="182"/>
                  </a:lnTo>
                  <a:lnTo>
                    <a:pt x="251" y="183"/>
                  </a:lnTo>
                  <a:lnTo>
                    <a:pt x="248" y="183"/>
                  </a:lnTo>
                  <a:lnTo>
                    <a:pt x="245" y="183"/>
                  </a:lnTo>
                  <a:lnTo>
                    <a:pt x="242" y="183"/>
                  </a:lnTo>
                  <a:lnTo>
                    <a:pt x="239" y="182"/>
                  </a:lnTo>
                  <a:lnTo>
                    <a:pt x="237" y="180"/>
                  </a:lnTo>
                  <a:lnTo>
                    <a:pt x="235" y="178"/>
                  </a:lnTo>
                  <a:lnTo>
                    <a:pt x="234" y="176"/>
                  </a:lnTo>
                  <a:lnTo>
                    <a:pt x="231" y="175"/>
                  </a:lnTo>
                  <a:lnTo>
                    <a:pt x="229" y="174"/>
                  </a:lnTo>
                  <a:lnTo>
                    <a:pt x="228" y="172"/>
                  </a:lnTo>
                  <a:lnTo>
                    <a:pt x="225" y="172"/>
                  </a:lnTo>
                  <a:lnTo>
                    <a:pt x="224" y="171"/>
                  </a:lnTo>
                  <a:lnTo>
                    <a:pt x="223" y="171"/>
                  </a:lnTo>
                  <a:lnTo>
                    <a:pt x="222" y="170"/>
                  </a:lnTo>
                  <a:lnTo>
                    <a:pt x="223" y="171"/>
                  </a:lnTo>
                  <a:lnTo>
                    <a:pt x="225" y="171"/>
                  </a:lnTo>
                  <a:lnTo>
                    <a:pt x="226" y="172"/>
                  </a:lnTo>
                  <a:lnTo>
                    <a:pt x="227" y="173"/>
                  </a:lnTo>
                  <a:lnTo>
                    <a:pt x="228" y="174"/>
                  </a:lnTo>
                  <a:lnTo>
                    <a:pt x="229" y="175"/>
                  </a:lnTo>
                  <a:lnTo>
                    <a:pt x="229" y="176"/>
                  </a:lnTo>
                  <a:lnTo>
                    <a:pt x="230" y="178"/>
                  </a:lnTo>
                  <a:lnTo>
                    <a:pt x="230" y="179"/>
                  </a:lnTo>
                  <a:lnTo>
                    <a:pt x="230" y="181"/>
                  </a:lnTo>
                  <a:lnTo>
                    <a:pt x="229" y="182"/>
                  </a:lnTo>
                  <a:lnTo>
                    <a:pt x="228" y="183"/>
                  </a:lnTo>
                  <a:lnTo>
                    <a:pt x="226" y="184"/>
                  </a:lnTo>
                  <a:lnTo>
                    <a:pt x="225" y="185"/>
                  </a:lnTo>
                  <a:lnTo>
                    <a:pt x="222" y="186"/>
                  </a:lnTo>
                  <a:lnTo>
                    <a:pt x="220" y="186"/>
                  </a:lnTo>
                  <a:lnTo>
                    <a:pt x="218" y="187"/>
                  </a:lnTo>
                  <a:lnTo>
                    <a:pt x="215" y="187"/>
                  </a:lnTo>
                  <a:lnTo>
                    <a:pt x="213" y="187"/>
                  </a:lnTo>
                  <a:lnTo>
                    <a:pt x="210" y="187"/>
                  </a:lnTo>
                  <a:lnTo>
                    <a:pt x="209" y="186"/>
                  </a:lnTo>
                  <a:lnTo>
                    <a:pt x="207" y="185"/>
                  </a:lnTo>
                  <a:lnTo>
                    <a:pt x="207" y="184"/>
                  </a:lnTo>
                  <a:lnTo>
                    <a:pt x="206" y="182"/>
                  </a:lnTo>
                  <a:lnTo>
                    <a:pt x="205" y="181"/>
                  </a:lnTo>
                  <a:lnTo>
                    <a:pt x="204" y="179"/>
                  </a:lnTo>
                  <a:lnTo>
                    <a:pt x="204" y="178"/>
                  </a:lnTo>
                  <a:lnTo>
                    <a:pt x="203" y="176"/>
                  </a:lnTo>
                  <a:lnTo>
                    <a:pt x="202" y="175"/>
                  </a:lnTo>
                  <a:lnTo>
                    <a:pt x="197" y="173"/>
                  </a:lnTo>
                  <a:lnTo>
                    <a:pt x="194" y="172"/>
                  </a:lnTo>
                  <a:lnTo>
                    <a:pt x="191" y="171"/>
                  </a:lnTo>
                  <a:lnTo>
                    <a:pt x="190" y="168"/>
                  </a:lnTo>
                  <a:lnTo>
                    <a:pt x="190" y="166"/>
                  </a:lnTo>
                  <a:lnTo>
                    <a:pt x="190" y="165"/>
                  </a:lnTo>
                  <a:lnTo>
                    <a:pt x="190" y="162"/>
                  </a:lnTo>
                  <a:lnTo>
                    <a:pt x="191" y="161"/>
                  </a:lnTo>
                  <a:lnTo>
                    <a:pt x="193" y="159"/>
                  </a:lnTo>
                  <a:lnTo>
                    <a:pt x="194" y="156"/>
                  </a:lnTo>
                  <a:lnTo>
                    <a:pt x="196" y="155"/>
                  </a:lnTo>
                  <a:lnTo>
                    <a:pt x="197" y="153"/>
                  </a:lnTo>
                  <a:lnTo>
                    <a:pt x="200" y="152"/>
                  </a:lnTo>
                  <a:lnTo>
                    <a:pt x="203" y="152"/>
                  </a:lnTo>
                  <a:lnTo>
                    <a:pt x="207" y="151"/>
                  </a:lnTo>
                  <a:lnTo>
                    <a:pt x="211" y="151"/>
                  </a:lnTo>
                  <a:lnTo>
                    <a:pt x="216" y="151"/>
                  </a:lnTo>
                  <a:lnTo>
                    <a:pt x="220" y="151"/>
                  </a:lnTo>
                  <a:lnTo>
                    <a:pt x="224" y="151"/>
                  </a:lnTo>
                  <a:lnTo>
                    <a:pt x="228" y="152"/>
                  </a:lnTo>
                  <a:lnTo>
                    <a:pt x="232" y="152"/>
                  </a:lnTo>
                  <a:lnTo>
                    <a:pt x="236" y="153"/>
                  </a:lnTo>
                  <a:lnTo>
                    <a:pt x="239" y="155"/>
                  </a:lnTo>
                  <a:lnTo>
                    <a:pt x="242" y="156"/>
                  </a:lnTo>
                  <a:lnTo>
                    <a:pt x="244" y="158"/>
                  </a:lnTo>
                  <a:lnTo>
                    <a:pt x="247" y="159"/>
                  </a:lnTo>
                  <a:lnTo>
                    <a:pt x="248" y="161"/>
                  </a:lnTo>
                  <a:lnTo>
                    <a:pt x="249" y="162"/>
                  </a:lnTo>
                  <a:lnTo>
                    <a:pt x="250" y="162"/>
                  </a:lnTo>
                  <a:lnTo>
                    <a:pt x="249" y="160"/>
                  </a:lnTo>
                  <a:lnTo>
                    <a:pt x="248" y="158"/>
                  </a:lnTo>
                  <a:lnTo>
                    <a:pt x="245" y="156"/>
                  </a:lnTo>
                  <a:lnTo>
                    <a:pt x="244" y="155"/>
                  </a:lnTo>
                  <a:lnTo>
                    <a:pt x="242" y="153"/>
                  </a:lnTo>
                  <a:lnTo>
                    <a:pt x="239" y="153"/>
                  </a:lnTo>
                  <a:lnTo>
                    <a:pt x="237" y="152"/>
                  </a:lnTo>
                  <a:lnTo>
                    <a:pt x="235" y="151"/>
                  </a:lnTo>
                  <a:lnTo>
                    <a:pt x="232" y="151"/>
                  </a:lnTo>
                  <a:lnTo>
                    <a:pt x="229" y="150"/>
                  </a:lnTo>
                  <a:lnTo>
                    <a:pt x="225" y="149"/>
                  </a:lnTo>
                  <a:lnTo>
                    <a:pt x="221" y="149"/>
                  </a:lnTo>
                  <a:lnTo>
                    <a:pt x="216" y="149"/>
                  </a:lnTo>
                  <a:lnTo>
                    <a:pt x="211" y="149"/>
                  </a:lnTo>
                  <a:lnTo>
                    <a:pt x="207" y="149"/>
                  </a:lnTo>
                  <a:lnTo>
                    <a:pt x="203" y="148"/>
                  </a:lnTo>
                  <a:lnTo>
                    <a:pt x="199" y="146"/>
                  </a:lnTo>
                  <a:lnTo>
                    <a:pt x="196" y="142"/>
                  </a:lnTo>
                  <a:lnTo>
                    <a:pt x="195" y="138"/>
                  </a:lnTo>
                  <a:lnTo>
                    <a:pt x="194" y="132"/>
                  </a:lnTo>
                  <a:lnTo>
                    <a:pt x="194" y="130"/>
                  </a:lnTo>
                  <a:lnTo>
                    <a:pt x="194" y="127"/>
                  </a:lnTo>
                  <a:lnTo>
                    <a:pt x="194" y="125"/>
                  </a:lnTo>
                  <a:lnTo>
                    <a:pt x="195" y="122"/>
                  </a:lnTo>
                  <a:lnTo>
                    <a:pt x="195" y="119"/>
                  </a:lnTo>
                  <a:lnTo>
                    <a:pt x="196" y="116"/>
                  </a:lnTo>
                  <a:lnTo>
                    <a:pt x="196" y="113"/>
                  </a:lnTo>
                  <a:lnTo>
                    <a:pt x="197" y="111"/>
                  </a:lnTo>
                  <a:lnTo>
                    <a:pt x="198" y="108"/>
                  </a:lnTo>
                  <a:lnTo>
                    <a:pt x="199" y="105"/>
                  </a:lnTo>
                  <a:lnTo>
                    <a:pt x="200" y="103"/>
                  </a:lnTo>
                  <a:lnTo>
                    <a:pt x="202" y="101"/>
                  </a:lnTo>
                  <a:lnTo>
                    <a:pt x="203" y="100"/>
                  </a:lnTo>
                  <a:lnTo>
                    <a:pt x="204" y="98"/>
                  </a:lnTo>
                  <a:lnTo>
                    <a:pt x="206" y="98"/>
                  </a:lnTo>
                  <a:lnTo>
                    <a:pt x="207" y="97"/>
                  </a:lnTo>
                  <a:lnTo>
                    <a:pt x="209" y="96"/>
                  </a:lnTo>
                  <a:lnTo>
                    <a:pt x="210" y="96"/>
                  </a:lnTo>
                  <a:lnTo>
                    <a:pt x="210" y="95"/>
                  </a:lnTo>
                  <a:lnTo>
                    <a:pt x="210" y="96"/>
                  </a:lnTo>
                  <a:lnTo>
                    <a:pt x="209" y="96"/>
                  </a:lnTo>
                  <a:lnTo>
                    <a:pt x="207" y="97"/>
                  </a:lnTo>
                  <a:lnTo>
                    <a:pt x="206" y="98"/>
                  </a:lnTo>
                  <a:lnTo>
                    <a:pt x="204" y="99"/>
                  </a:lnTo>
                  <a:lnTo>
                    <a:pt x="202" y="101"/>
                  </a:lnTo>
                  <a:lnTo>
                    <a:pt x="199" y="103"/>
                  </a:lnTo>
                  <a:lnTo>
                    <a:pt x="197" y="106"/>
                  </a:lnTo>
                  <a:lnTo>
                    <a:pt x="194" y="108"/>
                  </a:lnTo>
                  <a:lnTo>
                    <a:pt x="193" y="111"/>
                  </a:lnTo>
                  <a:lnTo>
                    <a:pt x="192" y="112"/>
                  </a:lnTo>
                  <a:lnTo>
                    <a:pt x="191" y="110"/>
                  </a:lnTo>
                  <a:lnTo>
                    <a:pt x="191" y="108"/>
                  </a:lnTo>
                  <a:lnTo>
                    <a:pt x="191" y="106"/>
                  </a:lnTo>
                  <a:lnTo>
                    <a:pt x="191" y="103"/>
                  </a:lnTo>
                  <a:lnTo>
                    <a:pt x="191" y="101"/>
                  </a:lnTo>
                  <a:lnTo>
                    <a:pt x="191" y="99"/>
                  </a:lnTo>
                  <a:lnTo>
                    <a:pt x="191" y="98"/>
                  </a:lnTo>
                  <a:lnTo>
                    <a:pt x="191" y="97"/>
                  </a:lnTo>
                  <a:lnTo>
                    <a:pt x="193" y="93"/>
                  </a:lnTo>
                  <a:lnTo>
                    <a:pt x="193" y="89"/>
                  </a:lnTo>
                  <a:lnTo>
                    <a:pt x="194" y="86"/>
                  </a:lnTo>
                  <a:lnTo>
                    <a:pt x="194" y="83"/>
                  </a:lnTo>
                  <a:lnTo>
                    <a:pt x="194" y="82"/>
                  </a:lnTo>
                  <a:lnTo>
                    <a:pt x="194" y="79"/>
                  </a:lnTo>
                  <a:lnTo>
                    <a:pt x="194" y="78"/>
                  </a:lnTo>
                  <a:lnTo>
                    <a:pt x="193" y="77"/>
                  </a:lnTo>
                  <a:lnTo>
                    <a:pt x="193" y="76"/>
                  </a:lnTo>
                  <a:lnTo>
                    <a:pt x="193" y="75"/>
                  </a:lnTo>
                  <a:lnTo>
                    <a:pt x="193" y="74"/>
                  </a:lnTo>
                  <a:lnTo>
                    <a:pt x="192" y="73"/>
                  </a:lnTo>
                  <a:lnTo>
                    <a:pt x="192" y="72"/>
                  </a:lnTo>
                  <a:lnTo>
                    <a:pt x="192" y="71"/>
                  </a:lnTo>
                  <a:lnTo>
                    <a:pt x="192" y="70"/>
                  </a:lnTo>
                  <a:lnTo>
                    <a:pt x="193" y="70"/>
                  </a:lnTo>
                  <a:lnTo>
                    <a:pt x="193" y="69"/>
                  </a:lnTo>
                  <a:lnTo>
                    <a:pt x="194" y="68"/>
                  </a:lnTo>
                  <a:lnTo>
                    <a:pt x="195" y="68"/>
                  </a:lnTo>
                  <a:lnTo>
                    <a:pt x="196" y="66"/>
                  </a:lnTo>
                  <a:lnTo>
                    <a:pt x="197" y="65"/>
                  </a:lnTo>
                  <a:lnTo>
                    <a:pt x="197" y="63"/>
                  </a:lnTo>
                  <a:lnTo>
                    <a:pt x="199" y="62"/>
                  </a:lnTo>
                  <a:lnTo>
                    <a:pt x="200" y="60"/>
                  </a:lnTo>
                  <a:lnTo>
                    <a:pt x="201" y="59"/>
                  </a:lnTo>
                  <a:lnTo>
                    <a:pt x="202" y="58"/>
                  </a:lnTo>
                  <a:lnTo>
                    <a:pt x="204" y="56"/>
                  </a:lnTo>
                  <a:lnTo>
                    <a:pt x="206" y="56"/>
                  </a:lnTo>
                  <a:lnTo>
                    <a:pt x="207" y="55"/>
                  </a:lnTo>
                  <a:lnTo>
                    <a:pt x="210" y="53"/>
                  </a:lnTo>
                  <a:lnTo>
                    <a:pt x="212" y="53"/>
                  </a:lnTo>
                  <a:lnTo>
                    <a:pt x="213" y="53"/>
                  </a:lnTo>
                  <a:lnTo>
                    <a:pt x="215" y="52"/>
                  </a:lnTo>
                  <a:lnTo>
                    <a:pt x="216" y="52"/>
                  </a:lnTo>
                  <a:lnTo>
                    <a:pt x="217" y="51"/>
                  </a:lnTo>
                  <a:lnTo>
                    <a:pt x="218" y="51"/>
                  </a:lnTo>
                  <a:lnTo>
                    <a:pt x="217" y="52"/>
                  </a:lnTo>
                  <a:lnTo>
                    <a:pt x="216" y="52"/>
                  </a:lnTo>
                  <a:lnTo>
                    <a:pt x="215" y="52"/>
                  </a:lnTo>
                  <a:lnTo>
                    <a:pt x="213" y="52"/>
                  </a:lnTo>
                  <a:lnTo>
                    <a:pt x="211" y="52"/>
                  </a:lnTo>
                  <a:lnTo>
                    <a:pt x="210" y="52"/>
                  </a:lnTo>
                  <a:lnTo>
                    <a:pt x="207" y="53"/>
                  </a:lnTo>
                  <a:lnTo>
                    <a:pt x="206" y="53"/>
                  </a:lnTo>
                  <a:lnTo>
                    <a:pt x="204" y="53"/>
                  </a:lnTo>
                  <a:lnTo>
                    <a:pt x="203" y="54"/>
                  </a:lnTo>
                  <a:lnTo>
                    <a:pt x="201" y="55"/>
                  </a:lnTo>
                  <a:lnTo>
                    <a:pt x="199" y="56"/>
                  </a:lnTo>
                  <a:lnTo>
                    <a:pt x="198" y="58"/>
                  </a:lnTo>
                  <a:lnTo>
                    <a:pt x="197" y="59"/>
                  </a:lnTo>
                  <a:lnTo>
                    <a:pt x="196" y="61"/>
                  </a:lnTo>
                  <a:lnTo>
                    <a:pt x="194" y="62"/>
                  </a:lnTo>
                  <a:lnTo>
                    <a:pt x="193" y="64"/>
                  </a:lnTo>
                  <a:lnTo>
                    <a:pt x="191" y="65"/>
                  </a:lnTo>
                  <a:lnTo>
                    <a:pt x="190" y="67"/>
                  </a:lnTo>
                  <a:lnTo>
                    <a:pt x="188" y="68"/>
                  </a:lnTo>
                  <a:lnTo>
                    <a:pt x="186" y="68"/>
                  </a:lnTo>
                  <a:lnTo>
                    <a:pt x="184" y="68"/>
                  </a:lnTo>
                  <a:lnTo>
                    <a:pt x="183" y="68"/>
                  </a:lnTo>
                  <a:lnTo>
                    <a:pt x="181" y="68"/>
                  </a:lnTo>
                  <a:lnTo>
                    <a:pt x="180" y="67"/>
                  </a:lnTo>
                  <a:lnTo>
                    <a:pt x="178" y="66"/>
                  </a:lnTo>
                  <a:lnTo>
                    <a:pt x="177" y="65"/>
                  </a:lnTo>
                  <a:lnTo>
                    <a:pt x="175" y="64"/>
                  </a:lnTo>
                  <a:lnTo>
                    <a:pt x="174" y="63"/>
                  </a:lnTo>
                  <a:lnTo>
                    <a:pt x="172" y="62"/>
                  </a:lnTo>
                  <a:lnTo>
                    <a:pt x="171" y="62"/>
                  </a:lnTo>
                  <a:lnTo>
                    <a:pt x="170" y="61"/>
                  </a:lnTo>
                  <a:lnTo>
                    <a:pt x="169" y="60"/>
                  </a:lnTo>
                  <a:lnTo>
                    <a:pt x="169" y="59"/>
                  </a:lnTo>
                  <a:lnTo>
                    <a:pt x="169" y="58"/>
                  </a:lnTo>
                  <a:lnTo>
                    <a:pt x="168" y="57"/>
                  </a:lnTo>
                  <a:lnTo>
                    <a:pt x="168" y="56"/>
                  </a:lnTo>
                  <a:lnTo>
                    <a:pt x="168" y="54"/>
                  </a:lnTo>
                  <a:lnTo>
                    <a:pt x="168" y="53"/>
                  </a:lnTo>
                  <a:lnTo>
                    <a:pt x="168" y="51"/>
                  </a:lnTo>
                  <a:lnTo>
                    <a:pt x="169" y="50"/>
                  </a:lnTo>
                  <a:lnTo>
                    <a:pt x="169" y="49"/>
                  </a:lnTo>
                  <a:lnTo>
                    <a:pt x="170" y="48"/>
                  </a:lnTo>
                  <a:lnTo>
                    <a:pt x="171" y="48"/>
                  </a:lnTo>
                  <a:lnTo>
                    <a:pt x="172" y="47"/>
                  </a:lnTo>
                  <a:lnTo>
                    <a:pt x="172" y="46"/>
                  </a:lnTo>
                  <a:lnTo>
                    <a:pt x="173" y="46"/>
                  </a:lnTo>
                  <a:lnTo>
                    <a:pt x="174" y="45"/>
                  </a:lnTo>
                  <a:lnTo>
                    <a:pt x="172" y="46"/>
                  </a:lnTo>
                  <a:lnTo>
                    <a:pt x="171" y="47"/>
                  </a:lnTo>
                  <a:lnTo>
                    <a:pt x="169" y="48"/>
                  </a:lnTo>
                  <a:lnTo>
                    <a:pt x="167" y="48"/>
                  </a:lnTo>
                  <a:lnTo>
                    <a:pt x="166" y="48"/>
                  </a:lnTo>
                  <a:lnTo>
                    <a:pt x="164" y="48"/>
                  </a:lnTo>
                  <a:lnTo>
                    <a:pt x="162" y="48"/>
                  </a:lnTo>
                  <a:lnTo>
                    <a:pt x="161" y="47"/>
                  </a:lnTo>
                  <a:lnTo>
                    <a:pt x="160" y="47"/>
                  </a:lnTo>
                  <a:lnTo>
                    <a:pt x="159" y="46"/>
                  </a:lnTo>
                  <a:lnTo>
                    <a:pt x="158" y="46"/>
                  </a:lnTo>
                  <a:lnTo>
                    <a:pt x="157" y="46"/>
                  </a:lnTo>
                  <a:lnTo>
                    <a:pt x="156" y="45"/>
                  </a:lnTo>
                  <a:lnTo>
                    <a:pt x="155" y="45"/>
                  </a:lnTo>
                  <a:lnTo>
                    <a:pt x="154" y="43"/>
                  </a:lnTo>
                  <a:lnTo>
                    <a:pt x="153" y="42"/>
                  </a:lnTo>
                  <a:lnTo>
                    <a:pt x="152" y="40"/>
                  </a:lnTo>
                  <a:lnTo>
                    <a:pt x="152" y="39"/>
                  </a:lnTo>
                  <a:lnTo>
                    <a:pt x="152" y="38"/>
                  </a:lnTo>
                  <a:lnTo>
                    <a:pt x="152" y="36"/>
                  </a:lnTo>
                  <a:lnTo>
                    <a:pt x="152" y="34"/>
                  </a:lnTo>
                  <a:lnTo>
                    <a:pt x="153" y="33"/>
                  </a:lnTo>
                  <a:lnTo>
                    <a:pt x="153" y="31"/>
                  </a:lnTo>
                  <a:lnTo>
                    <a:pt x="154" y="30"/>
                  </a:lnTo>
                  <a:lnTo>
                    <a:pt x="155" y="28"/>
                  </a:lnTo>
                  <a:lnTo>
                    <a:pt x="155" y="27"/>
                  </a:lnTo>
                  <a:lnTo>
                    <a:pt x="156" y="25"/>
                  </a:lnTo>
                  <a:lnTo>
                    <a:pt x="157" y="23"/>
                  </a:lnTo>
                  <a:lnTo>
                    <a:pt x="158" y="22"/>
                  </a:lnTo>
                  <a:lnTo>
                    <a:pt x="158" y="21"/>
                  </a:lnTo>
                  <a:lnTo>
                    <a:pt x="158" y="20"/>
                  </a:lnTo>
                  <a:lnTo>
                    <a:pt x="158" y="18"/>
                  </a:lnTo>
                  <a:lnTo>
                    <a:pt x="158" y="17"/>
                  </a:lnTo>
                  <a:lnTo>
                    <a:pt x="158" y="16"/>
                  </a:lnTo>
                  <a:lnTo>
                    <a:pt x="158" y="15"/>
                  </a:lnTo>
                  <a:lnTo>
                    <a:pt x="158" y="14"/>
                  </a:lnTo>
                  <a:lnTo>
                    <a:pt x="158" y="13"/>
                  </a:lnTo>
                  <a:lnTo>
                    <a:pt x="157" y="12"/>
                  </a:lnTo>
                  <a:lnTo>
                    <a:pt x="157" y="10"/>
                  </a:lnTo>
                  <a:lnTo>
                    <a:pt x="157" y="9"/>
                  </a:lnTo>
                  <a:lnTo>
                    <a:pt x="158" y="9"/>
                  </a:lnTo>
                  <a:lnTo>
                    <a:pt x="159" y="9"/>
                  </a:lnTo>
                  <a:lnTo>
                    <a:pt x="160" y="9"/>
                  </a:lnTo>
                  <a:lnTo>
                    <a:pt x="161" y="9"/>
                  </a:lnTo>
                  <a:lnTo>
                    <a:pt x="162" y="9"/>
                  </a:lnTo>
                  <a:lnTo>
                    <a:pt x="163" y="9"/>
                  </a:lnTo>
                  <a:lnTo>
                    <a:pt x="164" y="9"/>
                  </a:lnTo>
                  <a:lnTo>
                    <a:pt x="164" y="10"/>
                  </a:lnTo>
                  <a:lnTo>
                    <a:pt x="165" y="10"/>
                  </a:lnTo>
                  <a:lnTo>
                    <a:pt x="166" y="11"/>
                  </a:lnTo>
                  <a:lnTo>
                    <a:pt x="166" y="12"/>
                  </a:lnTo>
                  <a:lnTo>
                    <a:pt x="167" y="12"/>
                  </a:lnTo>
                  <a:lnTo>
                    <a:pt x="167" y="13"/>
                  </a:lnTo>
                  <a:lnTo>
                    <a:pt x="168" y="13"/>
                  </a:lnTo>
                  <a:lnTo>
                    <a:pt x="168" y="14"/>
                  </a:lnTo>
                  <a:lnTo>
                    <a:pt x="169" y="16"/>
                  </a:lnTo>
                  <a:lnTo>
                    <a:pt x="170" y="17"/>
                  </a:lnTo>
                  <a:lnTo>
                    <a:pt x="172" y="19"/>
                  </a:lnTo>
                  <a:lnTo>
                    <a:pt x="174" y="20"/>
                  </a:lnTo>
                  <a:lnTo>
                    <a:pt x="175" y="21"/>
                  </a:lnTo>
                  <a:lnTo>
                    <a:pt x="178" y="22"/>
                  </a:lnTo>
                  <a:lnTo>
                    <a:pt x="180" y="23"/>
                  </a:lnTo>
                  <a:lnTo>
                    <a:pt x="182" y="24"/>
                  </a:lnTo>
                  <a:lnTo>
                    <a:pt x="184" y="24"/>
                  </a:lnTo>
                  <a:lnTo>
                    <a:pt x="187" y="24"/>
                  </a:lnTo>
                  <a:lnTo>
                    <a:pt x="186" y="24"/>
                  </a:lnTo>
                  <a:lnTo>
                    <a:pt x="186" y="23"/>
                  </a:lnTo>
                  <a:lnTo>
                    <a:pt x="184" y="23"/>
                  </a:lnTo>
                  <a:lnTo>
                    <a:pt x="183" y="23"/>
                  </a:lnTo>
                  <a:lnTo>
                    <a:pt x="182" y="22"/>
                  </a:lnTo>
                  <a:lnTo>
                    <a:pt x="181" y="22"/>
                  </a:lnTo>
                  <a:lnTo>
                    <a:pt x="180" y="21"/>
                  </a:lnTo>
                  <a:lnTo>
                    <a:pt x="178" y="21"/>
                  </a:lnTo>
                  <a:lnTo>
                    <a:pt x="177" y="20"/>
                  </a:lnTo>
                  <a:lnTo>
                    <a:pt x="175" y="19"/>
                  </a:lnTo>
                  <a:lnTo>
                    <a:pt x="175" y="18"/>
                  </a:lnTo>
                  <a:lnTo>
                    <a:pt x="174" y="17"/>
                  </a:lnTo>
                  <a:lnTo>
                    <a:pt x="172" y="16"/>
                  </a:lnTo>
                  <a:lnTo>
                    <a:pt x="172" y="15"/>
                  </a:lnTo>
                  <a:lnTo>
                    <a:pt x="171" y="13"/>
                  </a:lnTo>
                  <a:lnTo>
                    <a:pt x="170" y="12"/>
                  </a:lnTo>
                  <a:lnTo>
                    <a:pt x="169" y="12"/>
                  </a:lnTo>
                  <a:lnTo>
                    <a:pt x="169" y="11"/>
                  </a:lnTo>
                  <a:lnTo>
                    <a:pt x="169" y="10"/>
                  </a:lnTo>
                  <a:lnTo>
                    <a:pt x="170" y="9"/>
                  </a:lnTo>
                  <a:lnTo>
                    <a:pt x="171" y="9"/>
                  </a:lnTo>
                  <a:lnTo>
                    <a:pt x="172" y="9"/>
                  </a:lnTo>
                  <a:lnTo>
                    <a:pt x="174" y="8"/>
                  </a:lnTo>
                  <a:lnTo>
                    <a:pt x="175" y="8"/>
                  </a:lnTo>
                  <a:lnTo>
                    <a:pt x="178" y="7"/>
                  </a:lnTo>
                  <a:lnTo>
                    <a:pt x="180" y="7"/>
                  </a:lnTo>
                  <a:lnTo>
                    <a:pt x="181" y="7"/>
                  </a:lnTo>
                  <a:lnTo>
                    <a:pt x="183" y="7"/>
                  </a:lnTo>
                  <a:lnTo>
                    <a:pt x="184" y="7"/>
                  </a:lnTo>
                  <a:lnTo>
                    <a:pt x="185" y="8"/>
                  </a:lnTo>
                  <a:lnTo>
                    <a:pt x="186" y="9"/>
                  </a:lnTo>
                  <a:lnTo>
                    <a:pt x="187" y="9"/>
                  </a:lnTo>
                  <a:lnTo>
                    <a:pt x="188" y="9"/>
                  </a:lnTo>
                  <a:lnTo>
                    <a:pt x="190" y="10"/>
                  </a:lnTo>
                  <a:lnTo>
                    <a:pt x="191" y="11"/>
                  </a:lnTo>
                  <a:lnTo>
                    <a:pt x="193" y="12"/>
                  </a:lnTo>
                  <a:lnTo>
                    <a:pt x="194" y="12"/>
                  </a:lnTo>
                  <a:lnTo>
                    <a:pt x="195" y="13"/>
                  </a:lnTo>
                  <a:lnTo>
                    <a:pt x="196" y="13"/>
                  </a:lnTo>
                  <a:lnTo>
                    <a:pt x="197" y="13"/>
                  </a:lnTo>
                  <a:lnTo>
                    <a:pt x="199" y="14"/>
                  </a:lnTo>
                  <a:lnTo>
                    <a:pt x="199" y="15"/>
                  </a:lnTo>
                  <a:lnTo>
                    <a:pt x="200" y="15"/>
                  </a:lnTo>
                  <a:lnTo>
                    <a:pt x="201" y="15"/>
                  </a:lnTo>
                  <a:lnTo>
                    <a:pt x="202" y="16"/>
                  </a:lnTo>
                  <a:lnTo>
                    <a:pt x="202" y="17"/>
                  </a:lnTo>
                  <a:lnTo>
                    <a:pt x="202" y="18"/>
                  </a:lnTo>
                  <a:lnTo>
                    <a:pt x="203" y="18"/>
                  </a:lnTo>
                  <a:lnTo>
                    <a:pt x="203" y="19"/>
                  </a:lnTo>
                  <a:lnTo>
                    <a:pt x="203" y="21"/>
                  </a:lnTo>
                  <a:lnTo>
                    <a:pt x="202" y="22"/>
                  </a:lnTo>
                  <a:lnTo>
                    <a:pt x="202" y="23"/>
                  </a:lnTo>
                  <a:lnTo>
                    <a:pt x="201" y="23"/>
                  </a:lnTo>
                  <a:lnTo>
                    <a:pt x="200" y="23"/>
                  </a:lnTo>
                  <a:lnTo>
                    <a:pt x="199" y="23"/>
                  </a:lnTo>
                  <a:lnTo>
                    <a:pt x="197" y="23"/>
                  </a:lnTo>
                  <a:lnTo>
                    <a:pt x="196" y="23"/>
                  </a:lnTo>
                  <a:lnTo>
                    <a:pt x="194" y="23"/>
                  </a:lnTo>
                  <a:lnTo>
                    <a:pt x="193" y="24"/>
                  </a:lnTo>
                  <a:lnTo>
                    <a:pt x="191" y="26"/>
                  </a:lnTo>
                  <a:lnTo>
                    <a:pt x="190" y="27"/>
                  </a:lnTo>
                  <a:lnTo>
                    <a:pt x="190" y="29"/>
                  </a:lnTo>
                  <a:lnTo>
                    <a:pt x="190" y="30"/>
                  </a:lnTo>
                  <a:lnTo>
                    <a:pt x="190" y="32"/>
                  </a:lnTo>
                  <a:lnTo>
                    <a:pt x="191" y="33"/>
                  </a:lnTo>
                  <a:lnTo>
                    <a:pt x="193" y="33"/>
                  </a:lnTo>
                  <a:lnTo>
                    <a:pt x="193" y="34"/>
                  </a:lnTo>
                  <a:lnTo>
                    <a:pt x="194" y="35"/>
                  </a:lnTo>
                  <a:lnTo>
                    <a:pt x="193" y="33"/>
                  </a:lnTo>
                  <a:lnTo>
                    <a:pt x="193" y="32"/>
                  </a:lnTo>
                  <a:lnTo>
                    <a:pt x="193" y="30"/>
                  </a:lnTo>
                  <a:lnTo>
                    <a:pt x="193" y="29"/>
                  </a:lnTo>
                  <a:lnTo>
                    <a:pt x="194" y="28"/>
                  </a:lnTo>
                  <a:lnTo>
                    <a:pt x="195" y="27"/>
                  </a:lnTo>
                  <a:lnTo>
                    <a:pt x="196" y="27"/>
                  </a:lnTo>
                  <a:lnTo>
                    <a:pt x="196" y="26"/>
                  </a:lnTo>
                  <a:lnTo>
                    <a:pt x="198" y="26"/>
                  </a:lnTo>
                  <a:lnTo>
                    <a:pt x="199" y="26"/>
                  </a:lnTo>
                  <a:lnTo>
                    <a:pt x="201" y="26"/>
                  </a:lnTo>
                  <a:lnTo>
                    <a:pt x="202" y="26"/>
                  </a:lnTo>
                  <a:lnTo>
                    <a:pt x="204" y="25"/>
                  </a:lnTo>
                  <a:lnTo>
                    <a:pt x="206" y="24"/>
                  </a:lnTo>
                  <a:lnTo>
                    <a:pt x="207" y="24"/>
                  </a:lnTo>
                  <a:lnTo>
                    <a:pt x="207" y="23"/>
                  </a:lnTo>
                  <a:lnTo>
                    <a:pt x="207" y="21"/>
                  </a:lnTo>
                  <a:lnTo>
                    <a:pt x="207" y="20"/>
                  </a:lnTo>
                  <a:lnTo>
                    <a:pt x="207" y="18"/>
                  </a:lnTo>
                  <a:lnTo>
                    <a:pt x="207" y="17"/>
                  </a:lnTo>
                  <a:lnTo>
                    <a:pt x="206" y="16"/>
                  </a:lnTo>
                  <a:lnTo>
                    <a:pt x="205" y="15"/>
                  </a:lnTo>
                  <a:lnTo>
                    <a:pt x="204" y="15"/>
                  </a:lnTo>
                  <a:lnTo>
                    <a:pt x="204" y="14"/>
                  </a:lnTo>
                  <a:lnTo>
                    <a:pt x="202" y="13"/>
                  </a:lnTo>
                  <a:lnTo>
                    <a:pt x="200" y="12"/>
                  </a:lnTo>
                  <a:lnTo>
                    <a:pt x="199" y="12"/>
                  </a:lnTo>
                  <a:lnTo>
                    <a:pt x="197" y="11"/>
                  </a:lnTo>
                  <a:lnTo>
                    <a:pt x="196" y="10"/>
                  </a:lnTo>
                  <a:lnTo>
                    <a:pt x="194" y="9"/>
                  </a:lnTo>
                  <a:lnTo>
                    <a:pt x="193" y="9"/>
                  </a:lnTo>
                  <a:lnTo>
                    <a:pt x="191" y="8"/>
                  </a:lnTo>
                  <a:lnTo>
                    <a:pt x="190" y="7"/>
                  </a:lnTo>
                  <a:lnTo>
                    <a:pt x="188" y="7"/>
                  </a:lnTo>
                  <a:lnTo>
                    <a:pt x="187" y="6"/>
                  </a:lnTo>
                  <a:lnTo>
                    <a:pt x="185" y="6"/>
                  </a:lnTo>
                  <a:lnTo>
                    <a:pt x="183" y="6"/>
                  </a:lnTo>
                  <a:lnTo>
                    <a:pt x="181" y="6"/>
                  </a:lnTo>
                  <a:lnTo>
                    <a:pt x="178" y="6"/>
                  </a:lnTo>
                  <a:lnTo>
                    <a:pt x="176" y="6"/>
                  </a:lnTo>
                  <a:lnTo>
                    <a:pt x="174" y="6"/>
                  </a:lnTo>
                  <a:lnTo>
                    <a:pt x="171" y="7"/>
                  </a:lnTo>
                  <a:lnTo>
                    <a:pt x="169" y="7"/>
                  </a:lnTo>
                  <a:lnTo>
                    <a:pt x="167" y="7"/>
                  </a:lnTo>
                  <a:lnTo>
                    <a:pt x="165" y="7"/>
                  </a:lnTo>
                  <a:lnTo>
                    <a:pt x="163" y="7"/>
                  </a:lnTo>
                  <a:lnTo>
                    <a:pt x="161" y="6"/>
                  </a:lnTo>
                  <a:lnTo>
                    <a:pt x="159" y="6"/>
                  </a:lnTo>
                  <a:lnTo>
                    <a:pt x="158" y="6"/>
                  </a:lnTo>
                  <a:lnTo>
                    <a:pt x="155" y="5"/>
                  </a:lnTo>
                  <a:lnTo>
                    <a:pt x="153" y="4"/>
                  </a:lnTo>
                  <a:lnTo>
                    <a:pt x="151" y="3"/>
                  </a:lnTo>
                  <a:lnTo>
                    <a:pt x="149" y="3"/>
                  </a:lnTo>
                  <a:lnTo>
                    <a:pt x="147" y="2"/>
                  </a:lnTo>
                  <a:lnTo>
                    <a:pt x="146" y="1"/>
                  </a:lnTo>
                  <a:lnTo>
                    <a:pt x="145" y="0"/>
                  </a:lnTo>
                  <a:lnTo>
                    <a:pt x="149" y="3"/>
                  </a:lnTo>
                  <a:lnTo>
                    <a:pt x="151" y="5"/>
                  </a:lnTo>
                  <a:lnTo>
                    <a:pt x="153" y="8"/>
                  </a:lnTo>
                  <a:lnTo>
                    <a:pt x="154" y="12"/>
                  </a:lnTo>
                  <a:lnTo>
                    <a:pt x="155" y="15"/>
                  </a:lnTo>
                  <a:lnTo>
                    <a:pt x="154" y="18"/>
                  </a:lnTo>
                  <a:lnTo>
                    <a:pt x="153" y="22"/>
                  </a:lnTo>
                  <a:lnTo>
                    <a:pt x="152" y="25"/>
                  </a:lnTo>
                  <a:lnTo>
                    <a:pt x="151" y="29"/>
                  </a:lnTo>
                  <a:lnTo>
                    <a:pt x="149" y="33"/>
                  </a:lnTo>
                  <a:lnTo>
                    <a:pt x="148" y="35"/>
                  </a:lnTo>
                  <a:lnTo>
                    <a:pt x="148" y="36"/>
                  </a:lnTo>
                  <a:lnTo>
                    <a:pt x="148" y="38"/>
                  </a:lnTo>
                  <a:lnTo>
                    <a:pt x="147" y="39"/>
                  </a:lnTo>
                  <a:lnTo>
                    <a:pt x="148" y="40"/>
                  </a:lnTo>
                  <a:lnTo>
                    <a:pt x="148" y="42"/>
                  </a:lnTo>
                  <a:lnTo>
                    <a:pt x="149" y="42"/>
                  </a:lnTo>
                  <a:lnTo>
                    <a:pt x="149" y="44"/>
                  </a:lnTo>
                  <a:lnTo>
                    <a:pt x="151" y="45"/>
                  </a:lnTo>
                  <a:lnTo>
                    <a:pt x="152" y="46"/>
                  </a:lnTo>
                  <a:lnTo>
                    <a:pt x="154" y="48"/>
                  </a:lnTo>
                  <a:lnTo>
                    <a:pt x="156" y="49"/>
                  </a:lnTo>
                  <a:lnTo>
                    <a:pt x="158" y="50"/>
                  </a:lnTo>
                  <a:lnTo>
                    <a:pt x="160" y="52"/>
                  </a:lnTo>
                  <a:lnTo>
                    <a:pt x="161" y="53"/>
                  </a:lnTo>
                  <a:lnTo>
                    <a:pt x="163" y="55"/>
                  </a:lnTo>
                  <a:lnTo>
                    <a:pt x="164" y="56"/>
                  </a:lnTo>
                  <a:lnTo>
                    <a:pt x="165" y="58"/>
                  </a:lnTo>
                  <a:lnTo>
                    <a:pt x="166" y="59"/>
                  </a:lnTo>
                  <a:lnTo>
                    <a:pt x="166" y="60"/>
                  </a:lnTo>
                  <a:lnTo>
                    <a:pt x="167" y="62"/>
                  </a:lnTo>
                  <a:lnTo>
                    <a:pt x="168" y="62"/>
                  </a:lnTo>
                  <a:lnTo>
                    <a:pt x="169" y="63"/>
                  </a:lnTo>
                  <a:lnTo>
                    <a:pt x="170" y="65"/>
                  </a:lnTo>
                  <a:lnTo>
                    <a:pt x="172" y="65"/>
                  </a:lnTo>
                  <a:lnTo>
                    <a:pt x="172" y="66"/>
                  </a:lnTo>
                  <a:lnTo>
                    <a:pt x="174" y="67"/>
                  </a:lnTo>
                  <a:lnTo>
                    <a:pt x="175" y="68"/>
                  </a:lnTo>
                  <a:lnTo>
                    <a:pt x="177" y="68"/>
                  </a:lnTo>
                  <a:lnTo>
                    <a:pt x="180" y="70"/>
                  </a:lnTo>
                  <a:lnTo>
                    <a:pt x="183" y="71"/>
                  </a:lnTo>
                  <a:lnTo>
                    <a:pt x="185" y="74"/>
                  </a:lnTo>
                  <a:lnTo>
                    <a:pt x="187" y="76"/>
                  </a:lnTo>
                  <a:lnTo>
                    <a:pt x="188" y="78"/>
                  </a:lnTo>
                  <a:lnTo>
                    <a:pt x="190" y="81"/>
                  </a:lnTo>
                  <a:lnTo>
                    <a:pt x="190" y="83"/>
                  </a:lnTo>
                  <a:lnTo>
                    <a:pt x="190" y="86"/>
                  </a:lnTo>
                  <a:lnTo>
                    <a:pt x="190" y="89"/>
                  </a:lnTo>
                  <a:lnTo>
                    <a:pt x="189" y="92"/>
                  </a:lnTo>
                  <a:lnTo>
                    <a:pt x="188" y="95"/>
                  </a:lnTo>
                  <a:lnTo>
                    <a:pt x="187" y="99"/>
                  </a:lnTo>
                  <a:lnTo>
                    <a:pt x="187" y="103"/>
                  </a:lnTo>
                  <a:lnTo>
                    <a:pt x="187" y="107"/>
                  </a:lnTo>
                  <a:lnTo>
                    <a:pt x="188" y="112"/>
                  </a:lnTo>
                  <a:lnTo>
                    <a:pt x="188" y="116"/>
                  </a:lnTo>
                  <a:lnTo>
                    <a:pt x="190" y="122"/>
                  </a:lnTo>
                  <a:lnTo>
                    <a:pt x="190" y="129"/>
                  </a:lnTo>
                  <a:lnTo>
                    <a:pt x="190" y="137"/>
                  </a:lnTo>
                  <a:lnTo>
                    <a:pt x="191" y="147"/>
                  </a:lnTo>
                  <a:lnTo>
                    <a:pt x="191" y="148"/>
                  </a:lnTo>
                  <a:lnTo>
                    <a:pt x="190" y="149"/>
                  </a:lnTo>
                  <a:lnTo>
                    <a:pt x="190" y="151"/>
                  </a:lnTo>
                  <a:lnTo>
                    <a:pt x="189" y="151"/>
                  </a:lnTo>
                  <a:lnTo>
                    <a:pt x="188" y="152"/>
                  </a:lnTo>
                  <a:lnTo>
                    <a:pt x="187" y="153"/>
                  </a:lnTo>
                  <a:lnTo>
                    <a:pt x="186" y="154"/>
                  </a:lnTo>
                  <a:lnTo>
                    <a:pt x="184" y="155"/>
                  </a:lnTo>
                  <a:lnTo>
                    <a:pt x="183" y="155"/>
                  </a:lnTo>
                  <a:lnTo>
                    <a:pt x="181" y="156"/>
                  </a:lnTo>
                  <a:lnTo>
                    <a:pt x="180" y="156"/>
                  </a:lnTo>
                  <a:lnTo>
                    <a:pt x="178" y="156"/>
                  </a:lnTo>
                  <a:lnTo>
                    <a:pt x="177" y="156"/>
                  </a:lnTo>
                  <a:lnTo>
                    <a:pt x="175" y="155"/>
                  </a:lnTo>
                  <a:lnTo>
                    <a:pt x="173" y="155"/>
                  </a:lnTo>
                  <a:lnTo>
                    <a:pt x="171" y="155"/>
                  </a:lnTo>
                  <a:lnTo>
                    <a:pt x="169" y="154"/>
                  </a:lnTo>
                  <a:lnTo>
                    <a:pt x="167" y="153"/>
                  </a:lnTo>
                  <a:lnTo>
                    <a:pt x="166" y="153"/>
                  </a:lnTo>
                  <a:lnTo>
                    <a:pt x="164" y="153"/>
                  </a:lnTo>
                  <a:lnTo>
                    <a:pt x="162" y="153"/>
                  </a:lnTo>
                  <a:lnTo>
                    <a:pt x="161" y="153"/>
                  </a:lnTo>
                  <a:lnTo>
                    <a:pt x="158" y="152"/>
                  </a:lnTo>
                  <a:lnTo>
                    <a:pt x="155" y="152"/>
                  </a:lnTo>
                  <a:lnTo>
                    <a:pt x="152" y="152"/>
                  </a:lnTo>
                  <a:lnTo>
                    <a:pt x="150" y="151"/>
                  </a:lnTo>
                  <a:lnTo>
                    <a:pt x="148" y="151"/>
                  </a:lnTo>
                  <a:lnTo>
                    <a:pt x="146" y="151"/>
                  </a:lnTo>
                  <a:lnTo>
                    <a:pt x="143" y="149"/>
                  </a:lnTo>
                  <a:lnTo>
                    <a:pt x="142" y="148"/>
                  </a:lnTo>
                  <a:lnTo>
                    <a:pt x="142" y="146"/>
                  </a:lnTo>
                  <a:lnTo>
                    <a:pt x="142" y="145"/>
                  </a:lnTo>
                  <a:lnTo>
                    <a:pt x="142" y="143"/>
                  </a:lnTo>
                  <a:lnTo>
                    <a:pt x="143" y="141"/>
                  </a:lnTo>
                  <a:lnTo>
                    <a:pt x="143" y="139"/>
                  </a:lnTo>
                  <a:lnTo>
                    <a:pt x="144" y="137"/>
                  </a:lnTo>
                  <a:lnTo>
                    <a:pt x="145" y="135"/>
                  </a:lnTo>
                  <a:lnTo>
                    <a:pt x="146" y="132"/>
                  </a:lnTo>
                  <a:lnTo>
                    <a:pt x="147" y="130"/>
                  </a:lnTo>
                  <a:lnTo>
                    <a:pt x="147" y="128"/>
                  </a:lnTo>
                  <a:lnTo>
                    <a:pt x="146" y="127"/>
                  </a:lnTo>
                  <a:lnTo>
                    <a:pt x="146" y="126"/>
                  </a:lnTo>
                  <a:lnTo>
                    <a:pt x="145" y="125"/>
                  </a:lnTo>
                  <a:lnTo>
                    <a:pt x="143" y="125"/>
                  </a:lnTo>
                  <a:lnTo>
                    <a:pt x="142" y="124"/>
                  </a:lnTo>
                  <a:lnTo>
                    <a:pt x="140" y="123"/>
                  </a:lnTo>
                  <a:lnTo>
                    <a:pt x="139" y="123"/>
                  </a:lnTo>
                  <a:lnTo>
                    <a:pt x="137" y="121"/>
                  </a:lnTo>
                  <a:lnTo>
                    <a:pt x="137" y="120"/>
                  </a:lnTo>
                  <a:lnTo>
                    <a:pt x="136" y="118"/>
                  </a:lnTo>
                  <a:lnTo>
                    <a:pt x="137" y="116"/>
                  </a:lnTo>
                  <a:lnTo>
                    <a:pt x="137" y="114"/>
                  </a:lnTo>
                  <a:lnTo>
                    <a:pt x="139" y="112"/>
                  </a:lnTo>
                  <a:lnTo>
                    <a:pt x="140" y="109"/>
                  </a:lnTo>
                  <a:lnTo>
                    <a:pt x="142" y="107"/>
                  </a:lnTo>
                  <a:lnTo>
                    <a:pt x="143" y="105"/>
                  </a:lnTo>
                  <a:lnTo>
                    <a:pt x="145" y="102"/>
                  </a:lnTo>
                  <a:lnTo>
                    <a:pt x="146" y="100"/>
                  </a:lnTo>
                  <a:lnTo>
                    <a:pt x="147" y="97"/>
                  </a:lnTo>
                  <a:lnTo>
                    <a:pt x="147" y="95"/>
                  </a:lnTo>
                  <a:lnTo>
                    <a:pt x="148" y="93"/>
                  </a:lnTo>
                  <a:lnTo>
                    <a:pt x="147" y="91"/>
                  </a:lnTo>
                  <a:lnTo>
                    <a:pt x="147" y="89"/>
                  </a:lnTo>
                  <a:lnTo>
                    <a:pt x="146" y="88"/>
                  </a:lnTo>
                  <a:lnTo>
                    <a:pt x="146" y="86"/>
                  </a:lnTo>
                  <a:lnTo>
                    <a:pt x="145" y="85"/>
                  </a:lnTo>
                  <a:lnTo>
                    <a:pt x="144" y="84"/>
                  </a:lnTo>
                  <a:lnTo>
                    <a:pt x="143" y="83"/>
                  </a:lnTo>
                  <a:lnTo>
                    <a:pt x="142" y="82"/>
                  </a:lnTo>
                  <a:lnTo>
                    <a:pt x="140" y="81"/>
                  </a:lnTo>
                  <a:lnTo>
                    <a:pt x="138" y="80"/>
                  </a:lnTo>
                  <a:lnTo>
                    <a:pt x="137" y="79"/>
                  </a:lnTo>
                  <a:lnTo>
                    <a:pt x="135" y="78"/>
                  </a:lnTo>
                  <a:lnTo>
                    <a:pt x="133" y="77"/>
                  </a:lnTo>
                  <a:lnTo>
                    <a:pt x="131" y="76"/>
                  </a:lnTo>
                  <a:lnTo>
                    <a:pt x="129" y="75"/>
                  </a:lnTo>
                  <a:lnTo>
                    <a:pt x="127" y="74"/>
                  </a:lnTo>
                  <a:lnTo>
                    <a:pt x="126" y="73"/>
                  </a:lnTo>
                  <a:lnTo>
                    <a:pt x="125" y="73"/>
                  </a:lnTo>
                  <a:lnTo>
                    <a:pt x="123" y="72"/>
                  </a:lnTo>
                  <a:lnTo>
                    <a:pt x="122" y="71"/>
                  </a:lnTo>
                  <a:lnTo>
                    <a:pt x="121" y="71"/>
                  </a:lnTo>
                  <a:lnTo>
                    <a:pt x="119" y="69"/>
                  </a:lnTo>
                  <a:lnTo>
                    <a:pt x="118" y="68"/>
                  </a:lnTo>
                  <a:lnTo>
                    <a:pt x="117" y="66"/>
                  </a:lnTo>
                  <a:lnTo>
                    <a:pt x="116" y="63"/>
                  </a:lnTo>
                  <a:lnTo>
                    <a:pt x="116" y="60"/>
                  </a:lnTo>
                  <a:lnTo>
                    <a:pt x="116" y="56"/>
                  </a:lnTo>
                  <a:lnTo>
                    <a:pt x="116" y="52"/>
                  </a:lnTo>
                  <a:lnTo>
                    <a:pt x="117" y="50"/>
                  </a:lnTo>
                  <a:lnTo>
                    <a:pt x="118" y="49"/>
                  </a:lnTo>
                  <a:lnTo>
                    <a:pt x="118" y="48"/>
                  </a:lnTo>
                  <a:lnTo>
                    <a:pt x="119" y="47"/>
                  </a:lnTo>
                  <a:lnTo>
                    <a:pt x="119" y="46"/>
                  </a:lnTo>
                  <a:lnTo>
                    <a:pt x="119" y="45"/>
                  </a:lnTo>
                  <a:lnTo>
                    <a:pt x="119" y="43"/>
                  </a:lnTo>
                  <a:lnTo>
                    <a:pt x="119" y="42"/>
                  </a:lnTo>
                  <a:lnTo>
                    <a:pt x="118" y="40"/>
                  </a:lnTo>
                  <a:lnTo>
                    <a:pt x="118" y="39"/>
                  </a:lnTo>
                  <a:lnTo>
                    <a:pt x="118" y="38"/>
                  </a:lnTo>
                  <a:lnTo>
                    <a:pt x="119" y="36"/>
                  </a:lnTo>
                  <a:lnTo>
                    <a:pt x="120" y="35"/>
                  </a:lnTo>
                  <a:lnTo>
                    <a:pt x="121" y="34"/>
                  </a:lnTo>
                  <a:lnTo>
                    <a:pt x="122" y="33"/>
                  </a:lnTo>
                  <a:lnTo>
                    <a:pt x="123" y="32"/>
                  </a:lnTo>
                  <a:lnTo>
                    <a:pt x="124" y="30"/>
                  </a:lnTo>
                  <a:lnTo>
                    <a:pt x="125" y="29"/>
                  </a:lnTo>
                  <a:lnTo>
                    <a:pt x="127" y="28"/>
                  </a:lnTo>
                  <a:lnTo>
                    <a:pt x="128" y="27"/>
                  </a:lnTo>
                  <a:lnTo>
                    <a:pt x="129" y="26"/>
                  </a:lnTo>
                  <a:lnTo>
                    <a:pt x="130" y="25"/>
                  </a:lnTo>
                  <a:lnTo>
                    <a:pt x="132" y="24"/>
                  </a:lnTo>
                  <a:lnTo>
                    <a:pt x="133" y="24"/>
                  </a:lnTo>
                  <a:lnTo>
                    <a:pt x="135" y="23"/>
                  </a:lnTo>
                  <a:lnTo>
                    <a:pt x="136" y="23"/>
                  </a:lnTo>
                  <a:lnTo>
                    <a:pt x="135" y="23"/>
                  </a:lnTo>
                  <a:lnTo>
                    <a:pt x="133" y="23"/>
                  </a:lnTo>
                  <a:lnTo>
                    <a:pt x="132" y="24"/>
                  </a:lnTo>
                  <a:lnTo>
                    <a:pt x="130" y="25"/>
                  </a:lnTo>
                  <a:lnTo>
                    <a:pt x="128" y="25"/>
                  </a:lnTo>
                  <a:lnTo>
                    <a:pt x="126" y="26"/>
                  </a:lnTo>
                  <a:lnTo>
                    <a:pt x="124" y="28"/>
                  </a:lnTo>
                  <a:lnTo>
                    <a:pt x="122" y="29"/>
                  </a:lnTo>
                  <a:lnTo>
                    <a:pt x="120" y="31"/>
                  </a:lnTo>
                  <a:lnTo>
                    <a:pt x="120" y="32"/>
                  </a:lnTo>
                  <a:lnTo>
                    <a:pt x="119" y="33"/>
                  </a:lnTo>
                  <a:lnTo>
                    <a:pt x="118" y="33"/>
                  </a:lnTo>
                  <a:lnTo>
                    <a:pt x="117" y="33"/>
                  </a:lnTo>
                  <a:lnTo>
                    <a:pt x="116" y="32"/>
                  </a:lnTo>
                  <a:lnTo>
                    <a:pt x="116" y="31"/>
                  </a:lnTo>
                  <a:lnTo>
                    <a:pt x="115" y="30"/>
                  </a:lnTo>
                  <a:lnTo>
                    <a:pt x="114" y="29"/>
                  </a:lnTo>
                  <a:lnTo>
                    <a:pt x="114" y="28"/>
                  </a:lnTo>
                  <a:lnTo>
                    <a:pt x="114" y="27"/>
                  </a:lnTo>
                  <a:lnTo>
                    <a:pt x="115" y="25"/>
                  </a:lnTo>
                  <a:lnTo>
                    <a:pt x="116" y="22"/>
                  </a:lnTo>
                  <a:lnTo>
                    <a:pt x="116" y="20"/>
                  </a:lnTo>
                  <a:lnTo>
                    <a:pt x="116" y="17"/>
                  </a:lnTo>
                  <a:lnTo>
                    <a:pt x="116" y="15"/>
                  </a:lnTo>
                  <a:lnTo>
                    <a:pt x="116" y="12"/>
                  </a:lnTo>
                  <a:lnTo>
                    <a:pt x="114" y="9"/>
                  </a:lnTo>
                  <a:lnTo>
                    <a:pt x="111" y="7"/>
                  </a:lnTo>
                  <a:lnTo>
                    <a:pt x="108" y="5"/>
                  </a:lnTo>
                  <a:lnTo>
                    <a:pt x="109" y="6"/>
                  </a:lnTo>
                  <a:lnTo>
                    <a:pt x="110" y="6"/>
                  </a:lnTo>
                  <a:lnTo>
                    <a:pt x="111" y="8"/>
                  </a:lnTo>
                  <a:lnTo>
                    <a:pt x="113" y="10"/>
                  </a:lnTo>
                  <a:lnTo>
                    <a:pt x="113" y="13"/>
                  </a:lnTo>
                  <a:lnTo>
                    <a:pt x="114" y="16"/>
                  </a:lnTo>
                  <a:lnTo>
                    <a:pt x="114" y="20"/>
                  </a:lnTo>
                  <a:lnTo>
                    <a:pt x="113" y="24"/>
                  </a:lnTo>
                  <a:lnTo>
                    <a:pt x="110" y="29"/>
                  </a:lnTo>
                  <a:lnTo>
                    <a:pt x="110" y="30"/>
                  </a:lnTo>
                  <a:lnTo>
                    <a:pt x="110" y="31"/>
                  </a:lnTo>
                  <a:lnTo>
                    <a:pt x="111" y="32"/>
                  </a:lnTo>
                  <a:lnTo>
                    <a:pt x="111" y="33"/>
                  </a:lnTo>
                  <a:lnTo>
                    <a:pt x="112" y="34"/>
                  </a:lnTo>
                  <a:lnTo>
                    <a:pt x="113" y="35"/>
                  </a:lnTo>
                  <a:lnTo>
                    <a:pt x="113" y="36"/>
                  </a:lnTo>
                  <a:lnTo>
                    <a:pt x="113" y="37"/>
                  </a:lnTo>
                  <a:lnTo>
                    <a:pt x="113" y="38"/>
                  </a:lnTo>
                  <a:lnTo>
                    <a:pt x="112" y="39"/>
                  </a:lnTo>
                  <a:lnTo>
                    <a:pt x="111" y="39"/>
                  </a:lnTo>
                  <a:lnTo>
                    <a:pt x="110" y="39"/>
                  </a:lnTo>
                  <a:lnTo>
                    <a:pt x="109" y="40"/>
                  </a:lnTo>
                  <a:lnTo>
                    <a:pt x="107" y="40"/>
                  </a:lnTo>
                  <a:lnTo>
                    <a:pt x="106" y="40"/>
                  </a:lnTo>
                  <a:lnTo>
                    <a:pt x="104" y="40"/>
                  </a:lnTo>
                  <a:lnTo>
                    <a:pt x="102" y="40"/>
                  </a:lnTo>
                  <a:lnTo>
                    <a:pt x="100" y="41"/>
                  </a:lnTo>
                  <a:lnTo>
                    <a:pt x="98" y="41"/>
                  </a:lnTo>
                  <a:lnTo>
                    <a:pt x="95" y="40"/>
                  </a:lnTo>
                  <a:lnTo>
                    <a:pt x="93" y="40"/>
                  </a:lnTo>
                  <a:lnTo>
                    <a:pt x="91" y="40"/>
                  </a:lnTo>
                  <a:lnTo>
                    <a:pt x="88" y="41"/>
                  </a:lnTo>
                  <a:lnTo>
                    <a:pt x="86" y="42"/>
                  </a:lnTo>
                  <a:lnTo>
                    <a:pt x="83" y="42"/>
                  </a:lnTo>
                  <a:lnTo>
                    <a:pt x="81" y="42"/>
                  </a:lnTo>
                  <a:lnTo>
                    <a:pt x="79" y="43"/>
                  </a:lnTo>
                  <a:lnTo>
                    <a:pt x="78" y="43"/>
                  </a:lnTo>
                  <a:lnTo>
                    <a:pt x="77" y="43"/>
                  </a:lnTo>
                  <a:lnTo>
                    <a:pt x="79" y="43"/>
                  </a:lnTo>
                  <a:lnTo>
                    <a:pt x="82" y="42"/>
                  </a:lnTo>
                  <a:lnTo>
                    <a:pt x="85" y="42"/>
                  </a:lnTo>
                  <a:lnTo>
                    <a:pt x="87" y="42"/>
                  </a:lnTo>
                  <a:lnTo>
                    <a:pt x="90" y="42"/>
                  </a:lnTo>
                  <a:lnTo>
                    <a:pt x="93" y="42"/>
                  </a:lnTo>
                  <a:lnTo>
                    <a:pt x="96" y="42"/>
                  </a:lnTo>
                  <a:lnTo>
                    <a:pt x="98" y="42"/>
                  </a:lnTo>
                  <a:lnTo>
                    <a:pt x="101" y="42"/>
                  </a:lnTo>
                  <a:lnTo>
                    <a:pt x="104" y="43"/>
                  </a:lnTo>
                  <a:lnTo>
                    <a:pt x="104" y="42"/>
                  </a:lnTo>
                  <a:lnTo>
                    <a:pt x="106" y="42"/>
                  </a:lnTo>
                  <a:lnTo>
                    <a:pt x="107" y="42"/>
                  </a:lnTo>
                  <a:lnTo>
                    <a:pt x="108" y="42"/>
                  </a:lnTo>
                  <a:lnTo>
                    <a:pt x="109" y="42"/>
                  </a:lnTo>
                  <a:lnTo>
                    <a:pt x="110" y="43"/>
                  </a:lnTo>
                  <a:lnTo>
                    <a:pt x="111" y="43"/>
                  </a:lnTo>
                  <a:lnTo>
                    <a:pt x="112" y="43"/>
                  </a:lnTo>
                  <a:lnTo>
                    <a:pt x="113" y="44"/>
                  </a:lnTo>
                  <a:lnTo>
                    <a:pt x="113" y="45"/>
                  </a:lnTo>
                  <a:lnTo>
                    <a:pt x="114" y="46"/>
                  </a:lnTo>
                  <a:lnTo>
                    <a:pt x="114" y="47"/>
                  </a:lnTo>
                  <a:lnTo>
                    <a:pt x="114" y="48"/>
                  </a:lnTo>
                  <a:lnTo>
                    <a:pt x="114" y="49"/>
                  </a:lnTo>
                  <a:lnTo>
                    <a:pt x="114" y="50"/>
                  </a:lnTo>
                  <a:lnTo>
                    <a:pt x="112" y="53"/>
                  </a:lnTo>
                  <a:lnTo>
                    <a:pt x="110" y="55"/>
                  </a:lnTo>
                  <a:lnTo>
                    <a:pt x="108" y="56"/>
                  </a:lnTo>
                  <a:lnTo>
                    <a:pt x="106" y="58"/>
                  </a:lnTo>
                  <a:lnTo>
                    <a:pt x="104" y="59"/>
                  </a:lnTo>
                  <a:lnTo>
                    <a:pt x="102" y="61"/>
                  </a:lnTo>
                  <a:lnTo>
                    <a:pt x="100" y="63"/>
                  </a:lnTo>
                  <a:lnTo>
                    <a:pt x="99" y="65"/>
                  </a:lnTo>
                  <a:lnTo>
                    <a:pt x="98" y="68"/>
                  </a:lnTo>
                  <a:lnTo>
                    <a:pt x="98" y="71"/>
                  </a:lnTo>
                  <a:lnTo>
                    <a:pt x="98" y="70"/>
                  </a:lnTo>
                  <a:lnTo>
                    <a:pt x="98" y="69"/>
                  </a:lnTo>
                  <a:lnTo>
                    <a:pt x="99" y="68"/>
                  </a:lnTo>
                  <a:lnTo>
                    <a:pt x="100" y="66"/>
                  </a:lnTo>
                  <a:lnTo>
                    <a:pt x="101" y="65"/>
                  </a:lnTo>
                  <a:lnTo>
                    <a:pt x="102" y="63"/>
                  </a:lnTo>
                  <a:lnTo>
                    <a:pt x="102" y="62"/>
                  </a:lnTo>
                  <a:lnTo>
                    <a:pt x="103" y="62"/>
                  </a:lnTo>
                  <a:lnTo>
                    <a:pt x="104" y="62"/>
                  </a:lnTo>
                  <a:lnTo>
                    <a:pt x="104" y="61"/>
                  </a:lnTo>
                  <a:lnTo>
                    <a:pt x="105" y="60"/>
                  </a:lnTo>
                  <a:lnTo>
                    <a:pt x="106" y="60"/>
                  </a:lnTo>
                  <a:lnTo>
                    <a:pt x="107" y="60"/>
                  </a:lnTo>
                  <a:lnTo>
                    <a:pt x="107" y="59"/>
                  </a:lnTo>
                  <a:lnTo>
                    <a:pt x="108" y="59"/>
                  </a:lnTo>
                  <a:lnTo>
                    <a:pt x="109" y="59"/>
                  </a:lnTo>
                  <a:lnTo>
                    <a:pt x="110" y="59"/>
                  </a:lnTo>
                  <a:lnTo>
                    <a:pt x="111" y="59"/>
                  </a:lnTo>
                  <a:lnTo>
                    <a:pt x="112" y="59"/>
                  </a:lnTo>
                  <a:lnTo>
                    <a:pt x="112" y="60"/>
                  </a:lnTo>
                  <a:lnTo>
                    <a:pt x="113" y="60"/>
                  </a:lnTo>
                  <a:lnTo>
                    <a:pt x="113" y="61"/>
                  </a:lnTo>
                  <a:lnTo>
                    <a:pt x="112" y="62"/>
                  </a:lnTo>
                  <a:lnTo>
                    <a:pt x="113" y="64"/>
                  </a:lnTo>
                  <a:lnTo>
                    <a:pt x="113" y="65"/>
                  </a:lnTo>
                  <a:lnTo>
                    <a:pt x="113" y="66"/>
                  </a:lnTo>
                  <a:lnTo>
                    <a:pt x="113" y="68"/>
                  </a:lnTo>
                  <a:lnTo>
                    <a:pt x="114" y="69"/>
                  </a:lnTo>
                  <a:lnTo>
                    <a:pt x="115" y="70"/>
                  </a:lnTo>
                  <a:lnTo>
                    <a:pt x="116" y="72"/>
                  </a:lnTo>
                  <a:lnTo>
                    <a:pt x="117" y="73"/>
                  </a:lnTo>
                  <a:lnTo>
                    <a:pt x="118" y="74"/>
                  </a:lnTo>
                  <a:lnTo>
                    <a:pt x="120" y="75"/>
                  </a:lnTo>
                  <a:lnTo>
                    <a:pt x="122" y="77"/>
                  </a:lnTo>
                  <a:lnTo>
                    <a:pt x="124" y="78"/>
                  </a:lnTo>
                  <a:lnTo>
                    <a:pt x="127" y="79"/>
                  </a:lnTo>
                  <a:lnTo>
                    <a:pt x="129" y="80"/>
                  </a:lnTo>
                  <a:lnTo>
                    <a:pt x="131" y="80"/>
                  </a:lnTo>
                  <a:lnTo>
                    <a:pt x="133" y="82"/>
                  </a:lnTo>
                  <a:lnTo>
                    <a:pt x="135" y="83"/>
                  </a:lnTo>
                  <a:lnTo>
                    <a:pt x="137" y="84"/>
                  </a:lnTo>
                  <a:lnTo>
                    <a:pt x="139" y="86"/>
                  </a:lnTo>
                  <a:lnTo>
                    <a:pt x="140" y="86"/>
                  </a:lnTo>
                  <a:lnTo>
                    <a:pt x="142" y="88"/>
                  </a:lnTo>
                  <a:lnTo>
                    <a:pt x="142" y="89"/>
                  </a:lnTo>
                  <a:lnTo>
                    <a:pt x="143" y="92"/>
                  </a:lnTo>
                  <a:lnTo>
                    <a:pt x="143" y="93"/>
                  </a:lnTo>
                  <a:lnTo>
                    <a:pt x="143" y="95"/>
                  </a:lnTo>
                  <a:lnTo>
                    <a:pt x="143" y="98"/>
                  </a:lnTo>
                  <a:lnTo>
                    <a:pt x="142" y="99"/>
                  </a:lnTo>
                  <a:lnTo>
                    <a:pt x="142" y="101"/>
                  </a:lnTo>
                  <a:lnTo>
                    <a:pt x="140" y="103"/>
                  </a:lnTo>
                  <a:lnTo>
                    <a:pt x="140" y="105"/>
                  </a:lnTo>
                  <a:lnTo>
                    <a:pt x="138" y="107"/>
                  </a:lnTo>
                  <a:lnTo>
                    <a:pt x="137" y="109"/>
                  </a:lnTo>
                  <a:lnTo>
                    <a:pt x="136" y="111"/>
                  </a:lnTo>
                  <a:lnTo>
                    <a:pt x="135" y="112"/>
                  </a:lnTo>
                  <a:lnTo>
                    <a:pt x="135" y="113"/>
                  </a:lnTo>
                  <a:lnTo>
                    <a:pt x="134" y="115"/>
                  </a:lnTo>
                  <a:lnTo>
                    <a:pt x="134" y="116"/>
                  </a:lnTo>
                  <a:lnTo>
                    <a:pt x="134" y="118"/>
                  </a:lnTo>
                  <a:lnTo>
                    <a:pt x="134" y="119"/>
                  </a:lnTo>
                  <a:lnTo>
                    <a:pt x="134" y="121"/>
                  </a:lnTo>
                  <a:lnTo>
                    <a:pt x="135" y="121"/>
                  </a:lnTo>
                  <a:lnTo>
                    <a:pt x="135" y="122"/>
                  </a:lnTo>
                  <a:lnTo>
                    <a:pt x="136" y="123"/>
                  </a:lnTo>
                  <a:lnTo>
                    <a:pt x="136" y="124"/>
                  </a:lnTo>
                  <a:lnTo>
                    <a:pt x="137" y="125"/>
                  </a:lnTo>
                  <a:lnTo>
                    <a:pt x="139" y="126"/>
                  </a:lnTo>
                  <a:lnTo>
                    <a:pt x="140" y="126"/>
                  </a:lnTo>
                  <a:lnTo>
                    <a:pt x="140" y="127"/>
                  </a:lnTo>
                  <a:lnTo>
                    <a:pt x="141" y="127"/>
                  </a:lnTo>
                  <a:lnTo>
                    <a:pt x="142" y="127"/>
                  </a:lnTo>
                  <a:lnTo>
                    <a:pt x="142" y="128"/>
                  </a:lnTo>
                  <a:lnTo>
                    <a:pt x="143" y="129"/>
                  </a:lnTo>
                  <a:lnTo>
                    <a:pt x="143" y="130"/>
                  </a:lnTo>
                  <a:lnTo>
                    <a:pt x="143" y="132"/>
                  </a:lnTo>
                  <a:lnTo>
                    <a:pt x="142" y="133"/>
                  </a:lnTo>
                  <a:lnTo>
                    <a:pt x="141" y="136"/>
                  </a:lnTo>
                  <a:lnTo>
                    <a:pt x="140" y="138"/>
                  </a:lnTo>
                  <a:lnTo>
                    <a:pt x="140" y="140"/>
                  </a:lnTo>
                  <a:lnTo>
                    <a:pt x="138" y="142"/>
                  </a:lnTo>
                  <a:lnTo>
                    <a:pt x="137" y="145"/>
                  </a:lnTo>
                  <a:lnTo>
                    <a:pt x="136" y="146"/>
                  </a:lnTo>
                  <a:lnTo>
                    <a:pt x="135" y="147"/>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319"/>
            <p:cNvSpPr>
              <a:spLocks/>
            </p:cNvSpPr>
            <p:nvPr/>
          </p:nvSpPr>
          <p:spPr bwMode="auto">
            <a:xfrm>
              <a:off x="3107" y="1651"/>
              <a:ext cx="74" cy="91"/>
            </a:xfrm>
            <a:custGeom>
              <a:avLst/>
              <a:gdLst>
                <a:gd name="T0" fmla="*/ 31 w 74"/>
                <a:gd name="T1" fmla="*/ 66 h 91"/>
                <a:gd name="T2" fmla="*/ 22 w 74"/>
                <a:gd name="T3" fmla="*/ 63 h 91"/>
                <a:gd name="T4" fmla="*/ 20 w 74"/>
                <a:gd name="T5" fmla="*/ 63 h 91"/>
                <a:gd name="T6" fmla="*/ 27 w 74"/>
                <a:gd name="T7" fmla="*/ 67 h 91"/>
                <a:gd name="T8" fmla="*/ 34 w 74"/>
                <a:gd name="T9" fmla="*/ 68 h 91"/>
                <a:gd name="T10" fmla="*/ 41 w 74"/>
                <a:gd name="T11" fmla="*/ 65 h 91"/>
                <a:gd name="T12" fmla="*/ 50 w 74"/>
                <a:gd name="T13" fmla="*/ 68 h 91"/>
                <a:gd name="T14" fmla="*/ 59 w 74"/>
                <a:gd name="T15" fmla="*/ 76 h 91"/>
                <a:gd name="T16" fmla="*/ 58 w 74"/>
                <a:gd name="T17" fmla="*/ 86 h 91"/>
                <a:gd name="T18" fmla="*/ 53 w 74"/>
                <a:gd name="T19" fmla="*/ 90 h 91"/>
                <a:gd name="T20" fmla="*/ 55 w 74"/>
                <a:gd name="T21" fmla="*/ 89 h 91"/>
                <a:gd name="T22" fmla="*/ 58 w 74"/>
                <a:gd name="T23" fmla="*/ 87 h 91"/>
                <a:gd name="T24" fmla="*/ 60 w 74"/>
                <a:gd name="T25" fmla="*/ 85 h 91"/>
                <a:gd name="T26" fmla="*/ 61 w 74"/>
                <a:gd name="T27" fmla="*/ 81 h 91"/>
                <a:gd name="T28" fmla="*/ 63 w 74"/>
                <a:gd name="T29" fmla="*/ 77 h 91"/>
                <a:gd name="T30" fmla="*/ 66 w 74"/>
                <a:gd name="T31" fmla="*/ 74 h 91"/>
                <a:gd name="T32" fmla="*/ 69 w 74"/>
                <a:gd name="T33" fmla="*/ 73 h 91"/>
                <a:gd name="T34" fmla="*/ 72 w 74"/>
                <a:gd name="T35" fmla="*/ 70 h 91"/>
                <a:gd name="T36" fmla="*/ 74 w 74"/>
                <a:gd name="T37" fmla="*/ 63 h 91"/>
                <a:gd name="T38" fmla="*/ 73 w 74"/>
                <a:gd name="T39" fmla="*/ 57 h 91"/>
                <a:gd name="T40" fmla="*/ 72 w 74"/>
                <a:gd name="T41" fmla="*/ 59 h 91"/>
                <a:gd name="T42" fmla="*/ 70 w 74"/>
                <a:gd name="T43" fmla="*/ 68 h 91"/>
                <a:gd name="T44" fmla="*/ 64 w 74"/>
                <a:gd name="T45" fmla="*/ 73 h 91"/>
                <a:gd name="T46" fmla="*/ 59 w 74"/>
                <a:gd name="T47" fmla="*/ 72 h 91"/>
                <a:gd name="T48" fmla="*/ 54 w 74"/>
                <a:gd name="T49" fmla="*/ 69 h 91"/>
                <a:gd name="T50" fmla="*/ 46 w 74"/>
                <a:gd name="T51" fmla="*/ 64 h 91"/>
                <a:gd name="T52" fmla="*/ 41 w 74"/>
                <a:gd name="T53" fmla="*/ 60 h 91"/>
                <a:gd name="T54" fmla="*/ 41 w 74"/>
                <a:gd name="T55" fmla="*/ 54 h 91"/>
                <a:gd name="T56" fmla="*/ 37 w 74"/>
                <a:gd name="T57" fmla="*/ 44 h 91"/>
                <a:gd name="T58" fmla="*/ 31 w 74"/>
                <a:gd name="T59" fmla="*/ 37 h 91"/>
                <a:gd name="T60" fmla="*/ 24 w 74"/>
                <a:gd name="T61" fmla="*/ 33 h 91"/>
                <a:gd name="T62" fmla="*/ 19 w 74"/>
                <a:gd name="T63" fmla="*/ 30 h 91"/>
                <a:gd name="T64" fmla="*/ 18 w 74"/>
                <a:gd name="T65" fmla="*/ 26 h 91"/>
                <a:gd name="T66" fmla="*/ 17 w 74"/>
                <a:gd name="T67" fmla="*/ 18 h 91"/>
                <a:gd name="T68" fmla="*/ 18 w 74"/>
                <a:gd name="T69" fmla="*/ 13 h 91"/>
                <a:gd name="T70" fmla="*/ 23 w 74"/>
                <a:gd name="T71" fmla="*/ 7 h 91"/>
                <a:gd name="T72" fmla="*/ 31 w 74"/>
                <a:gd name="T73" fmla="*/ 1 h 91"/>
                <a:gd name="T74" fmla="*/ 32 w 74"/>
                <a:gd name="T75" fmla="*/ 1 h 91"/>
                <a:gd name="T76" fmla="*/ 22 w 74"/>
                <a:gd name="T77" fmla="*/ 4 h 91"/>
                <a:gd name="T78" fmla="*/ 15 w 74"/>
                <a:gd name="T79" fmla="*/ 16 h 91"/>
                <a:gd name="T80" fmla="*/ 13 w 74"/>
                <a:gd name="T81" fmla="*/ 24 h 91"/>
                <a:gd name="T82" fmla="*/ 12 w 74"/>
                <a:gd name="T83" fmla="*/ 30 h 91"/>
                <a:gd name="T84" fmla="*/ 7 w 74"/>
                <a:gd name="T85" fmla="*/ 31 h 91"/>
                <a:gd name="T86" fmla="*/ 3 w 74"/>
                <a:gd name="T87" fmla="*/ 27 h 91"/>
                <a:gd name="T88" fmla="*/ 0 w 74"/>
                <a:gd name="T89" fmla="*/ 20 h 91"/>
                <a:gd name="T90" fmla="*/ 1 w 74"/>
                <a:gd name="T91" fmla="*/ 26 h 91"/>
                <a:gd name="T92" fmla="*/ 5 w 74"/>
                <a:gd name="T93" fmla="*/ 33 h 91"/>
                <a:gd name="T94" fmla="*/ 10 w 74"/>
                <a:gd name="T95" fmla="*/ 35 h 91"/>
                <a:gd name="T96" fmla="*/ 13 w 74"/>
                <a:gd name="T97" fmla="*/ 33 h 91"/>
                <a:gd name="T98" fmla="*/ 16 w 74"/>
                <a:gd name="T99" fmla="*/ 31 h 91"/>
                <a:gd name="T100" fmla="*/ 24 w 74"/>
                <a:gd name="T101" fmla="*/ 34 h 91"/>
                <a:gd name="T102" fmla="*/ 28 w 74"/>
                <a:gd name="T103" fmla="*/ 39 h 91"/>
                <a:gd name="T104" fmla="*/ 36 w 74"/>
                <a:gd name="T105" fmla="*/ 46 h 91"/>
                <a:gd name="T106" fmla="*/ 39 w 74"/>
                <a:gd name="T107" fmla="*/ 57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1"/>
                <a:gd name="T164" fmla="*/ 74 w 74"/>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1">
                  <a:moveTo>
                    <a:pt x="36" y="65"/>
                  </a:moveTo>
                  <a:lnTo>
                    <a:pt x="34" y="66"/>
                  </a:lnTo>
                  <a:lnTo>
                    <a:pt x="32" y="66"/>
                  </a:lnTo>
                  <a:lnTo>
                    <a:pt x="31" y="66"/>
                  </a:lnTo>
                  <a:lnTo>
                    <a:pt x="28" y="66"/>
                  </a:lnTo>
                  <a:lnTo>
                    <a:pt x="26" y="65"/>
                  </a:lnTo>
                  <a:lnTo>
                    <a:pt x="24" y="64"/>
                  </a:lnTo>
                  <a:lnTo>
                    <a:pt x="22" y="63"/>
                  </a:lnTo>
                  <a:lnTo>
                    <a:pt x="21" y="63"/>
                  </a:lnTo>
                  <a:lnTo>
                    <a:pt x="19" y="62"/>
                  </a:lnTo>
                  <a:lnTo>
                    <a:pt x="19" y="61"/>
                  </a:lnTo>
                  <a:lnTo>
                    <a:pt x="20" y="63"/>
                  </a:lnTo>
                  <a:lnTo>
                    <a:pt x="22" y="65"/>
                  </a:lnTo>
                  <a:lnTo>
                    <a:pt x="23" y="66"/>
                  </a:lnTo>
                  <a:lnTo>
                    <a:pt x="25" y="67"/>
                  </a:lnTo>
                  <a:lnTo>
                    <a:pt x="27" y="67"/>
                  </a:lnTo>
                  <a:lnTo>
                    <a:pt x="28" y="68"/>
                  </a:lnTo>
                  <a:lnTo>
                    <a:pt x="31" y="68"/>
                  </a:lnTo>
                  <a:lnTo>
                    <a:pt x="32" y="68"/>
                  </a:lnTo>
                  <a:lnTo>
                    <a:pt x="34" y="68"/>
                  </a:lnTo>
                  <a:lnTo>
                    <a:pt x="34" y="67"/>
                  </a:lnTo>
                  <a:lnTo>
                    <a:pt x="37" y="66"/>
                  </a:lnTo>
                  <a:lnTo>
                    <a:pt x="39" y="66"/>
                  </a:lnTo>
                  <a:lnTo>
                    <a:pt x="41" y="65"/>
                  </a:lnTo>
                  <a:lnTo>
                    <a:pt x="44" y="66"/>
                  </a:lnTo>
                  <a:lnTo>
                    <a:pt x="46" y="66"/>
                  </a:lnTo>
                  <a:lnTo>
                    <a:pt x="48" y="67"/>
                  </a:lnTo>
                  <a:lnTo>
                    <a:pt x="50" y="68"/>
                  </a:lnTo>
                  <a:lnTo>
                    <a:pt x="53" y="70"/>
                  </a:lnTo>
                  <a:lnTo>
                    <a:pt x="55" y="72"/>
                  </a:lnTo>
                  <a:lnTo>
                    <a:pt x="57" y="74"/>
                  </a:lnTo>
                  <a:lnTo>
                    <a:pt x="59" y="76"/>
                  </a:lnTo>
                  <a:lnTo>
                    <a:pt x="60" y="79"/>
                  </a:lnTo>
                  <a:lnTo>
                    <a:pt x="59" y="81"/>
                  </a:lnTo>
                  <a:lnTo>
                    <a:pt x="59" y="83"/>
                  </a:lnTo>
                  <a:lnTo>
                    <a:pt x="58" y="86"/>
                  </a:lnTo>
                  <a:lnTo>
                    <a:pt x="56" y="87"/>
                  </a:lnTo>
                  <a:lnTo>
                    <a:pt x="55" y="89"/>
                  </a:lnTo>
                  <a:lnTo>
                    <a:pt x="54" y="90"/>
                  </a:lnTo>
                  <a:lnTo>
                    <a:pt x="53" y="90"/>
                  </a:lnTo>
                  <a:lnTo>
                    <a:pt x="53" y="91"/>
                  </a:lnTo>
                  <a:lnTo>
                    <a:pt x="53" y="90"/>
                  </a:lnTo>
                  <a:lnTo>
                    <a:pt x="54" y="90"/>
                  </a:lnTo>
                  <a:lnTo>
                    <a:pt x="55" y="89"/>
                  </a:lnTo>
                  <a:lnTo>
                    <a:pt x="56" y="89"/>
                  </a:lnTo>
                  <a:lnTo>
                    <a:pt x="57" y="88"/>
                  </a:lnTo>
                  <a:lnTo>
                    <a:pt x="58" y="87"/>
                  </a:lnTo>
                  <a:lnTo>
                    <a:pt x="59" y="86"/>
                  </a:lnTo>
                  <a:lnTo>
                    <a:pt x="60" y="85"/>
                  </a:lnTo>
                  <a:lnTo>
                    <a:pt x="61" y="84"/>
                  </a:lnTo>
                  <a:lnTo>
                    <a:pt x="61" y="83"/>
                  </a:lnTo>
                  <a:lnTo>
                    <a:pt x="61" y="82"/>
                  </a:lnTo>
                  <a:lnTo>
                    <a:pt x="61" y="81"/>
                  </a:lnTo>
                  <a:lnTo>
                    <a:pt x="61" y="80"/>
                  </a:lnTo>
                  <a:lnTo>
                    <a:pt x="62" y="79"/>
                  </a:lnTo>
                  <a:lnTo>
                    <a:pt x="62" y="78"/>
                  </a:lnTo>
                  <a:lnTo>
                    <a:pt x="63" y="77"/>
                  </a:lnTo>
                  <a:lnTo>
                    <a:pt x="64" y="76"/>
                  </a:lnTo>
                  <a:lnTo>
                    <a:pt x="64" y="75"/>
                  </a:lnTo>
                  <a:lnTo>
                    <a:pt x="66" y="74"/>
                  </a:lnTo>
                  <a:lnTo>
                    <a:pt x="67" y="74"/>
                  </a:lnTo>
                  <a:lnTo>
                    <a:pt x="69" y="73"/>
                  </a:lnTo>
                  <a:lnTo>
                    <a:pt x="70" y="72"/>
                  </a:lnTo>
                  <a:lnTo>
                    <a:pt x="71" y="72"/>
                  </a:lnTo>
                  <a:lnTo>
                    <a:pt x="72" y="72"/>
                  </a:lnTo>
                  <a:lnTo>
                    <a:pt x="72" y="70"/>
                  </a:lnTo>
                  <a:lnTo>
                    <a:pt x="73" y="69"/>
                  </a:lnTo>
                  <a:lnTo>
                    <a:pt x="73" y="67"/>
                  </a:lnTo>
                  <a:lnTo>
                    <a:pt x="74" y="65"/>
                  </a:lnTo>
                  <a:lnTo>
                    <a:pt x="74" y="63"/>
                  </a:lnTo>
                  <a:lnTo>
                    <a:pt x="74" y="62"/>
                  </a:lnTo>
                  <a:lnTo>
                    <a:pt x="74" y="60"/>
                  </a:lnTo>
                  <a:lnTo>
                    <a:pt x="73" y="59"/>
                  </a:lnTo>
                  <a:lnTo>
                    <a:pt x="73" y="57"/>
                  </a:lnTo>
                  <a:lnTo>
                    <a:pt x="72" y="55"/>
                  </a:lnTo>
                  <a:lnTo>
                    <a:pt x="72" y="56"/>
                  </a:lnTo>
                  <a:lnTo>
                    <a:pt x="72" y="57"/>
                  </a:lnTo>
                  <a:lnTo>
                    <a:pt x="72" y="59"/>
                  </a:lnTo>
                  <a:lnTo>
                    <a:pt x="72" y="61"/>
                  </a:lnTo>
                  <a:lnTo>
                    <a:pt x="72" y="63"/>
                  </a:lnTo>
                  <a:lnTo>
                    <a:pt x="71" y="66"/>
                  </a:lnTo>
                  <a:lnTo>
                    <a:pt x="70" y="68"/>
                  </a:lnTo>
                  <a:lnTo>
                    <a:pt x="69" y="70"/>
                  </a:lnTo>
                  <a:lnTo>
                    <a:pt x="67" y="72"/>
                  </a:lnTo>
                  <a:lnTo>
                    <a:pt x="66" y="72"/>
                  </a:lnTo>
                  <a:lnTo>
                    <a:pt x="64" y="73"/>
                  </a:lnTo>
                  <a:lnTo>
                    <a:pt x="63" y="73"/>
                  </a:lnTo>
                  <a:lnTo>
                    <a:pt x="61" y="73"/>
                  </a:lnTo>
                  <a:lnTo>
                    <a:pt x="60" y="73"/>
                  </a:lnTo>
                  <a:lnTo>
                    <a:pt x="59" y="72"/>
                  </a:lnTo>
                  <a:lnTo>
                    <a:pt x="58" y="72"/>
                  </a:lnTo>
                  <a:lnTo>
                    <a:pt x="57" y="71"/>
                  </a:lnTo>
                  <a:lnTo>
                    <a:pt x="55" y="70"/>
                  </a:lnTo>
                  <a:lnTo>
                    <a:pt x="54" y="69"/>
                  </a:lnTo>
                  <a:lnTo>
                    <a:pt x="52" y="67"/>
                  </a:lnTo>
                  <a:lnTo>
                    <a:pt x="49" y="66"/>
                  </a:lnTo>
                  <a:lnTo>
                    <a:pt x="48" y="66"/>
                  </a:lnTo>
                  <a:lnTo>
                    <a:pt x="46" y="64"/>
                  </a:lnTo>
                  <a:lnTo>
                    <a:pt x="44" y="63"/>
                  </a:lnTo>
                  <a:lnTo>
                    <a:pt x="43" y="63"/>
                  </a:lnTo>
                  <a:lnTo>
                    <a:pt x="42" y="61"/>
                  </a:lnTo>
                  <a:lnTo>
                    <a:pt x="41" y="60"/>
                  </a:lnTo>
                  <a:lnTo>
                    <a:pt x="40" y="58"/>
                  </a:lnTo>
                  <a:lnTo>
                    <a:pt x="41" y="57"/>
                  </a:lnTo>
                  <a:lnTo>
                    <a:pt x="41" y="54"/>
                  </a:lnTo>
                  <a:lnTo>
                    <a:pt x="40" y="51"/>
                  </a:lnTo>
                  <a:lnTo>
                    <a:pt x="40" y="49"/>
                  </a:lnTo>
                  <a:lnTo>
                    <a:pt x="38" y="47"/>
                  </a:lnTo>
                  <a:lnTo>
                    <a:pt x="37" y="44"/>
                  </a:lnTo>
                  <a:lnTo>
                    <a:pt x="36" y="42"/>
                  </a:lnTo>
                  <a:lnTo>
                    <a:pt x="34" y="40"/>
                  </a:lnTo>
                  <a:lnTo>
                    <a:pt x="32" y="39"/>
                  </a:lnTo>
                  <a:lnTo>
                    <a:pt x="31" y="37"/>
                  </a:lnTo>
                  <a:lnTo>
                    <a:pt x="28" y="36"/>
                  </a:lnTo>
                  <a:lnTo>
                    <a:pt x="26" y="36"/>
                  </a:lnTo>
                  <a:lnTo>
                    <a:pt x="25" y="34"/>
                  </a:lnTo>
                  <a:lnTo>
                    <a:pt x="24" y="33"/>
                  </a:lnTo>
                  <a:lnTo>
                    <a:pt x="22" y="33"/>
                  </a:lnTo>
                  <a:lnTo>
                    <a:pt x="21" y="31"/>
                  </a:lnTo>
                  <a:lnTo>
                    <a:pt x="20" y="30"/>
                  </a:lnTo>
                  <a:lnTo>
                    <a:pt x="19" y="30"/>
                  </a:lnTo>
                  <a:lnTo>
                    <a:pt x="19" y="29"/>
                  </a:lnTo>
                  <a:lnTo>
                    <a:pt x="18" y="26"/>
                  </a:lnTo>
                  <a:lnTo>
                    <a:pt x="17" y="24"/>
                  </a:lnTo>
                  <a:lnTo>
                    <a:pt x="16" y="21"/>
                  </a:lnTo>
                  <a:lnTo>
                    <a:pt x="16" y="20"/>
                  </a:lnTo>
                  <a:lnTo>
                    <a:pt x="17" y="18"/>
                  </a:lnTo>
                  <a:lnTo>
                    <a:pt x="17" y="16"/>
                  </a:lnTo>
                  <a:lnTo>
                    <a:pt x="18" y="15"/>
                  </a:lnTo>
                  <a:lnTo>
                    <a:pt x="18" y="14"/>
                  </a:lnTo>
                  <a:lnTo>
                    <a:pt x="18" y="13"/>
                  </a:lnTo>
                  <a:lnTo>
                    <a:pt x="19" y="11"/>
                  </a:lnTo>
                  <a:lnTo>
                    <a:pt x="20" y="10"/>
                  </a:lnTo>
                  <a:lnTo>
                    <a:pt x="22" y="8"/>
                  </a:lnTo>
                  <a:lnTo>
                    <a:pt x="23" y="7"/>
                  </a:lnTo>
                  <a:lnTo>
                    <a:pt x="25" y="4"/>
                  </a:lnTo>
                  <a:lnTo>
                    <a:pt x="27" y="4"/>
                  </a:lnTo>
                  <a:lnTo>
                    <a:pt x="29" y="2"/>
                  </a:lnTo>
                  <a:lnTo>
                    <a:pt x="31" y="1"/>
                  </a:lnTo>
                  <a:lnTo>
                    <a:pt x="32" y="1"/>
                  </a:lnTo>
                  <a:lnTo>
                    <a:pt x="34" y="0"/>
                  </a:lnTo>
                  <a:lnTo>
                    <a:pt x="32" y="1"/>
                  </a:lnTo>
                  <a:lnTo>
                    <a:pt x="30" y="1"/>
                  </a:lnTo>
                  <a:lnTo>
                    <a:pt x="28" y="2"/>
                  </a:lnTo>
                  <a:lnTo>
                    <a:pt x="25" y="3"/>
                  </a:lnTo>
                  <a:lnTo>
                    <a:pt x="22" y="4"/>
                  </a:lnTo>
                  <a:lnTo>
                    <a:pt x="19" y="7"/>
                  </a:lnTo>
                  <a:lnTo>
                    <a:pt x="18" y="9"/>
                  </a:lnTo>
                  <a:lnTo>
                    <a:pt x="16" y="12"/>
                  </a:lnTo>
                  <a:lnTo>
                    <a:pt x="15" y="16"/>
                  </a:lnTo>
                  <a:lnTo>
                    <a:pt x="14" y="18"/>
                  </a:lnTo>
                  <a:lnTo>
                    <a:pt x="14" y="20"/>
                  </a:lnTo>
                  <a:lnTo>
                    <a:pt x="13" y="22"/>
                  </a:lnTo>
                  <a:lnTo>
                    <a:pt x="13" y="24"/>
                  </a:lnTo>
                  <a:lnTo>
                    <a:pt x="13" y="26"/>
                  </a:lnTo>
                  <a:lnTo>
                    <a:pt x="13" y="27"/>
                  </a:lnTo>
                  <a:lnTo>
                    <a:pt x="13" y="29"/>
                  </a:lnTo>
                  <a:lnTo>
                    <a:pt x="12" y="30"/>
                  </a:lnTo>
                  <a:lnTo>
                    <a:pt x="11" y="30"/>
                  </a:lnTo>
                  <a:lnTo>
                    <a:pt x="10" y="31"/>
                  </a:lnTo>
                  <a:lnTo>
                    <a:pt x="9" y="31"/>
                  </a:lnTo>
                  <a:lnTo>
                    <a:pt x="7" y="31"/>
                  </a:lnTo>
                  <a:lnTo>
                    <a:pt x="6" y="30"/>
                  </a:lnTo>
                  <a:lnTo>
                    <a:pt x="5" y="30"/>
                  </a:lnTo>
                  <a:lnTo>
                    <a:pt x="5" y="29"/>
                  </a:lnTo>
                  <a:lnTo>
                    <a:pt x="3" y="27"/>
                  </a:lnTo>
                  <a:lnTo>
                    <a:pt x="3" y="26"/>
                  </a:lnTo>
                  <a:lnTo>
                    <a:pt x="2" y="24"/>
                  </a:lnTo>
                  <a:lnTo>
                    <a:pt x="1" y="22"/>
                  </a:lnTo>
                  <a:lnTo>
                    <a:pt x="0" y="20"/>
                  </a:lnTo>
                  <a:lnTo>
                    <a:pt x="0" y="21"/>
                  </a:lnTo>
                  <a:lnTo>
                    <a:pt x="0" y="23"/>
                  </a:lnTo>
                  <a:lnTo>
                    <a:pt x="1" y="24"/>
                  </a:lnTo>
                  <a:lnTo>
                    <a:pt x="1" y="26"/>
                  </a:lnTo>
                  <a:lnTo>
                    <a:pt x="2" y="28"/>
                  </a:lnTo>
                  <a:lnTo>
                    <a:pt x="2" y="30"/>
                  </a:lnTo>
                  <a:lnTo>
                    <a:pt x="3" y="31"/>
                  </a:lnTo>
                  <a:lnTo>
                    <a:pt x="5" y="33"/>
                  </a:lnTo>
                  <a:lnTo>
                    <a:pt x="6" y="34"/>
                  </a:lnTo>
                  <a:lnTo>
                    <a:pt x="7" y="34"/>
                  </a:lnTo>
                  <a:lnTo>
                    <a:pt x="9" y="35"/>
                  </a:lnTo>
                  <a:lnTo>
                    <a:pt x="10" y="35"/>
                  </a:lnTo>
                  <a:lnTo>
                    <a:pt x="11" y="34"/>
                  </a:lnTo>
                  <a:lnTo>
                    <a:pt x="12" y="34"/>
                  </a:lnTo>
                  <a:lnTo>
                    <a:pt x="13" y="33"/>
                  </a:lnTo>
                  <a:lnTo>
                    <a:pt x="14" y="33"/>
                  </a:lnTo>
                  <a:lnTo>
                    <a:pt x="15" y="32"/>
                  </a:lnTo>
                  <a:lnTo>
                    <a:pt x="16" y="31"/>
                  </a:lnTo>
                  <a:lnTo>
                    <a:pt x="18" y="31"/>
                  </a:lnTo>
                  <a:lnTo>
                    <a:pt x="20" y="32"/>
                  </a:lnTo>
                  <a:lnTo>
                    <a:pt x="22" y="33"/>
                  </a:lnTo>
                  <a:lnTo>
                    <a:pt x="24" y="34"/>
                  </a:lnTo>
                  <a:lnTo>
                    <a:pt x="25" y="36"/>
                  </a:lnTo>
                  <a:lnTo>
                    <a:pt x="26" y="36"/>
                  </a:lnTo>
                  <a:lnTo>
                    <a:pt x="28" y="37"/>
                  </a:lnTo>
                  <a:lnTo>
                    <a:pt x="28" y="39"/>
                  </a:lnTo>
                  <a:lnTo>
                    <a:pt x="29" y="39"/>
                  </a:lnTo>
                  <a:lnTo>
                    <a:pt x="32" y="41"/>
                  </a:lnTo>
                  <a:lnTo>
                    <a:pt x="34" y="44"/>
                  </a:lnTo>
                  <a:lnTo>
                    <a:pt x="36" y="46"/>
                  </a:lnTo>
                  <a:lnTo>
                    <a:pt x="37" y="49"/>
                  </a:lnTo>
                  <a:lnTo>
                    <a:pt x="38" y="52"/>
                  </a:lnTo>
                  <a:lnTo>
                    <a:pt x="39" y="55"/>
                  </a:lnTo>
                  <a:lnTo>
                    <a:pt x="39" y="57"/>
                  </a:lnTo>
                  <a:lnTo>
                    <a:pt x="38" y="60"/>
                  </a:lnTo>
                  <a:lnTo>
                    <a:pt x="37" y="63"/>
                  </a:lnTo>
                  <a:lnTo>
                    <a:pt x="36" y="6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 name="Freeform 320"/>
            <p:cNvSpPr>
              <a:spLocks/>
            </p:cNvSpPr>
            <p:nvPr/>
          </p:nvSpPr>
          <p:spPr bwMode="auto">
            <a:xfrm>
              <a:off x="3107" y="1651"/>
              <a:ext cx="74" cy="91"/>
            </a:xfrm>
            <a:custGeom>
              <a:avLst/>
              <a:gdLst>
                <a:gd name="T0" fmla="*/ 31 w 74"/>
                <a:gd name="T1" fmla="*/ 66 h 91"/>
                <a:gd name="T2" fmla="*/ 22 w 74"/>
                <a:gd name="T3" fmla="*/ 63 h 91"/>
                <a:gd name="T4" fmla="*/ 20 w 74"/>
                <a:gd name="T5" fmla="*/ 63 h 91"/>
                <a:gd name="T6" fmla="*/ 27 w 74"/>
                <a:gd name="T7" fmla="*/ 67 h 91"/>
                <a:gd name="T8" fmla="*/ 34 w 74"/>
                <a:gd name="T9" fmla="*/ 68 h 91"/>
                <a:gd name="T10" fmla="*/ 41 w 74"/>
                <a:gd name="T11" fmla="*/ 65 h 91"/>
                <a:gd name="T12" fmla="*/ 50 w 74"/>
                <a:gd name="T13" fmla="*/ 68 h 91"/>
                <a:gd name="T14" fmla="*/ 59 w 74"/>
                <a:gd name="T15" fmla="*/ 76 h 91"/>
                <a:gd name="T16" fmla="*/ 58 w 74"/>
                <a:gd name="T17" fmla="*/ 86 h 91"/>
                <a:gd name="T18" fmla="*/ 53 w 74"/>
                <a:gd name="T19" fmla="*/ 90 h 91"/>
                <a:gd name="T20" fmla="*/ 55 w 74"/>
                <a:gd name="T21" fmla="*/ 89 h 91"/>
                <a:gd name="T22" fmla="*/ 58 w 74"/>
                <a:gd name="T23" fmla="*/ 87 h 91"/>
                <a:gd name="T24" fmla="*/ 60 w 74"/>
                <a:gd name="T25" fmla="*/ 85 h 91"/>
                <a:gd name="T26" fmla="*/ 61 w 74"/>
                <a:gd name="T27" fmla="*/ 81 h 91"/>
                <a:gd name="T28" fmla="*/ 63 w 74"/>
                <a:gd name="T29" fmla="*/ 77 h 91"/>
                <a:gd name="T30" fmla="*/ 66 w 74"/>
                <a:gd name="T31" fmla="*/ 74 h 91"/>
                <a:gd name="T32" fmla="*/ 69 w 74"/>
                <a:gd name="T33" fmla="*/ 73 h 91"/>
                <a:gd name="T34" fmla="*/ 72 w 74"/>
                <a:gd name="T35" fmla="*/ 70 h 91"/>
                <a:gd name="T36" fmla="*/ 74 w 74"/>
                <a:gd name="T37" fmla="*/ 63 h 91"/>
                <a:gd name="T38" fmla="*/ 73 w 74"/>
                <a:gd name="T39" fmla="*/ 57 h 91"/>
                <a:gd name="T40" fmla="*/ 72 w 74"/>
                <a:gd name="T41" fmla="*/ 59 h 91"/>
                <a:gd name="T42" fmla="*/ 70 w 74"/>
                <a:gd name="T43" fmla="*/ 68 h 91"/>
                <a:gd name="T44" fmla="*/ 64 w 74"/>
                <a:gd name="T45" fmla="*/ 73 h 91"/>
                <a:gd name="T46" fmla="*/ 59 w 74"/>
                <a:gd name="T47" fmla="*/ 72 h 91"/>
                <a:gd name="T48" fmla="*/ 54 w 74"/>
                <a:gd name="T49" fmla="*/ 69 h 91"/>
                <a:gd name="T50" fmla="*/ 46 w 74"/>
                <a:gd name="T51" fmla="*/ 64 h 91"/>
                <a:gd name="T52" fmla="*/ 41 w 74"/>
                <a:gd name="T53" fmla="*/ 60 h 91"/>
                <a:gd name="T54" fmla="*/ 41 w 74"/>
                <a:gd name="T55" fmla="*/ 54 h 91"/>
                <a:gd name="T56" fmla="*/ 37 w 74"/>
                <a:gd name="T57" fmla="*/ 44 h 91"/>
                <a:gd name="T58" fmla="*/ 31 w 74"/>
                <a:gd name="T59" fmla="*/ 37 h 91"/>
                <a:gd name="T60" fmla="*/ 24 w 74"/>
                <a:gd name="T61" fmla="*/ 33 h 91"/>
                <a:gd name="T62" fmla="*/ 19 w 74"/>
                <a:gd name="T63" fmla="*/ 30 h 91"/>
                <a:gd name="T64" fmla="*/ 18 w 74"/>
                <a:gd name="T65" fmla="*/ 26 h 91"/>
                <a:gd name="T66" fmla="*/ 17 w 74"/>
                <a:gd name="T67" fmla="*/ 18 h 91"/>
                <a:gd name="T68" fmla="*/ 18 w 74"/>
                <a:gd name="T69" fmla="*/ 13 h 91"/>
                <a:gd name="T70" fmla="*/ 23 w 74"/>
                <a:gd name="T71" fmla="*/ 7 h 91"/>
                <a:gd name="T72" fmla="*/ 31 w 74"/>
                <a:gd name="T73" fmla="*/ 1 h 91"/>
                <a:gd name="T74" fmla="*/ 32 w 74"/>
                <a:gd name="T75" fmla="*/ 1 h 91"/>
                <a:gd name="T76" fmla="*/ 22 w 74"/>
                <a:gd name="T77" fmla="*/ 4 h 91"/>
                <a:gd name="T78" fmla="*/ 15 w 74"/>
                <a:gd name="T79" fmla="*/ 16 h 91"/>
                <a:gd name="T80" fmla="*/ 13 w 74"/>
                <a:gd name="T81" fmla="*/ 24 h 91"/>
                <a:gd name="T82" fmla="*/ 12 w 74"/>
                <a:gd name="T83" fmla="*/ 30 h 91"/>
                <a:gd name="T84" fmla="*/ 7 w 74"/>
                <a:gd name="T85" fmla="*/ 31 h 91"/>
                <a:gd name="T86" fmla="*/ 3 w 74"/>
                <a:gd name="T87" fmla="*/ 27 h 91"/>
                <a:gd name="T88" fmla="*/ 0 w 74"/>
                <a:gd name="T89" fmla="*/ 20 h 91"/>
                <a:gd name="T90" fmla="*/ 1 w 74"/>
                <a:gd name="T91" fmla="*/ 26 h 91"/>
                <a:gd name="T92" fmla="*/ 5 w 74"/>
                <a:gd name="T93" fmla="*/ 33 h 91"/>
                <a:gd name="T94" fmla="*/ 10 w 74"/>
                <a:gd name="T95" fmla="*/ 35 h 91"/>
                <a:gd name="T96" fmla="*/ 13 w 74"/>
                <a:gd name="T97" fmla="*/ 33 h 91"/>
                <a:gd name="T98" fmla="*/ 16 w 74"/>
                <a:gd name="T99" fmla="*/ 31 h 91"/>
                <a:gd name="T100" fmla="*/ 24 w 74"/>
                <a:gd name="T101" fmla="*/ 34 h 91"/>
                <a:gd name="T102" fmla="*/ 28 w 74"/>
                <a:gd name="T103" fmla="*/ 39 h 91"/>
                <a:gd name="T104" fmla="*/ 36 w 74"/>
                <a:gd name="T105" fmla="*/ 46 h 91"/>
                <a:gd name="T106" fmla="*/ 39 w 74"/>
                <a:gd name="T107" fmla="*/ 57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1"/>
                <a:gd name="T164" fmla="*/ 74 w 74"/>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1">
                  <a:moveTo>
                    <a:pt x="36" y="65"/>
                  </a:moveTo>
                  <a:lnTo>
                    <a:pt x="34" y="66"/>
                  </a:lnTo>
                  <a:lnTo>
                    <a:pt x="32" y="66"/>
                  </a:lnTo>
                  <a:lnTo>
                    <a:pt x="31" y="66"/>
                  </a:lnTo>
                  <a:lnTo>
                    <a:pt x="28" y="66"/>
                  </a:lnTo>
                  <a:lnTo>
                    <a:pt x="26" y="65"/>
                  </a:lnTo>
                  <a:lnTo>
                    <a:pt x="24" y="64"/>
                  </a:lnTo>
                  <a:lnTo>
                    <a:pt x="22" y="63"/>
                  </a:lnTo>
                  <a:lnTo>
                    <a:pt x="21" y="63"/>
                  </a:lnTo>
                  <a:lnTo>
                    <a:pt x="19" y="62"/>
                  </a:lnTo>
                  <a:lnTo>
                    <a:pt x="19" y="61"/>
                  </a:lnTo>
                  <a:lnTo>
                    <a:pt x="20" y="63"/>
                  </a:lnTo>
                  <a:lnTo>
                    <a:pt x="22" y="65"/>
                  </a:lnTo>
                  <a:lnTo>
                    <a:pt x="23" y="66"/>
                  </a:lnTo>
                  <a:lnTo>
                    <a:pt x="25" y="67"/>
                  </a:lnTo>
                  <a:lnTo>
                    <a:pt x="27" y="67"/>
                  </a:lnTo>
                  <a:lnTo>
                    <a:pt x="28" y="68"/>
                  </a:lnTo>
                  <a:lnTo>
                    <a:pt x="31" y="68"/>
                  </a:lnTo>
                  <a:lnTo>
                    <a:pt x="32" y="68"/>
                  </a:lnTo>
                  <a:lnTo>
                    <a:pt x="34" y="68"/>
                  </a:lnTo>
                  <a:lnTo>
                    <a:pt x="34" y="67"/>
                  </a:lnTo>
                  <a:lnTo>
                    <a:pt x="37" y="66"/>
                  </a:lnTo>
                  <a:lnTo>
                    <a:pt x="39" y="66"/>
                  </a:lnTo>
                  <a:lnTo>
                    <a:pt x="41" y="65"/>
                  </a:lnTo>
                  <a:lnTo>
                    <a:pt x="44" y="66"/>
                  </a:lnTo>
                  <a:lnTo>
                    <a:pt x="46" y="66"/>
                  </a:lnTo>
                  <a:lnTo>
                    <a:pt x="48" y="67"/>
                  </a:lnTo>
                  <a:lnTo>
                    <a:pt x="50" y="68"/>
                  </a:lnTo>
                  <a:lnTo>
                    <a:pt x="53" y="70"/>
                  </a:lnTo>
                  <a:lnTo>
                    <a:pt x="55" y="72"/>
                  </a:lnTo>
                  <a:lnTo>
                    <a:pt x="57" y="74"/>
                  </a:lnTo>
                  <a:lnTo>
                    <a:pt x="59" y="76"/>
                  </a:lnTo>
                  <a:lnTo>
                    <a:pt x="60" y="79"/>
                  </a:lnTo>
                  <a:lnTo>
                    <a:pt x="59" y="81"/>
                  </a:lnTo>
                  <a:lnTo>
                    <a:pt x="59" y="83"/>
                  </a:lnTo>
                  <a:lnTo>
                    <a:pt x="58" y="86"/>
                  </a:lnTo>
                  <a:lnTo>
                    <a:pt x="56" y="87"/>
                  </a:lnTo>
                  <a:lnTo>
                    <a:pt x="55" y="89"/>
                  </a:lnTo>
                  <a:lnTo>
                    <a:pt x="54" y="90"/>
                  </a:lnTo>
                  <a:lnTo>
                    <a:pt x="53" y="90"/>
                  </a:lnTo>
                  <a:lnTo>
                    <a:pt x="53" y="91"/>
                  </a:lnTo>
                  <a:lnTo>
                    <a:pt x="53" y="90"/>
                  </a:lnTo>
                  <a:lnTo>
                    <a:pt x="54" y="90"/>
                  </a:lnTo>
                  <a:lnTo>
                    <a:pt x="55" y="89"/>
                  </a:lnTo>
                  <a:lnTo>
                    <a:pt x="56" y="89"/>
                  </a:lnTo>
                  <a:lnTo>
                    <a:pt x="57" y="88"/>
                  </a:lnTo>
                  <a:lnTo>
                    <a:pt x="58" y="87"/>
                  </a:lnTo>
                  <a:lnTo>
                    <a:pt x="59" y="86"/>
                  </a:lnTo>
                  <a:lnTo>
                    <a:pt x="60" y="85"/>
                  </a:lnTo>
                  <a:lnTo>
                    <a:pt x="61" y="84"/>
                  </a:lnTo>
                  <a:lnTo>
                    <a:pt x="61" y="83"/>
                  </a:lnTo>
                  <a:lnTo>
                    <a:pt x="61" y="82"/>
                  </a:lnTo>
                  <a:lnTo>
                    <a:pt x="61" y="81"/>
                  </a:lnTo>
                  <a:lnTo>
                    <a:pt x="61" y="80"/>
                  </a:lnTo>
                  <a:lnTo>
                    <a:pt x="62" y="79"/>
                  </a:lnTo>
                  <a:lnTo>
                    <a:pt x="62" y="78"/>
                  </a:lnTo>
                  <a:lnTo>
                    <a:pt x="63" y="77"/>
                  </a:lnTo>
                  <a:lnTo>
                    <a:pt x="64" y="76"/>
                  </a:lnTo>
                  <a:lnTo>
                    <a:pt x="64" y="75"/>
                  </a:lnTo>
                  <a:lnTo>
                    <a:pt x="66" y="74"/>
                  </a:lnTo>
                  <a:lnTo>
                    <a:pt x="67" y="74"/>
                  </a:lnTo>
                  <a:lnTo>
                    <a:pt x="69" y="73"/>
                  </a:lnTo>
                  <a:lnTo>
                    <a:pt x="70" y="72"/>
                  </a:lnTo>
                  <a:lnTo>
                    <a:pt x="71" y="72"/>
                  </a:lnTo>
                  <a:lnTo>
                    <a:pt x="72" y="72"/>
                  </a:lnTo>
                  <a:lnTo>
                    <a:pt x="72" y="70"/>
                  </a:lnTo>
                  <a:lnTo>
                    <a:pt x="73" y="69"/>
                  </a:lnTo>
                  <a:lnTo>
                    <a:pt x="73" y="67"/>
                  </a:lnTo>
                  <a:lnTo>
                    <a:pt x="74" y="65"/>
                  </a:lnTo>
                  <a:lnTo>
                    <a:pt x="74" y="63"/>
                  </a:lnTo>
                  <a:lnTo>
                    <a:pt x="74" y="62"/>
                  </a:lnTo>
                  <a:lnTo>
                    <a:pt x="74" y="60"/>
                  </a:lnTo>
                  <a:lnTo>
                    <a:pt x="73" y="59"/>
                  </a:lnTo>
                  <a:lnTo>
                    <a:pt x="73" y="57"/>
                  </a:lnTo>
                  <a:lnTo>
                    <a:pt x="72" y="55"/>
                  </a:lnTo>
                  <a:lnTo>
                    <a:pt x="72" y="56"/>
                  </a:lnTo>
                  <a:lnTo>
                    <a:pt x="72" y="57"/>
                  </a:lnTo>
                  <a:lnTo>
                    <a:pt x="72" y="59"/>
                  </a:lnTo>
                  <a:lnTo>
                    <a:pt x="72" y="61"/>
                  </a:lnTo>
                  <a:lnTo>
                    <a:pt x="72" y="63"/>
                  </a:lnTo>
                  <a:lnTo>
                    <a:pt x="71" y="66"/>
                  </a:lnTo>
                  <a:lnTo>
                    <a:pt x="70" y="68"/>
                  </a:lnTo>
                  <a:lnTo>
                    <a:pt x="69" y="70"/>
                  </a:lnTo>
                  <a:lnTo>
                    <a:pt x="67" y="72"/>
                  </a:lnTo>
                  <a:lnTo>
                    <a:pt x="66" y="72"/>
                  </a:lnTo>
                  <a:lnTo>
                    <a:pt x="64" y="73"/>
                  </a:lnTo>
                  <a:lnTo>
                    <a:pt x="63" y="73"/>
                  </a:lnTo>
                  <a:lnTo>
                    <a:pt x="61" y="73"/>
                  </a:lnTo>
                  <a:lnTo>
                    <a:pt x="60" y="73"/>
                  </a:lnTo>
                  <a:lnTo>
                    <a:pt x="59" y="72"/>
                  </a:lnTo>
                  <a:lnTo>
                    <a:pt x="58" y="72"/>
                  </a:lnTo>
                  <a:lnTo>
                    <a:pt x="57" y="71"/>
                  </a:lnTo>
                  <a:lnTo>
                    <a:pt x="55" y="70"/>
                  </a:lnTo>
                  <a:lnTo>
                    <a:pt x="54" y="69"/>
                  </a:lnTo>
                  <a:lnTo>
                    <a:pt x="52" y="67"/>
                  </a:lnTo>
                  <a:lnTo>
                    <a:pt x="49" y="66"/>
                  </a:lnTo>
                  <a:lnTo>
                    <a:pt x="48" y="66"/>
                  </a:lnTo>
                  <a:lnTo>
                    <a:pt x="46" y="64"/>
                  </a:lnTo>
                  <a:lnTo>
                    <a:pt x="44" y="63"/>
                  </a:lnTo>
                  <a:lnTo>
                    <a:pt x="43" y="63"/>
                  </a:lnTo>
                  <a:lnTo>
                    <a:pt x="42" y="61"/>
                  </a:lnTo>
                  <a:lnTo>
                    <a:pt x="41" y="60"/>
                  </a:lnTo>
                  <a:lnTo>
                    <a:pt x="40" y="58"/>
                  </a:lnTo>
                  <a:lnTo>
                    <a:pt x="41" y="57"/>
                  </a:lnTo>
                  <a:lnTo>
                    <a:pt x="41" y="54"/>
                  </a:lnTo>
                  <a:lnTo>
                    <a:pt x="40" y="51"/>
                  </a:lnTo>
                  <a:lnTo>
                    <a:pt x="40" y="49"/>
                  </a:lnTo>
                  <a:lnTo>
                    <a:pt x="38" y="47"/>
                  </a:lnTo>
                  <a:lnTo>
                    <a:pt x="37" y="44"/>
                  </a:lnTo>
                  <a:lnTo>
                    <a:pt x="36" y="42"/>
                  </a:lnTo>
                  <a:lnTo>
                    <a:pt x="34" y="40"/>
                  </a:lnTo>
                  <a:lnTo>
                    <a:pt x="32" y="39"/>
                  </a:lnTo>
                  <a:lnTo>
                    <a:pt x="31" y="37"/>
                  </a:lnTo>
                  <a:lnTo>
                    <a:pt x="28" y="36"/>
                  </a:lnTo>
                  <a:lnTo>
                    <a:pt x="26" y="36"/>
                  </a:lnTo>
                  <a:lnTo>
                    <a:pt x="25" y="34"/>
                  </a:lnTo>
                  <a:lnTo>
                    <a:pt x="24" y="33"/>
                  </a:lnTo>
                  <a:lnTo>
                    <a:pt x="22" y="33"/>
                  </a:lnTo>
                  <a:lnTo>
                    <a:pt x="21" y="31"/>
                  </a:lnTo>
                  <a:lnTo>
                    <a:pt x="20" y="30"/>
                  </a:lnTo>
                  <a:lnTo>
                    <a:pt x="19" y="30"/>
                  </a:lnTo>
                  <a:lnTo>
                    <a:pt x="19" y="29"/>
                  </a:lnTo>
                  <a:lnTo>
                    <a:pt x="18" y="26"/>
                  </a:lnTo>
                  <a:lnTo>
                    <a:pt x="17" y="24"/>
                  </a:lnTo>
                  <a:lnTo>
                    <a:pt x="16" y="21"/>
                  </a:lnTo>
                  <a:lnTo>
                    <a:pt x="16" y="20"/>
                  </a:lnTo>
                  <a:lnTo>
                    <a:pt x="17" y="18"/>
                  </a:lnTo>
                  <a:lnTo>
                    <a:pt x="17" y="16"/>
                  </a:lnTo>
                  <a:lnTo>
                    <a:pt x="18" y="15"/>
                  </a:lnTo>
                  <a:lnTo>
                    <a:pt x="18" y="14"/>
                  </a:lnTo>
                  <a:lnTo>
                    <a:pt x="18" y="13"/>
                  </a:lnTo>
                  <a:lnTo>
                    <a:pt x="19" y="11"/>
                  </a:lnTo>
                  <a:lnTo>
                    <a:pt x="20" y="10"/>
                  </a:lnTo>
                  <a:lnTo>
                    <a:pt x="22" y="8"/>
                  </a:lnTo>
                  <a:lnTo>
                    <a:pt x="23" y="7"/>
                  </a:lnTo>
                  <a:lnTo>
                    <a:pt x="25" y="4"/>
                  </a:lnTo>
                  <a:lnTo>
                    <a:pt x="27" y="4"/>
                  </a:lnTo>
                  <a:lnTo>
                    <a:pt x="29" y="2"/>
                  </a:lnTo>
                  <a:lnTo>
                    <a:pt x="31" y="1"/>
                  </a:lnTo>
                  <a:lnTo>
                    <a:pt x="32" y="1"/>
                  </a:lnTo>
                  <a:lnTo>
                    <a:pt x="34" y="0"/>
                  </a:lnTo>
                  <a:lnTo>
                    <a:pt x="32" y="1"/>
                  </a:lnTo>
                  <a:lnTo>
                    <a:pt x="30" y="1"/>
                  </a:lnTo>
                  <a:lnTo>
                    <a:pt x="28" y="2"/>
                  </a:lnTo>
                  <a:lnTo>
                    <a:pt x="25" y="3"/>
                  </a:lnTo>
                  <a:lnTo>
                    <a:pt x="22" y="4"/>
                  </a:lnTo>
                  <a:lnTo>
                    <a:pt x="19" y="7"/>
                  </a:lnTo>
                  <a:lnTo>
                    <a:pt x="18" y="9"/>
                  </a:lnTo>
                  <a:lnTo>
                    <a:pt x="16" y="12"/>
                  </a:lnTo>
                  <a:lnTo>
                    <a:pt x="15" y="16"/>
                  </a:lnTo>
                  <a:lnTo>
                    <a:pt x="14" y="18"/>
                  </a:lnTo>
                  <a:lnTo>
                    <a:pt x="14" y="20"/>
                  </a:lnTo>
                  <a:lnTo>
                    <a:pt x="13" y="22"/>
                  </a:lnTo>
                  <a:lnTo>
                    <a:pt x="13" y="24"/>
                  </a:lnTo>
                  <a:lnTo>
                    <a:pt x="13" y="26"/>
                  </a:lnTo>
                  <a:lnTo>
                    <a:pt x="13" y="27"/>
                  </a:lnTo>
                  <a:lnTo>
                    <a:pt x="13" y="29"/>
                  </a:lnTo>
                  <a:lnTo>
                    <a:pt x="12" y="30"/>
                  </a:lnTo>
                  <a:lnTo>
                    <a:pt x="11" y="30"/>
                  </a:lnTo>
                  <a:lnTo>
                    <a:pt x="10" y="31"/>
                  </a:lnTo>
                  <a:lnTo>
                    <a:pt x="9" y="31"/>
                  </a:lnTo>
                  <a:lnTo>
                    <a:pt x="7" y="31"/>
                  </a:lnTo>
                  <a:lnTo>
                    <a:pt x="6" y="30"/>
                  </a:lnTo>
                  <a:lnTo>
                    <a:pt x="5" y="30"/>
                  </a:lnTo>
                  <a:lnTo>
                    <a:pt x="5" y="29"/>
                  </a:lnTo>
                  <a:lnTo>
                    <a:pt x="3" y="27"/>
                  </a:lnTo>
                  <a:lnTo>
                    <a:pt x="3" y="26"/>
                  </a:lnTo>
                  <a:lnTo>
                    <a:pt x="2" y="24"/>
                  </a:lnTo>
                  <a:lnTo>
                    <a:pt x="1" y="22"/>
                  </a:lnTo>
                  <a:lnTo>
                    <a:pt x="0" y="20"/>
                  </a:lnTo>
                  <a:lnTo>
                    <a:pt x="0" y="21"/>
                  </a:lnTo>
                  <a:lnTo>
                    <a:pt x="0" y="23"/>
                  </a:lnTo>
                  <a:lnTo>
                    <a:pt x="1" y="24"/>
                  </a:lnTo>
                  <a:lnTo>
                    <a:pt x="1" y="26"/>
                  </a:lnTo>
                  <a:lnTo>
                    <a:pt x="2" y="28"/>
                  </a:lnTo>
                  <a:lnTo>
                    <a:pt x="2" y="30"/>
                  </a:lnTo>
                  <a:lnTo>
                    <a:pt x="3" y="31"/>
                  </a:lnTo>
                  <a:lnTo>
                    <a:pt x="5" y="33"/>
                  </a:lnTo>
                  <a:lnTo>
                    <a:pt x="6" y="34"/>
                  </a:lnTo>
                  <a:lnTo>
                    <a:pt x="7" y="34"/>
                  </a:lnTo>
                  <a:lnTo>
                    <a:pt x="9" y="35"/>
                  </a:lnTo>
                  <a:lnTo>
                    <a:pt x="10" y="35"/>
                  </a:lnTo>
                  <a:lnTo>
                    <a:pt x="11" y="34"/>
                  </a:lnTo>
                  <a:lnTo>
                    <a:pt x="12" y="34"/>
                  </a:lnTo>
                  <a:lnTo>
                    <a:pt x="13" y="33"/>
                  </a:lnTo>
                  <a:lnTo>
                    <a:pt x="14" y="33"/>
                  </a:lnTo>
                  <a:lnTo>
                    <a:pt x="15" y="32"/>
                  </a:lnTo>
                  <a:lnTo>
                    <a:pt x="16" y="31"/>
                  </a:lnTo>
                  <a:lnTo>
                    <a:pt x="18" y="31"/>
                  </a:lnTo>
                  <a:lnTo>
                    <a:pt x="20" y="32"/>
                  </a:lnTo>
                  <a:lnTo>
                    <a:pt x="22" y="33"/>
                  </a:lnTo>
                  <a:lnTo>
                    <a:pt x="24" y="34"/>
                  </a:lnTo>
                  <a:lnTo>
                    <a:pt x="25" y="36"/>
                  </a:lnTo>
                  <a:lnTo>
                    <a:pt x="26" y="36"/>
                  </a:lnTo>
                  <a:lnTo>
                    <a:pt x="28" y="37"/>
                  </a:lnTo>
                  <a:lnTo>
                    <a:pt x="28" y="39"/>
                  </a:lnTo>
                  <a:lnTo>
                    <a:pt x="29" y="39"/>
                  </a:lnTo>
                  <a:lnTo>
                    <a:pt x="32" y="41"/>
                  </a:lnTo>
                  <a:lnTo>
                    <a:pt x="34" y="44"/>
                  </a:lnTo>
                  <a:lnTo>
                    <a:pt x="36" y="46"/>
                  </a:lnTo>
                  <a:lnTo>
                    <a:pt x="37" y="49"/>
                  </a:lnTo>
                  <a:lnTo>
                    <a:pt x="38" y="52"/>
                  </a:lnTo>
                  <a:lnTo>
                    <a:pt x="39" y="55"/>
                  </a:lnTo>
                  <a:lnTo>
                    <a:pt x="39" y="57"/>
                  </a:lnTo>
                  <a:lnTo>
                    <a:pt x="38" y="60"/>
                  </a:lnTo>
                  <a:lnTo>
                    <a:pt x="37" y="63"/>
                  </a:lnTo>
                  <a:lnTo>
                    <a:pt x="36" y="6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321"/>
            <p:cNvSpPr>
              <a:spLocks/>
            </p:cNvSpPr>
            <p:nvPr/>
          </p:nvSpPr>
          <p:spPr bwMode="auto">
            <a:xfrm>
              <a:off x="3107" y="1651"/>
              <a:ext cx="74" cy="91"/>
            </a:xfrm>
            <a:custGeom>
              <a:avLst/>
              <a:gdLst>
                <a:gd name="T0" fmla="*/ 31 w 74"/>
                <a:gd name="T1" fmla="*/ 66 h 91"/>
                <a:gd name="T2" fmla="*/ 22 w 74"/>
                <a:gd name="T3" fmla="*/ 63 h 91"/>
                <a:gd name="T4" fmla="*/ 20 w 74"/>
                <a:gd name="T5" fmla="*/ 63 h 91"/>
                <a:gd name="T6" fmla="*/ 27 w 74"/>
                <a:gd name="T7" fmla="*/ 67 h 91"/>
                <a:gd name="T8" fmla="*/ 34 w 74"/>
                <a:gd name="T9" fmla="*/ 68 h 91"/>
                <a:gd name="T10" fmla="*/ 41 w 74"/>
                <a:gd name="T11" fmla="*/ 65 h 91"/>
                <a:gd name="T12" fmla="*/ 50 w 74"/>
                <a:gd name="T13" fmla="*/ 68 h 91"/>
                <a:gd name="T14" fmla="*/ 59 w 74"/>
                <a:gd name="T15" fmla="*/ 76 h 91"/>
                <a:gd name="T16" fmla="*/ 58 w 74"/>
                <a:gd name="T17" fmla="*/ 86 h 91"/>
                <a:gd name="T18" fmla="*/ 53 w 74"/>
                <a:gd name="T19" fmla="*/ 90 h 91"/>
                <a:gd name="T20" fmla="*/ 55 w 74"/>
                <a:gd name="T21" fmla="*/ 89 h 91"/>
                <a:gd name="T22" fmla="*/ 58 w 74"/>
                <a:gd name="T23" fmla="*/ 87 h 91"/>
                <a:gd name="T24" fmla="*/ 60 w 74"/>
                <a:gd name="T25" fmla="*/ 85 h 91"/>
                <a:gd name="T26" fmla="*/ 61 w 74"/>
                <a:gd name="T27" fmla="*/ 81 h 91"/>
                <a:gd name="T28" fmla="*/ 63 w 74"/>
                <a:gd name="T29" fmla="*/ 77 h 91"/>
                <a:gd name="T30" fmla="*/ 66 w 74"/>
                <a:gd name="T31" fmla="*/ 74 h 91"/>
                <a:gd name="T32" fmla="*/ 69 w 74"/>
                <a:gd name="T33" fmla="*/ 73 h 91"/>
                <a:gd name="T34" fmla="*/ 72 w 74"/>
                <a:gd name="T35" fmla="*/ 70 h 91"/>
                <a:gd name="T36" fmla="*/ 74 w 74"/>
                <a:gd name="T37" fmla="*/ 63 h 91"/>
                <a:gd name="T38" fmla="*/ 73 w 74"/>
                <a:gd name="T39" fmla="*/ 57 h 91"/>
                <a:gd name="T40" fmla="*/ 72 w 74"/>
                <a:gd name="T41" fmla="*/ 59 h 91"/>
                <a:gd name="T42" fmla="*/ 70 w 74"/>
                <a:gd name="T43" fmla="*/ 68 h 91"/>
                <a:gd name="T44" fmla="*/ 64 w 74"/>
                <a:gd name="T45" fmla="*/ 73 h 91"/>
                <a:gd name="T46" fmla="*/ 59 w 74"/>
                <a:gd name="T47" fmla="*/ 72 h 91"/>
                <a:gd name="T48" fmla="*/ 54 w 74"/>
                <a:gd name="T49" fmla="*/ 69 h 91"/>
                <a:gd name="T50" fmla="*/ 46 w 74"/>
                <a:gd name="T51" fmla="*/ 64 h 91"/>
                <a:gd name="T52" fmla="*/ 41 w 74"/>
                <a:gd name="T53" fmla="*/ 60 h 91"/>
                <a:gd name="T54" fmla="*/ 41 w 74"/>
                <a:gd name="T55" fmla="*/ 54 h 91"/>
                <a:gd name="T56" fmla="*/ 37 w 74"/>
                <a:gd name="T57" fmla="*/ 44 h 91"/>
                <a:gd name="T58" fmla="*/ 31 w 74"/>
                <a:gd name="T59" fmla="*/ 37 h 91"/>
                <a:gd name="T60" fmla="*/ 24 w 74"/>
                <a:gd name="T61" fmla="*/ 33 h 91"/>
                <a:gd name="T62" fmla="*/ 19 w 74"/>
                <a:gd name="T63" fmla="*/ 30 h 91"/>
                <a:gd name="T64" fmla="*/ 18 w 74"/>
                <a:gd name="T65" fmla="*/ 26 h 91"/>
                <a:gd name="T66" fmla="*/ 17 w 74"/>
                <a:gd name="T67" fmla="*/ 18 h 91"/>
                <a:gd name="T68" fmla="*/ 18 w 74"/>
                <a:gd name="T69" fmla="*/ 13 h 91"/>
                <a:gd name="T70" fmla="*/ 23 w 74"/>
                <a:gd name="T71" fmla="*/ 7 h 91"/>
                <a:gd name="T72" fmla="*/ 31 w 74"/>
                <a:gd name="T73" fmla="*/ 1 h 91"/>
                <a:gd name="T74" fmla="*/ 32 w 74"/>
                <a:gd name="T75" fmla="*/ 1 h 91"/>
                <a:gd name="T76" fmla="*/ 22 w 74"/>
                <a:gd name="T77" fmla="*/ 4 h 91"/>
                <a:gd name="T78" fmla="*/ 15 w 74"/>
                <a:gd name="T79" fmla="*/ 16 h 91"/>
                <a:gd name="T80" fmla="*/ 13 w 74"/>
                <a:gd name="T81" fmla="*/ 24 h 91"/>
                <a:gd name="T82" fmla="*/ 12 w 74"/>
                <a:gd name="T83" fmla="*/ 30 h 91"/>
                <a:gd name="T84" fmla="*/ 7 w 74"/>
                <a:gd name="T85" fmla="*/ 31 h 91"/>
                <a:gd name="T86" fmla="*/ 3 w 74"/>
                <a:gd name="T87" fmla="*/ 27 h 91"/>
                <a:gd name="T88" fmla="*/ 0 w 74"/>
                <a:gd name="T89" fmla="*/ 20 h 91"/>
                <a:gd name="T90" fmla="*/ 1 w 74"/>
                <a:gd name="T91" fmla="*/ 26 h 91"/>
                <a:gd name="T92" fmla="*/ 5 w 74"/>
                <a:gd name="T93" fmla="*/ 33 h 91"/>
                <a:gd name="T94" fmla="*/ 10 w 74"/>
                <a:gd name="T95" fmla="*/ 35 h 91"/>
                <a:gd name="T96" fmla="*/ 13 w 74"/>
                <a:gd name="T97" fmla="*/ 33 h 91"/>
                <a:gd name="T98" fmla="*/ 16 w 74"/>
                <a:gd name="T99" fmla="*/ 31 h 91"/>
                <a:gd name="T100" fmla="*/ 24 w 74"/>
                <a:gd name="T101" fmla="*/ 34 h 91"/>
                <a:gd name="T102" fmla="*/ 28 w 74"/>
                <a:gd name="T103" fmla="*/ 39 h 91"/>
                <a:gd name="T104" fmla="*/ 36 w 74"/>
                <a:gd name="T105" fmla="*/ 46 h 91"/>
                <a:gd name="T106" fmla="*/ 39 w 74"/>
                <a:gd name="T107" fmla="*/ 57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91"/>
                <a:gd name="T164" fmla="*/ 74 w 74"/>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91">
                  <a:moveTo>
                    <a:pt x="36" y="65"/>
                  </a:moveTo>
                  <a:lnTo>
                    <a:pt x="34" y="66"/>
                  </a:lnTo>
                  <a:lnTo>
                    <a:pt x="32" y="66"/>
                  </a:lnTo>
                  <a:lnTo>
                    <a:pt x="31" y="66"/>
                  </a:lnTo>
                  <a:lnTo>
                    <a:pt x="28" y="66"/>
                  </a:lnTo>
                  <a:lnTo>
                    <a:pt x="26" y="65"/>
                  </a:lnTo>
                  <a:lnTo>
                    <a:pt x="24" y="64"/>
                  </a:lnTo>
                  <a:lnTo>
                    <a:pt x="22" y="63"/>
                  </a:lnTo>
                  <a:lnTo>
                    <a:pt x="21" y="63"/>
                  </a:lnTo>
                  <a:lnTo>
                    <a:pt x="19" y="62"/>
                  </a:lnTo>
                  <a:lnTo>
                    <a:pt x="19" y="61"/>
                  </a:lnTo>
                  <a:lnTo>
                    <a:pt x="20" y="63"/>
                  </a:lnTo>
                  <a:lnTo>
                    <a:pt x="22" y="65"/>
                  </a:lnTo>
                  <a:lnTo>
                    <a:pt x="23" y="66"/>
                  </a:lnTo>
                  <a:lnTo>
                    <a:pt x="25" y="67"/>
                  </a:lnTo>
                  <a:lnTo>
                    <a:pt x="27" y="67"/>
                  </a:lnTo>
                  <a:lnTo>
                    <a:pt x="28" y="68"/>
                  </a:lnTo>
                  <a:lnTo>
                    <a:pt x="31" y="68"/>
                  </a:lnTo>
                  <a:lnTo>
                    <a:pt x="32" y="68"/>
                  </a:lnTo>
                  <a:lnTo>
                    <a:pt x="34" y="68"/>
                  </a:lnTo>
                  <a:lnTo>
                    <a:pt x="34" y="67"/>
                  </a:lnTo>
                  <a:lnTo>
                    <a:pt x="37" y="66"/>
                  </a:lnTo>
                  <a:lnTo>
                    <a:pt x="39" y="66"/>
                  </a:lnTo>
                  <a:lnTo>
                    <a:pt x="41" y="65"/>
                  </a:lnTo>
                  <a:lnTo>
                    <a:pt x="44" y="66"/>
                  </a:lnTo>
                  <a:lnTo>
                    <a:pt x="46" y="66"/>
                  </a:lnTo>
                  <a:lnTo>
                    <a:pt x="48" y="67"/>
                  </a:lnTo>
                  <a:lnTo>
                    <a:pt x="50" y="68"/>
                  </a:lnTo>
                  <a:lnTo>
                    <a:pt x="53" y="70"/>
                  </a:lnTo>
                  <a:lnTo>
                    <a:pt x="55" y="72"/>
                  </a:lnTo>
                  <a:lnTo>
                    <a:pt x="57" y="74"/>
                  </a:lnTo>
                  <a:lnTo>
                    <a:pt x="59" y="76"/>
                  </a:lnTo>
                  <a:lnTo>
                    <a:pt x="60" y="79"/>
                  </a:lnTo>
                  <a:lnTo>
                    <a:pt x="59" y="81"/>
                  </a:lnTo>
                  <a:lnTo>
                    <a:pt x="59" y="83"/>
                  </a:lnTo>
                  <a:lnTo>
                    <a:pt x="58" y="86"/>
                  </a:lnTo>
                  <a:lnTo>
                    <a:pt x="56" y="87"/>
                  </a:lnTo>
                  <a:lnTo>
                    <a:pt x="55" y="89"/>
                  </a:lnTo>
                  <a:lnTo>
                    <a:pt x="54" y="90"/>
                  </a:lnTo>
                  <a:lnTo>
                    <a:pt x="53" y="90"/>
                  </a:lnTo>
                  <a:lnTo>
                    <a:pt x="53" y="91"/>
                  </a:lnTo>
                  <a:lnTo>
                    <a:pt x="53" y="90"/>
                  </a:lnTo>
                  <a:lnTo>
                    <a:pt x="54" y="90"/>
                  </a:lnTo>
                  <a:lnTo>
                    <a:pt x="55" y="89"/>
                  </a:lnTo>
                  <a:lnTo>
                    <a:pt x="56" y="89"/>
                  </a:lnTo>
                  <a:lnTo>
                    <a:pt x="57" y="88"/>
                  </a:lnTo>
                  <a:lnTo>
                    <a:pt x="58" y="87"/>
                  </a:lnTo>
                  <a:lnTo>
                    <a:pt x="59" y="86"/>
                  </a:lnTo>
                  <a:lnTo>
                    <a:pt x="60" y="85"/>
                  </a:lnTo>
                  <a:lnTo>
                    <a:pt x="61" y="84"/>
                  </a:lnTo>
                  <a:lnTo>
                    <a:pt x="61" y="83"/>
                  </a:lnTo>
                  <a:lnTo>
                    <a:pt x="61" y="82"/>
                  </a:lnTo>
                  <a:lnTo>
                    <a:pt x="61" y="81"/>
                  </a:lnTo>
                  <a:lnTo>
                    <a:pt x="61" y="80"/>
                  </a:lnTo>
                  <a:lnTo>
                    <a:pt x="62" y="79"/>
                  </a:lnTo>
                  <a:lnTo>
                    <a:pt x="62" y="78"/>
                  </a:lnTo>
                  <a:lnTo>
                    <a:pt x="63" y="77"/>
                  </a:lnTo>
                  <a:lnTo>
                    <a:pt x="64" y="76"/>
                  </a:lnTo>
                  <a:lnTo>
                    <a:pt x="64" y="75"/>
                  </a:lnTo>
                  <a:lnTo>
                    <a:pt x="66" y="74"/>
                  </a:lnTo>
                  <a:lnTo>
                    <a:pt x="67" y="74"/>
                  </a:lnTo>
                  <a:lnTo>
                    <a:pt x="69" y="73"/>
                  </a:lnTo>
                  <a:lnTo>
                    <a:pt x="70" y="72"/>
                  </a:lnTo>
                  <a:lnTo>
                    <a:pt x="71" y="72"/>
                  </a:lnTo>
                  <a:lnTo>
                    <a:pt x="72" y="72"/>
                  </a:lnTo>
                  <a:lnTo>
                    <a:pt x="72" y="70"/>
                  </a:lnTo>
                  <a:lnTo>
                    <a:pt x="73" y="69"/>
                  </a:lnTo>
                  <a:lnTo>
                    <a:pt x="73" y="67"/>
                  </a:lnTo>
                  <a:lnTo>
                    <a:pt x="74" y="65"/>
                  </a:lnTo>
                  <a:lnTo>
                    <a:pt x="74" y="63"/>
                  </a:lnTo>
                  <a:lnTo>
                    <a:pt x="74" y="62"/>
                  </a:lnTo>
                  <a:lnTo>
                    <a:pt x="74" y="60"/>
                  </a:lnTo>
                  <a:lnTo>
                    <a:pt x="73" y="59"/>
                  </a:lnTo>
                  <a:lnTo>
                    <a:pt x="73" y="57"/>
                  </a:lnTo>
                  <a:lnTo>
                    <a:pt x="72" y="55"/>
                  </a:lnTo>
                  <a:lnTo>
                    <a:pt x="72" y="56"/>
                  </a:lnTo>
                  <a:lnTo>
                    <a:pt x="72" y="57"/>
                  </a:lnTo>
                  <a:lnTo>
                    <a:pt x="72" y="59"/>
                  </a:lnTo>
                  <a:lnTo>
                    <a:pt x="72" y="61"/>
                  </a:lnTo>
                  <a:lnTo>
                    <a:pt x="72" y="63"/>
                  </a:lnTo>
                  <a:lnTo>
                    <a:pt x="71" y="66"/>
                  </a:lnTo>
                  <a:lnTo>
                    <a:pt x="70" y="68"/>
                  </a:lnTo>
                  <a:lnTo>
                    <a:pt x="69" y="70"/>
                  </a:lnTo>
                  <a:lnTo>
                    <a:pt x="67" y="72"/>
                  </a:lnTo>
                  <a:lnTo>
                    <a:pt x="66" y="72"/>
                  </a:lnTo>
                  <a:lnTo>
                    <a:pt x="64" y="73"/>
                  </a:lnTo>
                  <a:lnTo>
                    <a:pt x="63" y="73"/>
                  </a:lnTo>
                  <a:lnTo>
                    <a:pt x="61" y="73"/>
                  </a:lnTo>
                  <a:lnTo>
                    <a:pt x="60" y="73"/>
                  </a:lnTo>
                  <a:lnTo>
                    <a:pt x="59" y="72"/>
                  </a:lnTo>
                  <a:lnTo>
                    <a:pt x="58" y="72"/>
                  </a:lnTo>
                  <a:lnTo>
                    <a:pt x="57" y="71"/>
                  </a:lnTo>
                  <a:lnTo>
                    <a:pt x="55" y="70"/>
                  </a:lnTo>
                  <a:lnTo>
                    <a:pt x="54" y="69"/>
                  </a:lnTo>
                  <a:lnTo>
                    <a:pt x="52" y="67"/>
                  </a:lnTo>
                  <a:lnTo>
                    <a:pt x="49" y="66"/>
                  </a:lnTo>
                  <a:lnTo>
                    <a:pt x="48" y="66"/>
                  </a:lnTo>
                  <a:lnTo>
                    <a:pt x="46" y="64"/>
                  </a:lnTo>
                  <a:lnTo>
                    <a:pt x="44" y="63"/>
                  </a:lnTo>
                  <a:lnTo>
                    <a:pt x="43" y="63"/>
                  </a:lnTo>
                  <a:lnTo>
                    <a:pt x="42" y="61"/>
                  </a:lnTo>
                  <a:lnTo>
                    <a:pt x="41" y="60"/>
                  </a:lnTo>
                  <a:lnTo>
                    <a:pt x="40" y="58"/>
                  </a:lnTo>
                  <a:lnTo>
                    <a:pt x="41" y="57"/>
                  </a:lnTo>
                  <a:lnTo>
                    <a:pt x="41" y="54"/>
                  </a:lnTo>
                  <a:lnTo>
                    <a:pt x="40" y="51"/>
                  </a:lnTo>
                  <a:lnTo>
                    <a:pt x="40" y="49"/>
                  </a:lnTo>
                  <a:lnTo>
                    <a:pt x="38" y="47"/>
                  </a:lnTo>
                  <a:lnTo>
                    <a:pt x="37" y="44"/>
                  </a:lnTo>
                  <a:lnTo>
                    <a:pt x="36" y="42"/>
                  </a:lnTo>
                  <a:lnTo>
                    <a:pt x="34" y="40"/>
                  </a:lnTo>
                  <a:lnTo>
                    <a:pt x="32" y="39"/>
                  </a:lnTo>
                  <a:lnTo>
                    <a:pt x="31" y="37"/>
                  </a:lnTo>
                  <a:lnTo>
                    <a:pt x="28" y="36"/>
                  </a:lnTo>
                  <a:lnTo>
                    <a:pt x="26" y="36"/>
                  </a:lnTo>
                  <a:lnTo>
                    <a:pt x="25" y="34"/>
                  </a:lnTo>
                  <a:lnTo>
                    <a:pt x="24" y="33"/>
                  </a:lnTo>
                  <a:lnTo>
                    <a:pt x="22" y="33"/>
                  </a:lnTo>
                  <a:lnTo>
                    <a:pt x="21" y="31"/>
                  </a:lnTo>
                  <a:lnTo>
                    <a:pt x="20" y="30"/>
                  </a:lnTo>
                  <a:lnTo>
                    <a:pt x="19" y="30"/>
                  </a:lnTo>
                  <a:lnTo>
                    <a:pt x="19" y="29"/>
                  </a:lnTo>
                  <a:lnTo>
                    <a:pt x="18" y="26"/>
                  </a:lnTo>
                  <a:lnTo>
                    <a:pt x="17" y="24"/>
                  </a:lnTo>
                  <a:lnTo>
                    <a:pt x="16" y="21"/>
                  </a:lnTo>
                  <a:lnTo>
                    <a:pt x="16" y="20"/>
                  </a:lnTo>
                  <a:lnTo>
                    <a:pt x="17" y="18"/>
                  </a:lnTo>
                  <a:lnTo>
                    <a:pt x="17" y="16"/>
                  </a:lnTo>
                  <a:lnTo>
                    <a:pt x="18" y="15"/>
                  </a:lnTo>
                  <a:lnTo>
                    <a:pt x="18" y="14"/>
                  </a:lnTo>
                  <a:lnTo>
                    <a:pt x="18" y="13"/>
                  </a:lnTo>
                  <a:lnTo>
                    <a:pt x="19" y="11"/>
                  </a:lnTo>
                  <a:lnTo>
                    <a:pt x="20" y="10"/>
                  </a:lnTo>
                  <a:lnTo>
                    <a:pt x="22" y="8"/>
                  </a:lnTo>
                  <a:lnTo>
                    <a:pt x="23" y="7"/>
                  </a:lnTo>
                  <a:lnTo>
                    <a:pt x="25" y="4"/>
                  </a:lnTo>
                  <a:lnTo>
                    <a:pt x="27" y="4"/>
                  </a:lnTo>
                  <a:lnTo>
                    <a:pt x="29" y="2"/>
                  </a:lnTo>
                  <a:lnTo>
                    <a:pt x="31" y="1"/>
                  </a:lnTo>
                  <a:lnTo>
                    <a:pt x="32" y="1"/>
                  </a:lnTo>
                  <a:lnTo>
                    <a:pt x="34" y="0"/>
                  </a:lnTo>
                  <a:lnTo>
                    <a:pt x="32" y="1"/>
                  </a:lnTo>
                  <a:lnTo>
                    <a:pt x="30" y="1"/>
                  </a:lnTo>
                  <a:lnTo>
                    <a:pt x="28" y="2"/>
                  </a:lnTo>
                  <a:lnTo>
                    <a:pt x="25" y="3"/>
                  </a:lnTo>
                  <a:lnTo>
                    <a:pt x="22" y="4"/>
                  </a:lnTo>
                  <a:lnTo>
                    <a:pt x="19" y="7"/>
                  </a:lnTo>
                  <a:lnTo>
                    <a:pt x="18" y="9"/>
                  </a:lnTo>
                  <a:lnTo>
                    <a:pt x="16" y="12"/>
                  </a:lnTo>
                  <a:lnTo>
                    <a:pt x="15" y="16"/>
                  </a:lnTo>
                  <a:lnTo>
                    <a:pt x="14" y="18"/>
                  </a:lnTo>
                  <a:lnTo>
                    <a:pt x="14" y="20"/>
                  </a:lnTo>
                  <a:lnTo>
                    <a:pt x="13" y="22"/>
                  </a:lnTo>
                  <a:lnTo>
                    <a:pt x="13" y="24"/>
                  </a:lnTo>
                  <a:lnTo>
                    <a:pt x="13" y="26"/>
                  </a:lnTo>
                  <a:lnTo>
                    <a:pt x="13" y="27"/>
                  </a:lnTo>
                  <a:lnTo>
                    <a:pt x="13" y="29"/>
                  </a:lnTo>
                  <a:lnTo>
                    <a:pt x="12" y="30"/>
                  </a:lnTo>
                  <a:lnTo>
                    <a:pt x="11" y="30"/>
                  </a:lnTo>
                  <a:lnTo>
                    <a:pt x="10" y="31"/>
                  </a:lnTo>
                  <a:lnTo>
                    <a:pt x="9" y="31"/>
                  </a:lnTo>
                  <a:lnTo>
                    <a:pt x="7" y="31"/>
                  </a:lnTo>
                  <a:lnTo>
                    <a:pt x="6" y="30"/>
                  </a:lnTo>
                  <a:lnTo>
                    <a:pt x="5" y="30"/>
                  </a:lnTo>
                  <a:lnTo>
                    <a:pt x="5" y="29"/>
                  </a:lnTo>
                  <a:lnTo>
                    <a:pt x="3" y="27"/>
                  </a:lnTo>
                  <a:lnTo>
                    <a:pt x="3" y="26"/>
                  </a:lnTo>
                  <a:lnTo>
                    <a:pt x="2" y="24"/>
                  </a:lnTo>
                  <a:lnTo>
                    <a:pt x="1" y="22"/>
                  </a:lnTo>
                  <a:lnTo>
                    <a:pt x="0" y="20"/>
                  </a:lnTo>
                  <a:lnTo>
                    <a:pt x="0" y="21"/>
                  </a:lnTo>
                  <a:lnTo>
                    <a:pt x="0" y="23"/>
                  </a:lnTo>
                  <a:lnTo>
                    <a:pt x="1" y="24"/>
                  </a:lnTo>
                  <a:lnTo>
                    <a:pt x="1" y="26"/>
                  </a:lnTo>
                  <a:lnTo>
                    <a:pt x="2" y="28"/>
                  </a:lnTo>
                  <a:lnTo>
                    <a:pt x="2" y="30"/>
                  </a:lnTo>
                  <a:lnTo>
                    <a:pt x="3" y="31"/>
                  </a:lnTo>
                  <a:lnTo>
                    <a:pt x="5" y="33"/>
                  </a:lnTo>
                  <a:lnTo>
                    <a:pt x="6" y="34"/>
                  </a:lnTo>
                  <a:lnTo>
                    <a:pt x="7" y="34"/>
                  </a:lnTo>
                  <a:lnTo>
                    <a:pt x="9" y="35"/>
                  </a:lnTo>
                  <a:lnTo>
                    <a:pt x="10" y="35"/>
                  </a:lnTo>
                  <a:lnTo>
                    <a:pt x="11" y="34"/>
                  </a:lnTo>
                  <a:lnTo>
                    <a:pt x="12" y="34"/>
                  </a:lnTo>
                  <a:lnTo>
                    <a:pt x="13" y="33"/>
                  </a:lnTo>
                  <a:lnTo>
                    <a:pt x="14" y="33"/>
                  </a:lnTo>
                  <a:lnTo>
                    <a:pt x="15" y="32"/>
                  </a:lnTo>
                  <a:lnTo>
                    <a:pt x="16" y="31"/>
                  </a:lnTo>
                  <a:lnTo>
                    <a:pt x="18" y="31"/>
                  </a:lnTo>
                  <a:lnTo>
                    <a:pt x="20" y="32"/>
                  </a:lnTo>
                  <a:lnTo>
                    <a:pt x="22" y="33"/>
                  </a:lnTo>
                  <a:lnTo>
                    <a:pt x="24" y="34"/>
                  </a:lnTo>
                  <a:lnTo>
                    <a:pt x="25" y="36"/>
                  </a:lnTo>
                  <a:lnTo>
                    <a:pt x="26" y="36"/>
                  </a:lnTo>
                  <a:lnTo>
                    <a:pt x="28" y="37"/>
                  </a:lnTo>
                  <a:lnTo>
                    <a:pt x="28" y="39"/>
                  </a:lnTo>
                  <a:lnTo>
                    <a:pt x="29" y="39"/>
                  </a:lnTo>
                  <a:lnTo>
                    <a:pt x="32" y="41"/>
                  </a:lnTo>
                  <a:lnTo>
                    <a:pt x="34" y="44"/>
                  </a:lnTo>
                  <a:lnTo>
                    <a:pt x="36" y="46"/>
                  </a:lnTo>
                  <a:lnTo>
                    <a:pt x="37" y="49"/>
                  </a:lnTo>
                  <a:lnTo>
                    <a:pt x="38" y="52"/>
                  </a:lnTo>
                  <a:lnTo>
                    <a:pt x="39" y="55"/>
                  </a:lnTo>
                  <a:lnTo>
                    <a:pt x="39" y="57"/>
                  </a:lnTo>
                  <a:lnTo>
                    <a:pt x="38" y="60"/>
                  </a:lnTo>
                  <a:lnTo>
                    <a:pt x="37" y="63"/>
                  </a:lnTo>
                  <a:lnTo>
                    <a:pt x="36" y="6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322"/>
            <p:cNvSpPr>
              <a:spLocks/>
            </p:cNvSpPr>
            <p:nvPr/>
          </p:nvSpPr>
          <p:spPr bwMode="auto">
            <a:xfrm>
              <a:off x="3120" y="1629"/>
              <a:ext cx="39" cy="10"/>
            </a:xfrm>
            <a:custGeom>
              <a:avLst/>
              <a:gdLst>
                <a:gd name="T0" fmla="*/ 38 w 39"/>
                <a:gd name="T1" fmla="*/ 5 h 10"/>
                <a:gd name="T2" fmla="*/ 35 w 39"/>
                <a:gd name="T3" fmla="*/ 5 h 10"/>
                <a:gd name="T4" fmla="*/ 32 w 39"/>
                <a:gd name="T5" fmla="*/ 6 h 10"/>
                <a:gd name="T6" fmla="*/ 28 w 39"/>
                <a:gd name="T7" fmla="*/ 6 h 10"/>
                <a:gd name="T8" fmla="*/ 25 w 39"/>
                <a:gd name="T9" fmla="*/ 6 h 10"/>
                <a:gd name="T10" fmla="*/ 22 w 39"/>
                <a:gd name="T11" fmla="*/ 7 h 10"/>
                <a:gd name="T12" fmla="*/ 19 w 39"/>
                <a:gd name="T13" fmla="*/ 9 h 10"/>
                <a:gd name="T14" fmla="*/ 16 w 39"/>
                <a:gd name="T15" fmla="*/ 10 h 10"/>
                <a:gd name="T16" fmla="*/ 12 w 39"/>
                <a:gd name="T17" fmla="*/ 10 h 10"/>
                <a:gd name="T18" fmla="*/ 6 w 39"/>
                <a:gd name="T19" fmla="*/ 10 h 10"/>
                <a:gd name="T20" fmla="*/ 1 w 39"/>
                <a:gd name="T21" fmla="*/ 9 h 10"/>
                <a:gd name="T22" fmla="*/ 0 w 39"/>
                <a:gd name="T23" fmla="*/ 6 h 10"/>
                <a:gd name="T24" fmla="*/ 0 w 39"/>
                <a:gd name="T25" fmla="*/ 4 h 10"/>
                <a:gd name="T26" fmla="*/ 2 w 39"/>
                <a:gd name="T27" fmla="*/ 3 h 10"/>
                <a:gd name="T28" fmla="*/ 4 w 39"/>
                <a:gd name="T29" fmla="*/ 2 h 10"/>
                <a:gd name="T30" fmla="*/ 6 w 39"/>
                <a:gd name="T31" fmla="*/ 2 h 10"/>
                <a:gd name="T32" fmla="*/ 9 w 39"/>
                <a:gd name="T33" fmla="*/ 1 h 10"/>
                <a:gd name="T34" fmla="*/ 10 w 39"/>
                <a:gd name="T35" fmla="*/ 0 h 10"/>
                <a:gd name="T36" fmla="*/ 11 w 39"/>
                <a:gd name="T37" fmla="*/ 0 h 10"/>
                <a:gd name="T38" fmla="*/ 9 w 39"/>
                <a:gd name="T39" fmla="*/ 1 h 10"/>
                <a:gd name="T40" fmla="*/ 8 w 39"/>
                <a:gd name="T41" fmla="*/ 3 h 10"/>
                <a:gd name="T42" fmla="*/ 6 w 39"/>
                <a:gd name="T43" fmla="*/ 3 h 10"/>
                <a:gd name="T44" fmla="*/ 6 w 39"/>
                <a:gd name="T45" fmla="*/ 5 h 10"/>
                <a:gd name="T46" fmla="*/ 6 w 39"/>
                <a:gd name="T47" fmla="*/ 6 h 10"/>
                <a:gd name="T48" fmla="*/ 8 w 39"/>
                <a:gd name="T49" fmla="*/ 6 h 10"/>
                <a:gd name="T50" fmla="*/ 9 w 39"/>
                <a:gd name="T51" fmla="*/ 7 h 10"/>
                <a:gd name="T52" fmla="*/ 12 w 39"/>
                <a:gd name="T53" fmla="*/ 7 h 10"/>
                <a:gd name="T54" fmla="*/ 15 w 39"/>
                <a:gd name="T55" fmla="*/ 7 h 10"/>
                <a:gd name="T56" fmla="*/ 18 w 39"/>
                <a:gd name="T57" fmla="*/ 6 h 10"/>
                <a:gd name="T58" fmla="*/ 21 w 39"/>
                <a:gd name="T59" fmla="*/ 5 h 10"/>
                <a:gd name="T60" fmla="*/ 24 w 39"/>
                <a:gd name="T61" fmla="*/ 4 h 10"/>
                <a:gd name="T62" fmla="*/ 27 w 39"/>
                <a:gd name="T63" fmla="*/ 4 h 10"/>
                <a:gd name="T64" fmla="*/ 30 w 39"/>
                <a:gd name="T65" fmla="*/ 4 h 10"/>
                <a:gd name="T66" fmla="*/ 33 w 39"/>
                <a:gd name="T67" fmla="*/ 4 h 10"/>
                <a:gd name="T68" fmla="*/ 36 w 39"/>
                <a:gd name="T69" fmla="*/ 4 h 10"/>
                <a:gd name="T70" fmla="*/ 38 w 39"/>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10"/>
                <a:gd name="T110" fmla="*/ 39 w 39"/>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10">
                  <a:moveTo>
                    <a:pt x="39" y="5"/>
                  </a:moveTo>
                  <a:lnTo>
                    <a:pt x="38" y="5"/>
                  </a:lnTo>
                  <a:lnTo>
                    <a:pt x="37" y="5"/>
                  </a:lnTo>
                  <a:lnTo>
                    <a:pt x="35" y="5"/>
                  </a:lnTo>
                  <a:lnTo>
                    <a:pt x="34" y="5"/>
                  </a:lnTo>
                  <a:lnTo>
                    <a:pt x="32" y="6"/>
                  </a:lnTo>
                  <a:lnTo>
                    <a:pt x="30" y="6"/>
                  </a:lnTo>
                  <a:lnTo>
                    <a:pt x="28" y="6"/>
                  </a:lnTo>
                  <a:lnTo>
                    <a:pt x="27" y="6"/>
                  </a:lnTo>
                  <a:lnTo>
                    <a:pt x="25" y="6"/>
                  </a:lnTo>
                  <a:lnTo>
                    <a:pt x="24" y="7"/>
                  </a:lnTo>
                  <a:lnTo>
                    <a:pt x="22" y="7"/>
                  </a:lnTo>
                  <a:lnTo>
                    <a:pt x="21" y="9"/>
                  </a:lnTo>
                  <a:lnTo>
                    <a:pt x="19" y="9"/>
                  </a:lnTo>
                  <a:lnTo>
                    <a:pt x="18" y="9"/>
                  </a:lnTo>
                  <a:lnTo>
                    <a:pt x="16" y="10"/>
                  </a:lnTo>
                  <a:lnTo>
                    <a:pt x="14" y="10"/>
                  </a:lnTo>
                  <a:lnTo>
                    <a:pt x="12" y="10"/>
                  </a:lnTo>
                  <a:lnTo>
                    <a:pt x="9" y="10"/>
                  </a:lnTo>
                  <a:lnTo>
                    <a:pt x="6" y="10"/>
                  </a:lnTo>
                  <a:lnTo>
                    <a:pt x="3" y="9"/>
                  </a:lnTo>
                  <a:lnTo>
                    <a:pt x="1" y="9"/>
                  </a:lnTo>
                  <a:lnTo>
                    <a:pt x="0" y="8"/>
                  </a:lnTo>
                  <a:lnTo>
                    <a:pt x="0" y="6"/>
                  </a:lnTo>
                  <a:lnTo>
                    <a:pt x="0" y="4"/>
                  </a:lnTo>
                  <a:lnTo>
                    <a:pt x="0" y="3"/>
                  </a:lnTo>
                  <a:lnTo>
                    <a:pt x="2" y="3"/>
                  </a:lnTo>
                  <a:lnTo>
                    <a:pt x="2" y="2"/>
                  </a:lnTo>
                  <a:lnTo>
                    <a:pt x="4" y="2"/>
                  </a:lnTo>
                  <a:lnTo>
                    <a:pt x="6" y="2"/>
                  </a:lnTo>
                  <a:lnTo>
                    <a:pt x="8" y="1"/>
                  </a:lnTo>
                  <a:lnTo>
                    <a:pt x="9" y="1"/>
                  </a:lnTo>
                  <a:lnTo>
                    <a:pt x="10" y="0"/>
                  </a:lnTo>
                  <a:lnTo>
                    <a:pt x="11" y="0"/>
                  </a:lnTo>
                  <a:lnTo>
                    <a:pt x="10" y="0"/>
                  </a:lnTo>
                  <a:lnTo>
                    <a:pt x="9" y="1"/>
                  </a:lnTo>
                  <a:lnTo>
                    <a:pt x="8" y="2"/>
                  </a:lnTo>
                  <a:lnTo>
                    <a:pt x="8" y="3"/>
                  </a:lnTo>
                  <a:lnTo>
                    <a:pt x="7" y="3"/>
                  </a:lnTo>
                  <a:lnTo>
                    <a:pt x="6" y="3"/>
                  </a:lnTo>
                  <a:lnTo>
                    <a:pt x="6" y="4"/>
                  </a:lnTo>
                  <a:lnTo>
                    <a:pt x="6" y="5"/>
                  </a:lnTo>
                  <a:lnTo>
                    <a:pt x="6" y="6"/>
                  </a:lnTo>
                  <a:lnTo>
                    <a:pt x="7" y="6"/>
                  </a:lnTo>
                  <a:lnTo>
                    <a:pt x="8" y="6"/>
                  </a:lnTo>
                  <a:lnTo>
                    <a:pt x="8" y="7"/>
                  </a:lnTo>
                  <a:lnTo>
                    <a:pt x="9" y="7"/>
                  </a:lnTo>
                  <a:lnTo>
                    <a:pt x="12" y="7"/>
                  </a:lnTo>
                  <a:lnTo>
                    <a:pt x="13" y="7"/>
                  </a:lnTo>
                  <a:lnTo>
                    <a:pt x="15" y="7"/>
                  </a:lnTo>
                  <a:lnTo>
                    <a:pt x="16" y="6"/>
                  </a:lnTo>
                  <a:lnTo>
                    <a:pt x="18" y="6"/>
                  </a:lnTo>
                  <a:lnTo>
                    <a:pt x="19" y="6"/>
                  </a:lnTo>
                  <a:lnTo>
                    <a:pt x="21" y="5"/>
                  </a:lnTo>
                  <a:lnTo>
                    <a:pt x="23" y="4"/>
                  </a:lnTo>
                  <a:lnTo>
                    <a:pt x="24" y="4"/>
                  </a:lnTo>
                  <a:lnTo>
                    <a:pt x="26" y="4"/>
                  </a:lnTo>
                  <a:lnTo>
                    <a:pt x="27" y="4"/>
                  </a:lnTo>
                  <a:lnTo>
                    <a:pt x="28" y="4"/>
                  </a:lnTo>
                  <a:lnTo>
                    <a:pt x="30" y="4"/>
                  </a:lnTo>
                  <a:lnTo>
                    <a:pt x="31" y="4"/>
                  </a:lnTo>
                  <a:lnTo>
                    <a:pt x="33" y="4"/>
                  </a:lnTo>
                  <a:lnTo>
                    <a:pt x="34" y="4"/>
                  </a:lnTo>
                  <a:lnTo>
                    <a:pt x="36" y="4"/>
                  </a:lnTo>
                  <a:lnTo>
                    <a:pt x="37" y="5"/>
                  </a:lnTo>
                  <a:lnTo>
                    <a:pt x="38" y="5"/>
                  </a:lnTo>
                  <a:lnTo>
                    <a:pt x="39" y="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323"/>
            <p:cNvSpPr>
              <a:spLocks/>
            </p:cNvSpPr>
            <p:nvPr/>
          </p:nvSpPr>
          <p:spPr bwMode="auto">
            <a:xfrm>
              <a:off x="3120" y="1629"/>
              <a:ext cx="39" cy="10"/>
            </a:xfrm>
            <a:custGeom>
              <a:avLst/>
              <a:gdLst>
                <a:gd name="T0" fmla="*/ 38 w 39"/>
                <a:gd name="T1" fmla="*/ 5 h 10"/>
                <a:gd name="T2" fmla="*/ 35 w 39"/>
                <a:gd name="T3" fmla="*/ 5 h 10"/>
                <a:gd name="T4" fmla="*/ 32 w 39"/>
                <a:gd name="T5" fmla="*/ 6 h 10"/>
                <a:gd name="T6" fmla="*/ 28 w 39"/>
                <a:gd name="T7" fmla="*/ 6 h 10"/>
                <a:gd name="T8" fmla="*/ 25 w 39"/>
                <a:gd name="T9" fmla="*/ 6 h 10"/>
                <a:gd name="T10" fmla="*/ 22 w 39"/>
                <a:gd name="T11" fmla="*/ 7 h 10"/>
                <a:gd name="T12" fmla="*/ 19 w 39"/>
                <a:gd name="T13" fmla="*/ 9 h 10"/>
                <a:gd name="T14" fmla="*/ 16 w 39"/>
                <a:gd name="T15" fmla="*/ 10 h 10"/>
                <a:gd name="T16" fmla="*/ 12 w 39"/>
                <a:gd name="T17" fmla="*/ 10 h 10"/>
                <a:gd name="T18" fmla="*/ 6 w 39"/>
                <a:gd name="T19" fmla="*/ 10 h 10"/>
                <a:gd name="T20" fmla="*/ 1 w 39"/>
                <a:gd name="T21" fmla="*/ 9 h 10"/>
                <a:gd name="T22" fmla="*/ 0 w 39"/>
                <a:gd name="T23" fmla="*/ 6 h 10"/>
                <a:gd name="T24" fmla="*/ 0 w 39"/>
                <a:gd name="T25" fmla="*/ 4 h 10"/>
                <a:gd name="T26" fmla="*/ 2 w 39"/>
                <a:gd name="T27" fmla="*/ 3 h 10"/>
                <a:gd name="T28" fmla="*/ 4 w 39"/>
                <a:gd name="T29" fmla="*/ 2 h 10"/>
                <a:gd name="T30" fmla="*/ 6 w 39"/>
                <a:gd name="T31" fmla="*/ 2 h 10"/>
                <a:gd name="T32" fmla="*/ 9 w 39"/>
                <a:gd name="T33" fmla="*/ 1 h 10"/>
                <a:gd name="T34" fmla="*/ 10 w 39"/>
                <a:gd name="T35" fmla="*/ 0 h 10"/>
                <a:gd name="T36" fmla="*/ 11 w 39"/>
                <a:gd name="T37" fmla="*/ 0 h 10"/>
                <a:gd name="T38" fmla="*/ 9 w 39"/>
                <a:gd name="T39" fmla="*/ 1 h 10"/>
                <a:gd name="T40" fmla="*/ 8 w 39"/>
                <a:gd name="T41" fmla="*/ 3 h 10"/>
                <a:gd name="T42" fmla="*/ 6 w 39"/>
                <a:gd name="T43" fmla="*/ 3 h 10"/>
                <a:gd name="T44" fmla="*/ 6 w 39"/>
                <a:gd name="T45" fmla="*/ 5 h 10"/>
                <a:gd name="T46" fmla="*/ 6 w 39"/>
                <a:gd name="T47" fmla="*/ 6 h 10"/>
                <a:gd name="T48" fmla="*/ 8 w 39"/>
                <a:gd name="T49" fmla="*/ 6 h 10"/>
                <a:gd name="T50" fmla="*/ 9 w 39"/>
                <a:gd name="T51" fmla="*/ 7 h 10"/>
                <a:gd name="T52" fmla="*/ 12 w 39"/>
                <a:gd name="T53" fmla="*/ 7 h 10"/>
                <a:gd name="T54" fmla="*/ 15 w 39"/>
                <a:gd name="T55" fmla="*/ 7 h 10"/>
                <a:gd name="T56" fmla="*/ 18 w 39"/>
                <a:gd name="T57" fmla="*/ 6 h 10"/>
                <a:gd name="T58" fmla="*/ 21 w 39"/>
                <a:gd name="T59" fmla="*/ 5 h 10"/>
                <a:gd name="T60" fmla="*/ 24 w 39"/>
                <a:gd name="T61" fmla="*/ 4 h 10"/>
                <a:gd name="T62" fmla="*/ 27 w 39"/>
                <a:gd name="T63" fmla="*/ 4 h 10"/>
                <a:gd name="T64" fmla="*/ 30 w 39"/>
                <a:gd name="T65" fmla="*/ 4 h 10"/>
                <a:gd name="T66" fmla="*/ 33 w 39"/>
                <a:gd name="T67" fmla="*/ 4 h 10"/>
                <a:gd name="T68" fmla="*/ 36 w 39"/>
                <a:gd name="T69" fmla="*/ 4 h 10"/>
                <a:gd name="T70" fmla="*/ 38 w 39"/>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10"/>
                <a:gd name="T110" fmla="*/ 39 w 39"/>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10">
                  <a:moveTo>
                    <a:pt x="39" y="5"/>
                  </a:moveTo>
                  <a:lnTo>
                    <a:pt x="38" y="5"/>
                  </a:lnTo>
                  <a:lnTo>
                    <a:pt x="37" y="5"/>
                  </a:lnTo>
                  <a:lnTo>
                    <a:pt x="35" y="5"/>
                  </a:lnTo>
                  <a:lnTo>
                    <a:pt x="34" y="5"/>
                  </a:lnTo>
                  <a:lnTo>
                    <a:pt x="32" y="6"/>
                  </a:lnTo>
                  <a:lnTo>
                    <a:pt x="30" y="6"/>
                  </a:lnTo>
                  <a:lnTo>
                    <a:pt x="28" y="6"/>
                  </a:lnTo>
                  <a:lnTo>
                    <a:pt x="27" y="6"/>
                  </a:lnTo>
                  <a:lnTo>
                    <a:pt x="25" y="6"/>
                  </a:lnTo>
                  <a:lnTo>
                    <a:pt x="24" y="7"/>
                  </a:lnTo>
                  <a:lnTo>
                    <a:pt x="22" y="7"/>
                  </a:lnTo>
                  <a:lnTo>
                    <a:pt x="21" y="9"/>
                  </a:lnTo>
                  <a:lnTo>
                    <a:pt x="19" y="9"/>
                  </a:lnTo>
                  <a:lnTo>
                    <a:pt x="18" y="9"/>
                  </a:lnTo>
                  <a:lnTo>
                    <a:pt x="16" y="10"/>
                  </a:lnTo>
                  <a:lnTo>
                    <a:pt x="14" y="10"/>
                  </a:lnTo>
                  <a:lnTo>
                    <a:pt x="12" y="10"/>
                  </a:lnTo>
                  <a:lnTo>
                    <a:pt x="9" y="10"/>
                  </a:lnTo>
                  <a:lnTo>
                    <a:pt x="6" y="10"/>
                  </a:lnTo>
                  <a:lnTo>
                    <a:pt x="3" y="9"/>
                  </a:lnTo>
                  <a:lnTo>
                    <a:pt x="1" y="9"/>
                  </a:lnTo>
                  <a:lnTo>
                    <a:pt x="0" y="8"/>
                  </a:lnTo>
                  <a:lnTo>
                    <a:pt x="0" y="6"/>
                  </a:lnTo>
                  <a:lnTo>
                    <a:pt x="0" y="4"/>
                  </a:lnTo>
                  <a:lnTo>
                    <a:pt x="0" y="3"/>
                  </a:lnTo>
                  <a:lnTo>
                    <a:pt x="2" y="3"/>
                  </a:lnTo>
                  <a:lnTo>
                    <a:pt x="2" y="2"/>
                  </a:lnTo>
                  <a:lnTo>
                    <a:pt x="4" y="2"/>
                  </a:lnTo>
                  <a:lnTo>
                    <a:pt x="6" y="2"/>
                  </a:lnTo>
                  <a:lnTo>
                    <a:pt x="8" y="1"/>
                  </a:lnTo>
                  <a:lnTo>
                    <a:pt x="9" y="1"/>
                  </a:lnTo>
                  <a:lnTo>
                    <a:pt x="10" y="0"/>
                  </a:lnTo>
                  <a:lnTo>
                    <a:pt x="11" y="0"/>
                  </a:lnTo>
                  <a:lnTo>
                    <a:pt x="10" y="0"/>
                  </a:lnTo>
                  <a:lnTo>
                    <a:pt x="9" y="1"/>
                  </a:lnTo>
                  <a:lnTo>
                    <a:pt x="8" y="2"/>
                  </a:lnTo>
                  <a:lnTo>
                    <a:pt x="8" y="3"/>
                  </a:lnTo>
                  <a:lnTo>
                    <a:pt x="7" y="3"/>
                  </a:lnTo>
                  <a:lnTo>
                    <a:pt x="6" y="3"/>
                  </a:lnTo>
                  <a:lnTo>
                    <a:pt x="6" y="4"/>
                  </a:lnTo>
                  <a:lnTo>
                    <a:pt x="6" y="5"/>
                  </a:lnTo>
                  <a:lnTo>
                    <a:pt x="6" y="6"/>
                  </a:lnTo>
                  <a:lnTo>
                    <a:pt x="7" y="6"/>
                  </a:lnTo>
                  <a:lnTo>
                    <a:pt x="8" y="6"/>
                  </a:lnTo>
                  <a:lnTo>
                    <a:pt x="8" y="7"/>
                  </a:lnTo>
                  <a:lnTo>
                    <a:pt x="9" y="7"/>
                  </a:lnTo>
                  <a:lnTo>
                    <a:pt x="12" y="7"/>
                  </a:lnTo>
                  <a:lnTo>
                    <a:pt x="13" y="7"/>
                  </a:lnTo>
                  <a:lnTo>
                    <a:pt x="15" y="7"/>
                  </a:lnTo>
                  <a:lnTo>
                    <a:pt x="16" y="6"/>
                  </a:lnTo>
                  <a:lnTo>
                    <a:pt x="18" y="6"/>
                  </a:lnTo>
                  <a:lnTo>
                    <a:pt x="19" y="6"/>
                  </a:lnTo>
                  <a:lnTo>
                    <a:pt x="21" y="5"/>
                  </a:lnTo>
                  <a:lnTo>
                    <a:pt x="23" y="4"/>
                  </a:lnTo>
                  <a:lnTo>
                    <a:pt x="24" y="4"/>
                  </a:lnTo>
                  <a:lnTo>
                    <a:pt x="26" y="4"/>
                  </a:lnTo>
                  <a:lnTo>
                    <a:pt x="27" y="4"/>
                  </a:lnTo>
                  <a:lnTo>
                    <a:pt x="28" y="4"/>
                  </a:lnTo>
                  <a:lnTo>
                    <a:pt x="30" y="4"/>
                  </a:lnTo>
                  <a:lnTo>
                    <a:pt x="31" y="4"/>
                  </a:lnTo>
                  <a:lnTo>
                    <a:pt x="33" y="4"/>
                  </a:lnTo>
                  <a:lnTo>
                    <a:pt x="34" y="4"/>
                  </a:lnTo>
                  <a:lnTo>
                    <a:pt x="36" y="4"/>
                  </a:lnTo>
                  <a:lnTo>
                    <a:pt x="37" y="5"/>
                  </a:lnTo>
                  <a:lnTo>
                    <a:pt x="38" y="5"/>
                  </a:lnTo>
                  <a:lnTo>
                    <a:pt x="39" y="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324"/>
            <p:cNvSpPr>
              <a:spLocks/>
            </p:cNvSpPr>
            <p:nvPr/>
          </p:nvSpPr>
          <p:spPr bwMode="auto">
            <a:xfrm>
              <a:off x="3120" y="1629"/>
              <a:ext cx="39" cy="10"/>
            </a:xfrm>
            <a:custGeom>
              <a:avLst/>
              <a:gdLst>
                <a:gd name="T0" fmla="*/ 38 w 39"/>
                <a:gd name="T1" fmla="*/ 5 h 10"/>
                <a:gd name="T2" fmla="*/ 35 w 39"/>
                <a:gd name="T3" fmla="*/ 5 h 10"/>
                <a:gd name="T4" fmla="*/ 32 w 39"/>
                <a:gd name="T5" fmla="*/ 6 h 10"/>
                <a:gd name="T6" fmla="*/ 28 w 39"/>
                <a:gd name="T7" fmla="*/ 6 h 10"/>
                <a:gd name="T8" fmla="*/ 25 w 39"/>
                <a:gd name="T9" fmla="*/ 6 h 10"/>
                <a:gd name="T10" fmla="*/ 22 w 39"/>
                <a:gd name="T11" fmla="*/ 7 h 10"/>
                <a:gd name="T12" fmla="*/ 19 w 39"/>
                <a:gd name="T13" fmla="*/ 9 h 10"/>
                <a:gd name="T14" fmla="*/ 16 w 39"/>
                <a:gd name="T15" fmla="*/ 10 h 10"/>
                <a:gd name="T16" fmla="*/ 12 w 39"/>
                <a:gd name="T17" fmla="*/ 10 h 10"/>
                <a:gd name="T18" fmla="*/ 6 w 39"/>
                <a:gd name="T19" fmla="*/ 10 h 10"/>
                <a:gd name="T20" fmla="*/ 1 w 39"/>
                <a:gd name="T21" fmla="*/ 9 h 10"/>
                <a:gd name="T22" fmla="*/ 0 w 39"/>
                <a:gd name="T23" fmla="*/ 6 h 10"/>
                <a:gd name="T24" fmla="*/ 0 w 39"/>
                <a:gd name="T25" fmla="*/ 4 h 10"/>
                <a:gd name="T26" fmla="*/ 2 w 39"/>
                <a:gd name="T27" fmla="*/ 3 h 10"/>
                <a:gd name="T28" fmla="*/ 4 w 39"/>
                <a:gd name="T29" fmla="*/ 2 h 10"/>
                <a:gd name="T30" fmla="*/ 6 w 39"/>
                <a:gd name="T31" fmla="*/ 2 h 10"/>
                <a:gd name="T32" fmla="*/ 9 w 39"/>
                <a:gd name="T33" fmla="*/ 1 h 10"/>
                <a:gd name="T34" fmla="*/ 10 w 39"/>
                <a:gd name="T35" fmla="*/ 0 h 10"/>
                <a:gd name="T36" fmla="*/ 11 w 39"/>
                <a:gd name="T37" fmla="*/ 0 h 10"/>
                <a:gd name="T38" fmla="*/ 9 w 39"/>
                <a:gd name="T39" fmla="*/ 1 h 10"/>
                <a:gd name="T40" fmla="*/ 8 w 39"/>
                <a:gd name="T41" fmla="*/ 3 h 10"/>
                <a:gd name="T42" fmla="*/ 6 w 39"/>
                <a:gd name="T43" fmla="*/ 3 h 10"/>
                <a:gd name="T44" fmla="*/ 6 w 39"/>
                <a:gd name="T45" fmla="*/ 5 h 10"/>
                <a:gd name="T46" fmla="*/ 6 w 39"/>
                <a:gd name="T47" fmla="*/ 6 h 10"/>
                <a:gd name="T48" fmla="*/ 8 w 39"/>
                <a:gd name="T49" fmla="*/ 6 h 10"/>
                <a:gd name="T50" fmla="*/ 9 w 39"/>
                <a:gd name="T51" fmla="*/ 7 h 10"/>
                <a:gd name="T52" fmla="*/ 12 w 39"/>
                <a:gd name="T53" fmla="*/ 7 h 10"/>
                <a:gd name="T54" fmla="*/ 15 w 39"/>
                <a:gd name="T55" fmla="*/ 7 h 10"/>
                <a:gd name="T56" fmla="*/ 18 w 39"/>
                <a:gd name="T57" fmla="*/ 6 h 10"/>
                <a:gd name="T58" fmla="*/ 21 w 39"/>
                <a:gd name="T59" fmla="*/ 5 h 10"/>
                <a:gd name="T60" fmla="*/ 24 w 39"/>
                <a:gd name="T61" fmla="*/ 4 h 10"/>
                <a:gd name="T62" fmla="*/ 27 w 39"/>
                <a:gd name="T63" fmla="*/ 4 h 10"/>
                <a:gd name="T64" fmla="*/ 30 w 39"/>
                <a:gd name="T65" fmla="*/ 4 h 10"/>
                <a:gd name="T66" fmla="*/ 33 w 39"/>
                <a:gd name="T67" fmla="*/ 4 h 10"/>
                <a:gd name="T68" fmla="*/ 36 w 39"/>
                <a:gd name="T69" fmla="*/ 4 h 10"/>
                <a:gd name="T70" fmla="*/ 38 w 39"/>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10"/>
                <a:gd name="T110" fmla="*/ 39 w 39"/>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10">
                  <a:moveTo>
                    <a:pt x="39" y="5"/>
                  </a:moveTo>
                  <a:lnTo>
                    <a:pt x="38" y="5"/>
                  </a:lnTo>
                  <a:lnTo>
                    <a:pt x="37" y="5"/>
                  </a:lnTo>
                  <a:lnTo>
                    <a:pt x="35" y="5"/>
                  </a:lnTo>
                  <a:lnTo>
                    <a:pt x="34" y="5"/>
                  </a:lnTo>
                  <a:lnTo>
                    <a:pt x="32" y="6"/>
                  </a:lnTo>
                  <a:lnTo>
                    <a:pt x="30" y="6"/>
                  </a:lnTo>
                  <a:lnTo>
                    <a:pt x="28" y="6"/>
                  </a:lnTo>
                  <a:lnTo>
                    <a:pt x="27" y="6"/>
                  </a:lnTo>
                  <a:lnTo>
                    <a:pt x="25" y="6"/>
                  </a:lnTo>
                  <a:lnTo>
                    <a:pt x="24" y="7"/>
                  </a:lnTo>
                  <a:lnTo>
                    <a:pt x="22" y="7"/>
                  </a:lnTo>
                  <a:lnTo>
                    <a:pt x="21" y="9"/>
                  </a:lnTo>
                  <a:lnTo>
                    <a:pt x="19" y="9"/>
                  </a:lnTo>
                  <a:lnTo>
                    <a:pt x="18" y="9"/>
                  </a:lnTo>
                  <a:lnTo>
                    <a:pt x="16" y="10"/>
                  </a:lnTo>
                  <a:lnTo>
                    <a:pt x="14" y="10"/>
                  </a:lnTo>
                  <a:lnTo>
                    <a:pt x="12" y="10"/>
                  </a:lnTo>
                  <a:lnTo>
                    <a:pt x="9" y="10"/>
                  </a:lnTo>
                  <a:lnTo>
                    <a:pt x="6" y="10"/>
                  </a:lnTo>
                  <a:lnTo>
                    <a:pt x="3" y="9"/>
                  </a:lnTo>
                  <a:lnTo>
                    <a:pt x="1" y="9"/>
                  </a:lnTo>
                  <a:lnTo>
                    <a:pt x="0" y="8"/>
                  </a:lnTo>
                  <a:lnTo>
                    <a:pt x="0" y="6"/>
                  </a:lnTo>
                  <a:lnTo>
                    <a:pt x="0" y="4"/>
                  </a:lnTo>
                  <a:lnTo>
                    <a:pt x="0" y="3"/>
                  </a:lnTo>
                  <a:lnTo>
                    <a:pt x="2" y="3"/>
                  </a:lnTo>
                  <a:lnTo>
                    <a:pt x="2" y="2"/>
                  </a:lnTo>
                  <a:lnTo>
                    <a:pt x="4" y="2"/>
                  </a:lnTo>
                  <a:lnTo>
                    <a:pt x="6" y="2"/>
                  </a:lnTo>
                  <a:lnTo>
                    <a:pt x="8" y="1"/>
                  </a:lnTo>
                  <a:lnTo>
                    <a:pt x="9" y="1"/>
                  </a:lnTo>
                  <a:lnTo>
                    <a:pt x="10" y="0"/>
                  </a:lnTo>
                  <a:lnTo>
                    <a:pt x="11" y="0"/>
                  </a:lnTo>
                  <a:lnTo>
                    <a:pt x="10" y="0"/>
                  </a:lnTo>
                  <a:lnTo>
                    <a:pt x="9" y="1"/>
                  </a:lnTo>
                  <a:lnTo>
                    <a:pt x="8" y="2"/>
                  </a:lnTo>
                  <a:lnTo>
                    <a:pt x="8" y="3"/>
                  </a:lnTo>
                  <a:lnTo>
                    <a:pt x="7" y="3"/>
                  </a:lnTo>
                  <a:lnTo>
                    <a:pt x="6" y="3"/>
                  </a:lnTo>
                  <a:lnTo>
                    <a:pt x="6" y="4"/>
                  </a:lnTo>
                  <a:lnTo>
                    <a:pt x="6" y="5"/>
                  </a:lnTo>
                  <a:lnTo>
                    <a:pt x="6" y="6"/>
                  </a:lnTo>
                  <a:lnTo>
                    <a:pt x="7" y="6"/>
                  </a:lnTo>
                  <a:lnTo>
                    <a:pt x="8" y="6"/>
                  </a:lnTo>
                  <a:lnTo>
                    <a:pt x="8" y="7"/>
                  </a:lnTo>
                  <a:lnTo>
                    <a:pt x="9" y="7"/>
                  </a:lnTo>
                  <a:lnTo>
                    <a:pt x="12" y="7"/>
                  </a:lnTo>
                  <a:lnTo>
                    <a:pt x="13" y="7"/>
                  </a:lnTo>
                  <a:lnTo>
                    <a:pt x="15" y="7"/>
                  </a:lnTo>
                  <a:lnTo>
                    <a:pt x="16" y="6"/>
                  </a:lnTo>
                  <a:lnTo>
                    <a:pt x="18" y="6"/>
                  </a:lnTo>
                  <a:lnTo>
                    <a:pt x="19" y="6"/>
                  </a:lnTo>
                  <a:lnTo>
                    <a:pt x="21" y="5"/>
                  </a:lnTo>
                  <a:lnTo>
                    <a:pt x="23" y="4"/>
                  </a:lnTo>
                  <a:lnTo>
                    <a:pt x="24" y="4"/>
                  </a:lnTo>
                  <a:lnTo>
                    <a:pt x="26" y="4"/>
                  </a:lnTo>
                  <a:lnTo>
                    <a:pt x="27" y="4"/>
                  </a:lnTo>
                  <a:lnTo>
                    <a:pt x="28" y="4"/>
                  </a:lnTo>
                  <a:lnTo>
                    <a:pt x="30" y="4"/>
                  </a:lnTo>
                  <a:lnTo>
                    <a:pt x="31" y="4"/>
                  </a:lnTo>
                  <a:lnTo>
                    <a:pt x="33" y="4"/>
                  </a:lnTo>
                  <a:lnTo>
                    <a:pt x="34" y="4"/>
                  </a:lnTo>
                  <a:lnTo>
                    <a:pt x="36" y="4"/>
                  </a:lnTo>
                  <a:lnTo>
                    <a:pt x="37" y="5"/>
                  </a:lnTo>
                  <a:lnTo>
                    <a:pt x="38" y="5"/>
                  </a:lnTo>
                  <a:lnTo>
                    <a:pt x="39" y="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325"/>
            <p:cNvSpPr>
              <a:spLocks/>
            </p:cNvSpPr>
            <p:nvPr/>
          </p:nvSpPr>
          <p:spPr bwMode="auto">
            <a:xfrm>
              <a:off x="3114" y="1841"/>
              <a:ext cx="78" cy="63"/>
            </a:xfrm>
            <a:custGeom>
              <a:avLst/>
              <a:gdLst>
                <a:gd name="T0" fmla="*/ 39 w 78"/>
                <a:gd name="T1" fmla="*/ 5 h 63"/>
                <a:gd name="T2" fmla="*/ 44 w 78"/>
                <a:gd name="T3" fmla="*/ 16 h 63"/>
                <a:gd name="T4" fmla="*/ 47 w 78"/>
                <a:gd name="T5" fmla="*/ 26 h 63"/>
                <a:gd name="T6" fmla="*/ 48 w 78"/>
                <a:gd name="T7" fmla="*/ 32 h 63"/>
                <a:gd name="T8" fmla="*/ 45 w 78"/>
                <a:gd name="T9" fmla="*/ 39 h 63"/>
                <a:gd name="T10" fmla="*/ 36 w 78"/>
                <a:gd name="T11" fmla="*/ 44 h 63"/>
                <a:gd name="T12" fmla="*/ 27 w 78"/>
                <a:gd name="T13" fmla="*/ 45 h 63"/>
                <a:gd name="T14" fmla="*/ 17 w 78"/>
                <a:gd name="T15" fmla="*/ 42 h 63"/>
                <a:gd name="T16" fmla="*/ 12 w 78"/>
                <a:gd name="T17" fmla="*/ 34 h 63"/>
                <a:gd name="T18" fmla="*/ 8 w 78"/>
                <a:gd name="T19" fmla="*/ 25 h 63"/>
                <a:gd name="T20" fmla="*/ 8 w 78"/>
                <a:gd name="T21" fmla="*/ 23 h 63"/>
                <a:gd name="T22" fmla="*/ 8 w 78"/>
                <a:gd name="T23" fmla="*/ 28 h 63"/>
                <a:gd name="T24" fmla="*/ 9 w 78"/>
                <a:gd name="T25" fmla="*/ 32 h 63"/>
                <a:gd name="T26" fmla="*/ 11 w 78"/>
                <a:gd name="T27" fmla="*/ 37 h 63"/>
                <a:gd name="T28" fmla="*/ 14 w 78"/>
                <a:gd name="T29" fmla="*/ 40 h 63"/>
                <a:gd name="T30" fmla="*/ 16 w 78"/>
                <a:gd name="T31" fmla="*/ 43 h 63"/>
                <a:gd name="T32" fmla="*/ 18 w 78"/>
                <a:gd name="T33" fmla="*/ 49 h 63"/>
                <a:gd name="T34" fmla="*/ 15 w 78"/>
                <a:gd name="T35" fmla="*/ 56 h 63"/>
                <a:gd name="T36" fmla="*/ 7 w 78"/>
                <a:gd name="T37" fmla="*/ 61 h 63"/>
                <a:gd name="T38" fmla="*/ 1 w 78"/>
                <a:gd name="T39" fmla="*/ 63 h 63"/>
                <a:gd name="T40" fmla="*/ 5 w 78"/>
                <a:gd name="T41" fmla="*/ 62 h 63"/>
                <a:gd name="T42" fmla="*/ 11 w 78"/>
                <a:gd name="T43" fmla="*/ 61 h 63"/>
                <a:gd name="T44" fmla="*/ 17 w 78"/>
                <a:gd name="T45" fmla="*/ 59 h 63"/>
                <a:gd name="T46" fmla="*/ 21 w 78"/>
                <a:gd name="T47" fmla="*/ 56 h 63"/>
                <a:gd name="T48" fmla="*/ 22 w 78"/>
                <a:gd name="T49" fmla="*/ 53 h 63"/>
                <a:gd name="T50" fmla="*/ 24 w 78"/>
                <a:gd name="T51" fmla="*/ 50 h 63"/>
                <a:gd name="T52" fmla="*/ 24 w 78"/>
                <a:gd name="T53" fmla="*/ 49 h 63"/>
                <a:gd name="T54" fmla="*/ 26 w 78"/>
                <a:gd name="T55" fmla="*/ 47 h 63"/>
                <a:gd name="T56" fmla="*/ 28 w 78"/>
                <a:gd name="T57" fmla="*/ 47 h 63"/>
                <a:gd name="T58" fmla="*/ 31 w 78"/>
                <a:gd name="T59" fmla="*/ 48 h 63"/>
                <a:gd name="T60" fmla="*/ 34 w 78"/>
                <a:gd name="T61" fmla="*/ 47 h 63"/>
                <a:gd name="T62" fmla="*/ 39 w 78"/>
                <a:gd name="T63" fmla="*/ 46 h 63"/>
                <a:gd name="T64" fmla="*/ 46 w 78"/>
                <a:gd name="T65" fmla="*/ 42 h 63"/>
                <a:gd name="T66" fmla="*/ 50 w 78"/>
                <a:gd name="T67" fmla="*/ 37 h 63"/>
                <a:gd name="T68" fmla="*/ 52 w 78"/>
                <a:gd name="T69" fmla="*/ 35 h 63"/>
                <a:gd name="T70" fmla="*/ 54 w 78"/>
                <a:gd name="T71" fmla="*/ 36 h 63"/>
                <a:gd name="T72" fmla="*/ 65 w 78"/>
                <a:gd name="T73" fmla="*/ 37 h 63"/>
                <a:gd name="T74" fmla="*/ 74 w 78"/>
                <a:gd name="T75" fmla="*/ 37 h 63"/>
                <a:gd name="T76" fmla="*/ 78 w 78"/>
                <a:gd name="T77" fmla="*/ 37 h 63"/>
                <a:gd name="T78" fmla="*/ 75 w 78"/>
                <a:gd name="T79" fmla="*/ 36 h 63"/>
                <a:gd name="T80" fmla="*/ 72 w 78"/>
                <a:gd name="T81" fmla="*/ 36 h 63"/>
                <a:gd name="T82" fmla="*/ 68 w 78"/>
                <a:gd name="T83" fmla="*/ 35 h 63"/>
                <a:gd name="T84" fmla="*/ 57 w 78"/>
                <a:gd name="T85" fmla="*/ 31 h 63"/>
                <a:gd name="T86" fmla="*/ 50 w 78"/>
                <a:gd name="T87" fmla="*/ 22 h 63"/>
                <a:gd name="T88" fmla="*/ 43 w 78"/>
                <a:gd name="T89" fmla="*/ 9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63"/>
                <a:gd name="T137" fmla="*/ 78 w 78"/>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63">
                  <a:moveTo>
                    <a:pt x="37" y="0"/>
                  </a:moveTo>
                  <a:lnTo>
                    <a:pt x="38" y="2"/>
                  </a:lnTo>
                  <a:lnTo>
                    <a:pt x="39" y="5"/>
                  </a:lnTo>
                  <a:lnTo>
                    <a:pt x="41" y="8"/>
                  </a:lnTo>
                  <a:lnTo>
                    <a:pt x="42" y="12"/>
                  </a:lnTo>
                  <a:lnTo>
                    <a:pt x="44" y="16"/>
                  </a:lnTo>
                  <a:lnTo>
                    <a:pt x="45" y="20"/>
                  </a:lnTo>
                  <a:lnTo>
                    <a:pt x="47" y="23"/>
                  </a:lnTo>
                  <a:lnTo>
                    <a:pt x="47" y="26"/>
                  </a:lnTo>
                  <a:lnTo>
                    <a:pt x="48" y="28"/>
                  </a:lnTo>
                  <a:lnTo>
                    <a:pt x="48" y="29"/>
                  </a:lnTo>
                  <a:lnTo>
                    <a:pt x="48" y="32"/>
                  </a:lnTo>
                  <a:lnTo>
                    <a:pt x="48" y="35"/>
                  </a:lnTo>
                  <a:lnTo>
                    <a:pt x="47" y="37"/>
                  </a:lnTo>
                  <a:lnTo>
                    <a:pt x="45" y="39"/>
                  </a:lnTo>
                  <a:lnTo>
                    <a:pt x="42" y="41"/>
                  </a:lnTo>
                  <a:lnTo>
                    <a:pt x="39" y="43"/>
                  </a:lnTo>
                  <a:lnTo>
                    <a:pt x="36" y="44"/>
                  </a:lnTo>
                  <a:lnTo>
                    <a:pt x="33" y="45"/>
                  </a:lnTo>
                  <a:lnTo>
                    <a:pt x="30" y="45"/>
                  </a:lnTo>
                  <a:lnTo>
                    <a:pt x="27" y="45"/>
                  </a:lnTo>
                  <a:lnTo>
                    <a:pt x="23" y="45"/>
                  </a:lnTo>
                  <a:lnTo>
                    <a:pt x="20" y="43"/>
                  </a:lnTo>
                  <a:lnTo>
                    <a:pt x="17" y="42"/>
                  </a:lnTo>
                  <a:lnTo>
                    <a:pt x="15" y="39"/>
                  </a:lnTo>
                  <a:lnTo>
                    <a:pt x="13" y="37"/>
                  </a:lnTo>
                  <a:lnTo>
                    <a:pt x="12" y="34"/>
                  </a:lnTo>
                  <a:lnTo>
                    <a:pt x="11" y="31"/>
                  </a:lnTo>
                  <a:lnTo>
                    <a:pt x="9" y="28"/>
                  </a:lnTo>
                  <a:lnTo>
                    <a:pt x="8" y="25"/>
                  </a:lnTo>
                  <a:lnTo>
                    <a:pt x="8" y="22"/>
                  </a:lnTo>
                  <a:lnTo>
                    <a:pt x="8" y="23"/>
                  </a:lnTo>
                  <a:lnTo>
                    <a:pt x="8" y="25"/>
                  </a:lnTo>
                  <a:lnTo>
                    <a:pt x="8" y="26"/>
                  </a:lnTo>
                  <a:lnTo>
                    <a:pt x="8" y="28"/>
                  </a:lnTo>
                  <a:lnTo>
                    <a:pt x="9" y="29"/>
                  </a:lnTo>
                  <a:lnTo>
                    <a:pt x="9" y="31"/>
                  </a:lnTo>
                  <a:lnTo>
                    <a:pt x="9" y="32"/>
                  </a:lnTo>
                  <a:lnTo>
                    <a:pt x="9" y="34"/>
                  </a:lnTo>
                  <a:lnTo>
                    <a:pt x="10" y="35"/>
                  </a:lnTo>
                  <a:lnTo>
                    <a:pt x="11" y="37"/>
                  </a:lnTo>
                  <a:lnTo>
                    <a:pt x="12" y="38"/>
                  </a:lnTo>
                  <a:lnTo>
                    <a:pt x="12" y="39"/>
                  </a:lnTo>
                  <a:lnTo>
                    <a:pt x="14" y="40"/>
                  </a:lnTo>
                  <a:lnTo>
                    <a:pt x="15" y="41"/>
                  </a:lnTo>
                  <a:lnTo>
                    <a:pt x="15" y="42"/>
                  </a:lnTo>
                  <a:lnTo>
                    <a:pt x="16" y="43"/>
                  </a:lnTo>
                  <a:lnTo>
                    <a:pt x="17" y="43"/>
                  </a:lnTo>
                  <a:lnTo>
                    <a:pt x="18" y="46"/>
                  </a:lnTo>
                  <a:lnTo>
                    <a:pt x="18" y="49"/>
                  </a:lnTo>
                  <a:lnTo>
                    <a:pt x="18" y="52"/>
                  </a:lnTo>
                  <a:lnTo>
                    <a:pt x="17" y="55"/>
                  </a:lnTo>
                  <a:lnTo>
                    <a:pt x="15" y="56"/>
                  </a:lnTo>
                  <a:lnTo>
                    <a:pt x="13" y="58"/>
                  </a:lnTo>
                  <a:lnTo>
                    <a:pt x="10" y="60"/>
                  </a:lnTo>
                  <a:lnTo>
                    <a:pt x="7" y="61"/>
                  </a:lnTo>
                  <a:lnTo>
                    <a:pt x="3" y="62"/>
                  </a:lnTo>
                  <a:lnTo>
                    <a:pt x="0" y="63"/>
                  </a:lnTo>
                  <a:lnTo>
                    <a:pt x="1" y="63"/>
                  </a:lnTo>
                  <a:lnTo>
                    <a:pt x="2" y="63"/>
                  </a:lnTo>
                  <a:lnTo>
                    <a:pt x="3" y="62"/>
                  </a:lnTo>
                  <a:lnTo>
                    <a:pt x="5" y="62"/>
                  </a:lnTo>
                  <a:lnTo>
                    <a:pt x="6" y="62"/>
                  </a:lnTo>
                  <a:lnTo>
                    <a:pt x="9" y="62"/>
                  </a:lnTo>
                  <a:lnTo>
                    <a:pt x="11" y="61"/>
                  </a:lnTo>
                  <a:lnTo>
                    <a:pt x="12" y="61"/>
                  </a:lnTo>
                  <a:lnTo>
                    <a:pt x="15" y="60"/>
                  </a:lnTo>
                  <a:lnTo>
                    <a:pt x="17" y="59"/>
                  </a:lnTo>
                  <a:lnTo>
                    <a:pt x="18" y="59"/>
                  </a:lnTo>
                  <a:lnTo>
                    <a:pt x="19" y="58"/>
                  </a:lnTo>
                  <a:lnTo>
                    <a:pt x="21" y="56"/>
                  </a:lnTo>
                  <a:lnTo>
                    <a:pt x="21" y="55"/>
                  </a:lnTo>
                  <a:lnTo>
                    <a:pt x="22" y="55"/>
                  </a:lnTo>
                  <a:lnTo>
                    <a:pt x="22" y="53"/>
                  </a:lnTo>
                  <a:lnTo>
                    <a:pt x="23" y="52"/>
                  </a:lnTo>
                  <a:lnTo>
                    <a:pt x="23" y="51"/>
                  </a:lnTo>
                  <a:lnTo>
                    <a:pt x="24" y="50"/>
                  </a:lnTo>
                  <a:lnTo>
                    <a:pt x="24" y="49"/>
                  </a:lnTo>
                  <a:lnTo>
                    <a:pt x="24" y="48"/>
                  </a:lnTo>
                  <a:lnTo>
                    <a:pt x="25" y="48"/>
                  </a:lnTo>
                  <a:lnTo>
                    <a:pt x="26" y="47"/>
                  </a:lnTo>
                  <a:lnTo>
                    <a:pt x="27" y="47"/>
                  </a:lnTo>
                  <a:lnTo>
                    <a:pt x="28" y="47"/>
                  </a:lnTo>
                  <a:lnTo>
                    <a:pt x="29" y="48"/>
                  </a:lnTo>
                  <a:lnTo>
                    <a:pt x="30" y="48"/>
                  </a:lnTo>
                  <a:lnTo>
                    <a:pt x="31" y="48"/>
                  </a:lnTo>
                  <a:lnTo>
                    <a:pt x="32" y="48"/>
                  </a:lnTo>
                  <a:lnTo>
                    <a:pt x="33" y="48"/>
                  </a:lnTo>
                  <a:lnTo>
                    <a:pt x="34" y="47"/>
                  </a:lnTo>
                  <a:lnTo>
                    <a:pt x="35" y="46"/>
                  </a:lnTo>
                  <a:lnTo>
                    <a:pt x="37" y="46"/>
                  </a:lnTo>
                  <a:lnTo>
                    <a:pt x="39" y="46"/>
                  </a:lnTo>
                  <a:lnTo>
                    <a:pt x="42" y="44"/>
                  </a:lnTo>
                  <a:lnTo>
                    <a:pt x="44" y="43"/>
                  </a:lnTo>
                  <a:lnTo>
                    <a:pt x="46" y="42"/>
                  </a:lnTo>
                  <a:lnTo>
                    <a:pt x="48" y="40"/>
                  </a:lnTo>
                  <a:lnTo>
                    <a:pt x="49" y="39"/>
                  </a:lnTo>
                  <a:lnTo>
                    <a:pt x="50" y="37"/>
                  </a:lnTo>
                  <a:lnTo>
                    <a:pt x="51" y="37"/>
                  </a:lnTo>
                  <a:lnTo>
                    <a:pt x="52" y="35"/>
                  </a:lnTo>
                  <a:lnTo>
                    <a:pt x="52" y="34"/>
                  </a:lnTo>
                  <a:lnTo>
                    <a:pt x="54" y="36"/>
                  </a:lnTo>
                  <a:lnTo>
                    <a:pt x="57" y="37"/>
                  </a:lnTo>
                  <a:lnTo>
                    <a:pt x="61" y="37"/>
                  </a:lnTo>
                  <a:lnTo>
                    <a:pt x="65" y="37"/>
                  </a:lnTo>
                  <a:lnTo>
                    <a:pt x="68" y="37"/>
                  </a:lnTo>
                  <a:lnTo>
                    <a:pt x="71" y="37"/>
                  </a:lnTo>
                  <a:lnTo>
                    <a:pt x="74" y="37"/>
                  </a:lnTo>
                  <a:lnTo>
                    <a:pt x="76" y="37"/>
                  </a:lnTo>
                  <a:lnTo>
                    <a:pt x="78" y="37"/>
                  </a:lnTo>
                  <a:lnTo>
                    <a:pt x="77" y="37"/>
                  </a:lnTo>
                  <a:lnTo>
                    <a:pt x="76" y="37"/>
                  </a:lnTo>
                  <a:lnTo>
                    <a:pt x="75" y="36"/>
                  </a:lnTo>
                  <a:lnTo>
                    <a:pt x="74" y="36"/>
                  </a:lnTo>
                  <a:lnTo>
                    <a:pt x="73" y="36"/>
                  </a:lnTo>
                  <a:lnTo>
                    <a:pt x="72" y="36"/>
                  </a:lnTo>
                  <a:lnTo>
                    <a:pt x="71" y="36"/>
                  </a:lnTo>
                  <a:lnTo>
                    <a:pt x="69" y="36"/>
                  </a:lnTo>
                  <a:lnTo>
                    <a:pt x="68" y="35"/>
                  </a:lnTo>
                  <a:lnTo>
                    <a:pt x="65" y="35"/>
                  </a:lnTo>
                  <a:lnTo>
                    <a:pt x="60" y="33"/>
                  </a:lnTo>
                  <a:lnTo>
                    <a:pt x="57" y="31"/>
                  </a:lnTo>
                  <a:lnTo>
                    <a:pt x="54" y="29"/>
                  </a:lnTo>
                  <a:lnTo>
                    <a:pt x="52" y="25"/>
                  </a:lnTo>
                  <a:lnTo>
                    <a:pt x="50" y="22"/>
                  </a:lnTo>
                  <a:lnTo>
                    <a:pt x="47" y="17"/>
                  </a:lnTo>
                  <a:lnTo>
                    <a:pt x="45" y="13"/>
                  </a:lnTo>
                  <a:lnTo>
                    <a:pt x="43" y="9"/>
                  </a:lnTo>
                  <a:lnTo>
                    <a:pt x="40" y="5"/>
                  </a:lnTo>
                  <a:lnTo>
                    <a:pt x="37"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 name="Freeform 326"/>
            <p:cNvSpPr>
              <a:spLocks/>
            </p:cNvSpPr>
            <p:nvPr/>
          </p:nvSpPr>
          <p:spPr bwMode="auto">
            <a:xfrm>
              <a:off x="3114" y="1841"/>
              <a:ext cx="78" cy="63"/>
            </a:xfrm>
            <a:custGeom>
              <a:avLst/>
              <a:gdLst>
                <a:gd name="T0" fmla="*/ 39 w 78"/>
                <a:gd name="T1" fmla="*/ 5 h 63"/>
                <a:gd name="T2" fmla="*/ 44 w 78"/>
                <a:gd name="T3" fmla="*/ 16 h 63"/>
                <a:gd name="T4" fmla="*/ 47 w 78"/>
                <a:gd name="T5" fmla="*/ 26 h 63"/>
                <a:gd name="T6" fmla="*/ 48 w 78"/>
                <a:gd name="T7" fmla="*/ 32 h 63"/>
                <a:gd name="T8" fmla="*/ 45 w 78"/>
                <a:gd name="T9" fmla="*/ 39 h 63"/>
                <a:gd name="T10" fmla="*/ 36 w 78"/>
                <a:gd name="T11" fmla="*/ 44 h 63"/>
                <a:gd name="T12" fmla="*/ 27 w 78"/>
                <a:gd name="T13" fmla="*/ 45 h 63"/>
                <a:gd name="T14" fmla="*/ 17 w 78"/>
                <a:gd name="T15" fmla="*/ 42 h 63"/>
                <a:gd name="T16" fmla="*/ 12 w 78"/>
                <a:gd name="T17" fmla="*/ 34 h 63"/>
                <a:gd name="T18" fmla="*/ 8 w 78"/>
                <a:gd name="T19" fmla="*/ 25 h 63"/>
                <a:gd name="T20" fmla="*/ 8 w 78"/>
                <a:gd name="T21" fmla="*/ 23 h 63"/>
                <a:gd name="T22" fmla="*/ 8 w 78"/>
                <a:gd name="T23" fmla="*/ 28 h 63"/>
                <a:gd name="T24" fmla="*/ 9 w 78"/>
                <a:gd name="T25" fmla="*/ 32 h 63"/>
                <a:gd name="T26" fmla="*/ 11 w 78"/>
                <a:gd name="T27" fmla="*/ 37 h 63"/>
                <a:gd name="T28" fmla="*/ 14 w 78"/>
                <a:gd name="T29" fmla="*/ 40 h 63"/>
                <a:gd name="T30" fmla="*/ 16 w 78"/>
                <a:gd name="T31" fmla="*/ 43 h 63"/>
                <a:gd name="T32" fmla="*/ 18 w 78"/>
                <a:gd name="T33" fmla="*/ 49 h 63"/>
                <a:gd name="T34" fmla="*/ 15 w 78"/>
                <a:gd name="T35" fmla="*/ 56 h 63"/>
                <a:gd name="T36" fmla="*/ 7 w 78"/>
                <a:gd name="T37" fmla="*/ 61 h 63"/>
                <a:gd name="T38" fmla="*/ 1 w 78"/>
                <a:gd name="T39" fmla="*/ 63 h 63"/>
                <a:gd name="T40" fmla="*/ 5 w 78"/>
                <a:gd name="T41" fmla="*/ 62 h 63"/>
                <a:gd name="T42" fmla="*/ 11 w 78"/>
                <a:gd name="T43" fmla="*/ 61 h 63"/>
                <a:gd name="T44" fmla="*/ 17 w 78"/>
                <a:gd name="T45" fmla="*/ 59 h 63"/>
                <a:gd name="T46" fmla="*/ 21 w 78"/>
                <a:gd name="T47" fmla="*/ 56 h 63"/>
                <a:gd name="T48" fmla="*/ 22 w 78"/>
                <a:gd name="T49" fmla="*/ 53 h 63"/>
                <a:gd name="T50" fmla="*/ 24 w 78"/>
                <a:gd name="T51" fmla="*/ 50 h 63"/>
                <a:gd name="T52" fmla="*/ 24 w 78"/>
                <a:gd name="T53" fmla="*/ 49 h 63"/>
                <a:gd name="T54" fmla="*/ 26 w 78"/>
                <a:gd name="T55" fmla="*/ 47 h 63"/>
                <a:gd name="T56" fmla="*/ 28 w 78"/>
                <a:gd name="T57" fmla="*/ 47 h 63"/>
                <a:gd name="T58" fmla="*/ 31 w 78"/>
                <a:gd name="T59" fmla="*/ 48 h 63"/>
                <a:gd name="T60" fmla="*/ 34 w 78"/>
                <a:gd name="T61" fmla="*/ 47 h 63"/>
                <a:gd name="T62" fmla="*/ 39 w 78"/>
                <a:gd name="T63" fmla="*/ 46 h 63"/>
                <a:gd name="T64" fmla="*/ 46 w 78"/>
                <a:gd name="T65" fmla="*/ 42 h 63"/>
                <a:gd name="T66" fmla="*/ 50 w 78"/>
                <a:gd name="T67" fmla="*/ 37 h 63"/>
                <a:gd name="T68" fmla="*/ 52 w 78"/>
                <a:gd name="T69" fmla="*/ 35 h 63"/>
                <a:gd name="T70" fmla="*/ 54 w 78"/>
                <a:gd name="T71" fmla="*/ 36 h 63"/>
                <a:gd name="T72" fmla="*/ 65 w 78"/>
                <a:gd name="T73" fmla="*/ 37 h 63"/>
                <a:gd name="T74" fmla="*/ 74 w 78"/>
                <a:gd name="T75" fmla="*/ 37 h 63"/>
                <a:gd name="T76" fmla="*/ 78 w 78"/>
                <a:gd name="T77" fmla="*/ 37 h 63"/>
                <a:gd name="T78" fmla="*/ 75 w 78"/>
                <a:gd name="T79" fmla="*/ 36 h 63"/>
                <a:gd name="T80" fmla="*/ 72 w 78"/>
                <a:gd name="T81" fmla="*/ 36 h 63"/>
                <a:gd name="T82" fmla="*/ 68 w 78"/>
                <a:gd name="T83" fmla="*/ 35 h 63"/>
                <a:gd name="T84" fmla="*/ 57 w 78"/>
                <a:gd name="T85" fmla="*/ 31 h 63"/>
                <a:gd name="T86" fmla="*/ 50 w 78"/>
                <a:gd name="T87" fmla="*/ 22 h 63"/>
                <a:gd name="T88" fmla="*/ 43 w 78"/>
                <a:gd name="T89" fmla="*/ 9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63"/>
                <a:gd name="T137" fmla="*/ 78 w 78"/>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63">
                  <a:moveTo>
                    <a:pt x="37" y="0"/>
                  </a:moveTo>
                  <a:lnTo>
                    <a:pt x="38" y="2"/>
                  </a:lnTo>
                  <a:lnTo>
                    <a:pt x="39" y="5"/>
                  </a:lnTo>
                  <a:lnTo>
                    <a:pt x="41" y="8"/>
                  </a:lnTo>
                  <a:lnTo>
                    <a:pt x="42" y="12"/>
                  </a:lnTo>
                  <a:lnTo>
                    <a:pt x="44" y="16"/>
                  </a:lnTo>
                  <a:lnTo>
                    <a:pt x="45" y="20"/>
                  </a:lnTo>
                  <a:lnTo>
                    <a:pt x="47" y="23"/>
                  </a:lnTo>
                  <a:lnTo>
                    <a:pt x="47" y="26"/>
                  </a:lnTo>
                  <a:lnTo>
                    <a:pt x="48" y="28"/>
                  </a:lnTo>
                  <a:lnTo>
                    <a:pt x="48" y="29"/>
                  </a:lnTo>
                  <a:lnTo>
                    <a:pt x="48" y="32"/>
                  </a:lnTo>
                  <a:lnTo>
                    <a:pt x="48" y="35"/>
                  </a:lnTo>
                  <a:lnTo>
                    <a:pt x="47" y="37"/>
                  </a:lnTo>
                  <a:lnTo>
                    <a:pt x="45" y="39"/>
                  </a:lnTo>
                  <a:lnTo>
                    <a:pt x="42" y="41"/>
                  </a:lnTo>
                  <a:lnTo>
                    <a:pt x="39" y="43"/>
                  </a:lnTo>
                  <a:lnTo>
                    <a:pt x="36" y="44"/>
                  </a:lnTo>
                  <a:lnTo>
                    <a:pt x="33" y="45"/>
                  </a:lnTo>
                  <a:lnTo>
                    <a:pt x="30" y="45"/>
                  </a:lnTo>
                  <a:lnTo>
                    <a:pt x="27" y="45"/>
                  </a:lnTo>
                  <a:lnTo>
                    <a:pt x="23" y="45"/>
                  </a:lnTo>
                  <a:lnTo>
                    <a:pt x="20" y="43"/>
                  </a:lnTo>
                  <a:lnTo>
                    <a:pt x="17" y="42"/>
                  </a:lnTo>
                  <a:lnTo>
                    <a:pt x="15" y="39"/>
                  </a:lnTo>
                  <a:lnTo>
                    <a:pt x="13" y="37"/>
                  </a:lnTo>
                  <a:lnTo>
                    <a:pt x="12" y="34"/>
                  </a:lnTo>
                  <a:lnTo>
                    <a:pt x="11" y="31"/>
                  </a:lnTo>
                  <a:lnTo>
                    <a:pt x="9" y="28"/>
                  </a:lnTo>
                  <a:lnTo>
                    <a:pt x="8" y="25"/>
                  </a:lnTo>
                  <a:lnTo>
                    <a:pt x="8" y="22"/>
                  </a:lnTo>
                  <a:lnTo>
                    <a:pt x="8" y="23"/>
                  </a:lnTo>
                  <a:lnTo>
                    <a:pt x="8" y="25"/>
                  </a:lnTo>
                  <a:lnTo>
                    <a:pt x="8" y="26"/>
                  </a:lnTo>
                  <a:lnTo>
                    <a:pt x="8" y="28"/>
                  </a:lnTo>
                  <a:lnTo>
                    <a:pt x="9" y="29"/>
                  </a:lnTo>
                  <a:lnTo>
                    <a:pt x="9" y="31"/>
                  </a:lnTo>
                  <a:lnTo>
                    <a:pt x="9" y="32"/>
                  </a:lnTo>
                  <a:lnTo>
                    <a:pt x="9" y="34"/>
                  </a:lnTo>
                  <a:lnTo>
                    <a:pt x="10" y="35"/>
                  </a:lnTo>
                  <a:lnTo>
                    <a:pt x="11" y="37"/>
                  </a:lnTo>
                  <a:lnTo>
                    <a:pt x="12" y="38"/>
                  </a:lnTo>
                  <a:lnTo>
                    <a:pt x="12" y="39"/>
                  </a:lnTo>
                  <a:lnTo>
                    <a:pt x="14" y="40"/>
                  </a:lnTo>
                  <a:lnTo>
                    <a:pt x="15" y="41"/>
                  </a:lnTo>
                  <a:lnTo>
                    <a:pt x="15" y="42"/>
                  </a:lnTo>
                  <a:lnTo>
                    <a:pt x="16" y="43"/>
                  </a:lnTo>
                  <a:lnTo>
                    <a:pt x="17" y="43"/>
                  </a:lnTo>
                  <a:lnTo>
                    <a:pt x="18" y="46"/>
                  </a:lnTo>
                  <a:lnTo>
                    <a:pt x="18" y="49"/>
                  </a:lnTo>
                  <a:lnTo>
                    <a:pt x="18" y="52"/>
                  </a:lnTo>
                  <a:lnTo>
                    <a:pt x="17" y="55"/>
                  </a:lnTo>
                  <a:lnTo>
                    <a:pt x="15" y="56"/>
                  </a:lnTo>
                  <a:lnTo>
                    <a:pt x="13" y="58"/>
                  </a:lnTo>
                  <a:lnTo>
                    <a:pt x="10" y="60"/>
                  </a:lnTo>
                  <a:lnTo>
                    <a:pt x="7" y="61"/>
                  </a:lnTo>
                  <a:lnTo>
                    <a:pt x="3" y="62"/>
                  </a:lnTo>
                  <a:lnTo>
                    <a:pt x="0" y="63"/>
                  </a:lnTo>
                  <a:lnTo>
                    <a:pt x="1" y="63"/>
                  </a:lnTo>
                  <a:lnTo>
                    <a:pt x="2" y="63"/>
                  </a:lnTo>
                  <a:lnTo>
                    <a:pt x="3" y="62"/>
                  </a:lnTo>
                  <a:lnTo>
                    <a:pt x="5" y="62"/>
                  </a:lnTo>
                  <a:lnTo>
                    <a:pt x="6" y="62"/>
                  </a:lnTo>
                  <a:lnTo>
                    <a:pt x="9" y="62"/>
                  </a:lnTo>
                  <a:lnTo>
                    <a:pt x="11" y="61"/>
                  </a:lnTo>
                  <a:lnTo>
                    <a:pt x="12" y="61"/>
                  </a:lnTo>
                  <a:lnTo>
                    <a:pt x="15" y="60"/>
                  </a:lnTo>
                  <a:lnTo>
                    <a:pt x="17" y="59"/>
                  </a:lnTo>
                  <a:lnTo>
                    <a:pt x="18" y="59"/>
                  </a:lnTo>
                  <a:lnTo>
                    <a:pt x="19" y="58"/>
                  </a:lnTo>
                  <a:lnTo>
                    <a:pt x="21" y="56"/>
                  </a:lnTo>
                  <a:lnTo>
                    <a:pt x="21" y="55"/>
                  </a:lnTo>
                  <a:lnTo>
                    <a:pt x="22" y="55"/>
                  </a:lnTo>
                  <a:lnTo>
                    <a:pt x="22" y="53"/>
                  </a:lnTo>
                  <a:lnTo>
                    <a:pt x="23" y="52"/>
                  </a:lnTo>
                  <a:lnTo>
                    <a:pt x="23" y="51"/>
                  </a:lnTo>
                  <a:lnTo>
                    <a:pt x="24" y="50"/>
                  </a:lnTo>
                  <a:lnTo>
                    <a:pt x="24" y="49"/>
                  </a:lnTo>
                  <a:lnTo>
                    <a:pt x="24" y="48"/>
                  </a:lnTo>
                  <a:lnTo>
                    <a:pt x="25" y="48"/>
                  </a:lnTo>
                  <a:lnTo>
                    <a:pt x="26" y="47"/>
                  </a:lnTo>
                  <a:lnTo>
                    <a:pt x="27" y="47"/>
                  </a:lnTo>
                  <a:lnTo>
                    <a:pt x="28" y="47"/>
                  </a:lnTo>
                  <a:lnTo>
                    <a:pt x="29" y="48"/>
                  </a:lnTo>
                  <a:lnTo>
                    <a:pt x="30" y="48"/>
                  </a:lnTo>
                  <a:lnTo>
                    <a:pt x="31" y="48"/>
                  </a:lnTo>
                  <a:lnTo>
                    <a:pt x="32" y="48"/>
                  </a:lnTo>
                  <a:lnTo>
                    <a:pt x="33" y="48"/>
                  </a:lnTo>
                  <a:lnTo>
                    <a:pt x="34" y="47"/>
                  </a:lnTo>
                  <a:lnTo>
                    <a:pt x="35" y="46"/>
                  </a:lnTo>
                  <a:lnTo>
                    <a:pt x="37" y="46"/>
                  </a:lnTo>
                  <a:lnTo>
                    <a:pt x="39" y="46"/>
                  </a:lnTo>
                  <a:lnTo>
                    <a:pt x="42" y="44"/>
                  </a:lnTo>
                  <a:lnTo>
                    <a:pt x="44" y="43"/>
                  </a:lnTo>
                  <a:lnTo>
                    <a:pt x="46" y="42"/>
                  </a:lnTo>
                  <a:lnTo>
                    <a:pt x="48" y="40"/>
                  </a:lnTo>
                  <a:lnTo>
                    <a:pt x="49" y="39"/>
                  </a:lnTo>
                  <a:lnTo>
                    <a:pt x="50" y="37"/>
                  </a:lnTo>
                  <a:lnTo>
                    <a:pt x="51" y="37"/>
                  </a:lnTo>
                  <a:lnTo>
                    <a:pt x="52" y="35"/>
                  </a:lnTo>
                  <a:lnTo>
                    <a:pt x="52" y="34"/>
                  </a:lnTo>
                  <a:lnTo>
                    <a:pt x="54" y="36"/>
                  </a:lnTo>
                  <a:lnTo>
                    <a:pt x="57" y="37"/>
                  </a:lnTo>
                  <a:lnTo>
                    <a:pt x="61" y="37"/>
                  </a:lnTo>
                  <a:lnTo>
                    <a:pt x="65" y="37"/>
                  </a:lnTo>
                  <a:lnTo>
                    <a:pt x="68" y="37"/>
                  </a:lnTo>
                  <a:lnTo>
                    <a:pt x="71" y="37"/>
                  </a:lnTo>
                  <a:lnTo>
                    <a:pt x="74" y="37"/>
                  </a:lnTo>
                  <a:lnTo>
                    <a:pt x="76" y="37"/>
                  </a:lnTo>
                  <a:lnTo>
                    <a:pt x="78" y="37"/>
                  </a:lnTo>
                  <a:lnTo>
                    <a:pt x="77" y="37"/>
                  </a:lnTo>
                  <a:lnTo>
                    <a:pt x="76" y="37"/>
                  </a:lnTo>
                  <a:lnTo>
                    <a:pt x="75" y="36"/>
                  </a:lnTo>
                  <a:lnTo>
                    <a:pt x="74" y="36"/>
                  </a:lnTo>
                  <a:lnTo>
                    <a:pt x="73" y="36"/>
                  </a:lnTo>
                  <a:lnTo>
                    <a:pt x="72" y="36"/>
                  </a:lnTo>
                  <a:lnTo>
                    <a:pt x="71" y="36"/>
                  </a:lnTo>
                  <a:lnTo>
                    <a:pt x="69" y="36"/>
                  </a:lnTo>
                  <a:lnTo>
                    <a:pt x="68" y="35"/>
                  </a:lnTo>
                  <a:lnTo>
                    <a:pt x="65" y="35"/>
                  </a:lnTo>
                  <a:lnTo>
                    <a:pt x="60" y="33"/>
                  </a:lnTo>
                  <a:lnTo>
                    <a:pt x="57" y="31"/>
                  </a:lnTo>
                  <a:lnTo>
                    <a:pt x="54" y="29"/>
                  </a:lnTo>
                  <a:lnTo>
                    <a:pt x="52" y="25"/>
                  </a:lnTo>
                  <a:lnTo>
                    <a:pt x="50" y="22"/>
                  </a:lnTo>
                  <a:lnTo>
                    <a:pt x="47" y="17"/>
                  </a:lnTo>
                  <a:lnTo>
                    <a:pt x="45" y="13"/>
                  </a:lnTo>
                  <a:lnTo>
                    <a:pt x="43" y="9"/>
                  </a:lnTo>
                  <a:lnTo>
                    <a:pt x="40" y="5"/>
                  </a:lnTo>
                  <a:lnTo>
                    <a:pt x="37"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327"/>
            <p:cNvSpPr>
              <a:spLocks/>
            </p:cNvSpPr>
            <p:nvPr/>
          </p:nvSpPr>
          <p:spPr bwMode="auto">
            <a:xfrm>
              <a:off x="3114" y="1841"/>
              <a:ext cx="78" cy="63"/>
            </a:xfrm>
            <a:custGeom>
              <a:avLst/>
              <a:gdLst>
                <a:gd name="T0" fmla="*/ 39 w 78"/>
                <a:gd name="T1" fmla="*/ 5 h 63"/>
                <a:gd name="T2" fmla="*/ 44 w 78"/>
                <a:gd name="T3" fmla="*/ 16 h 63"/>
                <a:gd name="T4" fmla="*/ 47 w 78"/>
                <a:gd name="T5" fmla="*/ 26 h 63"/>
                <a:gd name="T6" fmla="*/ 48 w 78"/>
                <a:gd name="T7" fmla="*/ 32 h 63"/>
                <a:gd name="T8" fmla="*/ 45 w 78"/>
                <a:gd name="T9" fmla="*/ 39 h 63"/>
                <a:gd name="T10" fmla="*/ 36 w 78"/>
                <a:gd name="T11" fmla="*/ 44 h 63"/>
                <a:gd name="T12" fmla="*/ 27 w 78"/>
                <a:gd name="T13" fmla="*/ 45 h 63"/>
                <a:gd name="T14" fmla="*/ 17 w 78"/>
                <a:gd name="T15" fmla="*/ 42 h 63"/>
                <a:gd name="T16" fmla="*/ 12 w 78"/>
                <a:gd name="T17" fmla="*/ 34 h 63"/>
                <a:gd name="T18" fmla="*/ 8 w 78"/>
                <a:gd name="T19" fmla="*/ 25 h 63"/>
                <a:gd name="T20" fmla="*/ 8 w 78"/>
                <a:gd name="T21" fmla="*/ 23 h 63"/>
                <a:gd name="T22" fmla="*/ 8 w 78"/>
                <a:gd name="T23" fmla="*/ 28 h 63"/>
                <a:gd name="T24" fmla="*/ 9 w 78"/>
                <a:gd name="T25" fmla="*/ 32 h 63"/>
                <a:gd name="T26" fmla="*/ 11 w 78"/>
                <a:gd name="T27" fmla="*/ 37 h 63"/>
                <a:gd name="T28" fmla="*/ 14 w 78"/>
                <a:gd name="T29" fmla="*/ 40 h 63"/>
                <a:gd name="T30" fmla="*/ 16 w 78"/>
                <a:gd name="T31" fmla="*/ 43 h 63"/>
                <a:gd name="T32" fmla="*/ 18 w 78"/>
                <a:gd name="T33" fmla="*/ 49 h 63"/>
                <a:gd name="T34" fmla="*/ 15 w 78"/>
                <a:gd name="T35" fmla="*/ 56 h 63"/>
                <a:gd name="T36" fmla="*/ 7 w 78"/>
                <a:gd name="T37" fmla="*/ 61 h 63"/>
                <a:gd name="T38" fmla="*/ 1 w 78"/>
                <a:gd name="T39" fmla="*/ 63 h 63"/>
                <a:gd name="T40" fmla="*/ 5 w 78"/>
                <a:gd name="T41" fmla="*/ 62 h 63"/>
                <a:gd name="T42" fmla="*/ 11 w 78"/>
                <a:gd name="T43" fmla="*/ 61 h 63"/>
                <a:gd name="T44" fmla="*/ 17 w 78"/>
                <a:gd name="T45" fmla="*/ 59 h 63"/>
                <a:gd name="T46" fmla="*/ 21 w 78"/>
                <a:gd name="T47" fmla="*/ 56 h 63"/>
                <a:gd name="T48" fmla="*/ 22 w 78"/>
                <a:gd name="T49" fmla="*/ 53 h 63"/>
                <a:gd name="T50" fmla="*/ 24 w 78"/>
                <a:gd name="T51" fmla="*/ 50 h 63"/>
                <a:gd name="T52" fmla="*/ 24 w 78"/>
                <a:gd name="T53" fmla="*/ 49 h 63"/>
                <a:gd name="T54" fmla="*/ 26 w 78"/>
                <a:gd name="T55" fmla="*/ 47 h 63"/>
                <a:gd name="T56" fmla="*/ 28 w 78"/>
                <a:gd name="T57" fmla="*/ 47 h 63"/>
                <a:gd name="T58" fmla="*/ 31 w 78"/>
                <a:gd name="T59" fmla="*/ 48 h 63"/>
                <a:gd name="T60" fmla="*/ 34 w 78"/>
                <a:gd name="T61" fmla="*/ 47 h 63"/>
                <a:gd name="T62" fmla="*/ 39 w 78"/>
                <a:gd name="T63" fmla="*/ 46 h 63"/>
                <a:gd name="T64" fmla="*/ 46 w 78"/>
                <a:gd name="T65" fmla="*/ 42 h 63"/>
                <a:gd name="T66" fmla="*/ 50 w 78"/>
                <a:gd name="T67" fmla="*/ 37 h 63"/>
                <a:gd name="T68" fmla="*/ 52 w 78"/>
                <a:gd name="T69" fmla="*/ 35 h 63"/>
                <a:gd name="T70" fmla="*/ 54 w 78"/>
                <a:gd name="T71" fmla="*/ 36 h 63"/>
                <a:gd name="T72" fmla="*/ 65 w 78"/>
                <a:gd name="T73" fmla="*/ 37 h 63"/>
                <a:gd name="T74" fmla="*/ 74 w 78"/>
                <a:gd name="T75" fmla="*/ 37 h 63"/>
                <a:gd name="T76" fmla="*/ 78 w 78"/>
                <a:gd name="T77" fmla="*/ 37 h 63"/>
                <a:gd name="T78" fmla="*/ 75 w 78"/>
                <a:gd name="T79" fmla="*/ 36 h 63"/>
                <a:gd name="T80" fmla="*/ 72 w 78"/>
                <a:gd name="T81" fmla="*/ 36 h 63"/>
                <a:gd name="T82" fmla="*/ 68 w 78"/>
                <a:gd name="T83" fmla="*/ 35 h 63"/>
                <a:gd name="T84" fmla="*/ 57 w 78"/>
                <a:gd name="T85" fmla="*/ 31 h 63"/>
                <a:gd name="T86" fmla="*/ 50 w 78"/>
                <a:gd name="T87" fmla="*/ 22 h 63"/>
                <a:gd name="T88" fmla="*/ 43 w 78"/>
                <a:gd name="T89" fmla="*/ 9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63"/>
                <a:gd name="T137" fmla="*/ 78 w 78"/>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63">
                  <a:moveTo>
                    <a:pt x="37" y="0"/>
                  </a:moveTo>
                  <a:lnTo>
                    <a:pt x="38" y="2"/>
                  </a:lnTo>
                  <a:lnTo>
                    <a:pt x="39" y="5"/>
                  </a:lnTo>
                  <a:lnTo>
                    <a:pt x="41" y="8"/>
                  </a:lnTo>
                  <a:lnTo>
                    <a:pt x="42" y="12"/>
                  </a:lnTo>
                  <a:lnTo>
                    <a:pt x="44" y="16"/>
                  </a:lnTo>
                  <a:lnTo>
                    <a:pt x="45" y="20"/>
                  </a:lnTo>
                  <a:lnTo>
                    <a:pt x="47" y="23"/>
                  </a:lnTo>
                  <a:lnTo>
                    <a:pt x="47" y="26"/>
                  </a:lnTo>
                  <a:lnTo>
                    <a:pt x="48" y="28"/>
                  </a:lnTo>
                  <a:lnTo>
                    <a:pt x="48" y="29"/>
                  </a:lnTo>
                  <a:lnTo>
                    <a:pt x="48" y="32"/>
                  </a:lnTo>
                  <a:lnTo>
                    <a:pt x="48" y="35"/>
                  </a:lnTo>
                  <a:lnTo>
                    <a:pt x="47" y="37"/>
                  </a:lnTo>
                  <a:lnTo>
                    <a:pt x="45" y="39"/>
                  </a:lnTo>
                  <a:lnTo>
                    <a:pt x="42" y="41"/>
                  </a:lnTo>
                  <a:lnTo>
                    <a:pt x="39" y="43"/>
                  </a:lnTo>
                  <a:lnTo>
                    <a:pt x="36" y="44"/>
                  </a:lnTo>
                  <a:lnTo>
                    <a:pt x="33" y="45"/>
                  </a:lnTo>
                  <a:lnTo>
                    <a:pt x="30" y="45"/>
                  </a:lnTo>
                  <a:lnTo>
                    <a:pt x="27" y="45"/>
                  </a:lnTo>
                  <a:lnTo>
                    <a:pt x="23" y="45"/>
                  </a:lnTo>
                  <a:lnTo>
                    <a:pt x="20" y="43"/>
                  </a:lnTo>
                  <a:lnTo>
                    <a:pt x="17" y="42"/>
                  </a:lnTo>
                  <a:lnTo>
                    <a:pt x="15" y="39"/>
                  </a:lnTo>
                  <a:lnTo>
                    <a:pt x="13" y="37"/>
                  </a:lnTo>
                  <a:lnTo>
                    <a:pt x="12" y="34"/>
                  </a:lnTo>
                  <a:lnTo>
                    <a:pt x="11" y="31"/>
                  </a:lnTo>
                  <a:lnTo>
                    <a:pt x="9" y="28"/>
                  </a:lnTo>
                  <a:lnTo>
                    <a:pt x="8" y="25"/>
                  </a:lnTo>
                  <a:lnTo>
                    <a:pt x="8" y="22"/>
                  </a:lnTo>
                  <a:lnTo>
                    <a:pt x="8" y="23"/>
                  </a:lnTo>
                  <a:lnTo>
                    <a:pt x="8" y="25"/>
                  </a:lnTo>
                  <a:lnTo>
                    <a:pt x="8" y="26"/>
                  </a:lnTo>
                  <a:lnTo>
                    <a:pt x="8" y="28"/>
                  </a:lnTo>
                  <a:lnTo>
                    <a:pt x="9" y="29"/>
                  </a:lnTo>
                  <a:lnTo>
                    <a:pt x="9" y="31"/>
                  </a:lnTo>
                  <a:lnTo>
                    <a:pt x="9" y="32"/>
                  </a:lnTo>
                  <a:lnTo>
                    <a:pt x="9" y="34"/>
                  </a:lnTo>
                  <a:lnTo>
                    <a:pt x="10" y="35"/>
                  </a:lnTo>
                  <a:lnTo>
                    <a:pt x="11" y="37"/>
                  </a:lnTo>
                  <a:lnTo>
                    <a:pt x="12" y="38"/>
                  </a:lnTo>
                  <a:lnTo>
                    <a:pt x="12" y="39"/>
                  </a:lnTo>
                  <a:lnTo>
                    <a:pt x="14" y="40"/>
                  </a:lnTo>
                  <a:lnTo>
                    <a:pt x="15" y="41"/>
                  </a:lnTo>
                  <a:lnTo>
                    <a:pt x="15" y="42"/>
                  </a:lnTo>
                  <a:lnTo>
                    <a:pt x="16" y="43"/>
                  </a:lnTo>
                  <a:lnTo>
                    <a:pt x="17" y="43"/>
                  </a:lnTo>
                  <a:lnTo>
                    <a:pt x="18" y="46"/>
                  </a:lnTo>
                  <a:lnTo>
                    <a:pt x="18" y="49"/>
                  </a:lnTo>
                  <a:lnTo>
                    <a:pt x="18" y="52"/>
                  </a:lnTo>
                  <a:lnTo>
                    <a:pt x="17" y="55"/>
                  </a:lnTo>
                  <a:lnTo>
                    <a:pt x="15" y="56"/>
                  </a:lnTo>
                  <a:lnTo>
                    <a:pt x="13" y="58"/>
                  </a:lnTo>
                  <a:lnTo>
                    <a:pt x="10" y="60"/>
                  </a:lnTo>
                  <a:lnTo>
                    <a:pt x="7" y="61"/>
                  </a:lnTo>
                  <a:lnTo>
                    <a:pt x="3" y="62"/>
                  </a:lnTo>
                  <a:lnTo>
                    <a:pt x="0" y="63"/>
                  </a:lnTo>
                  <a:lnTo>
                    <a:pt x="1" y="63"/>
                  </a:lnTo>
                  <a:lnTo>
                    <a:pt x="2" y="63"/>
                  </a:lnTo>
                  <a:lnTo>
                    <a:pt x="3" y="62"/>
                  </a:lnTo>
                  <a:lnTo>
                    <a:pt x="5" y="62"/>
                  </a:lnTo>
                  <a:lnTo>
                    <a:pt x="6" y="62"/>
                  </a:lnTo>
                  <a:lnTo>
                    <a:pt x="9" y="62"/>
                  </a:lnTo>
                  <a:lnTo>
                    <a:pt x="11" y="61"/>
                  </a:lnTo>
                  <a:lnTo>
                    <a:pt x="12" y="61"/>
                  </a:lnTo>
                  <a:lnTo>
                    <a:pt x="15" y="60"/>
                  </a:lnTo>
                  <a:lnTo>
                    <a:pt x="17" y="59"/>
                  </a:lnTo>
                  <a:lnTo>
                    <a:pt x="18" y="59"/>
                  </a:lnTo>
                  <a:lnTo>
                    <a:pt x="19" y="58"/>
                  </a:lnTo>
                  <a:lnTo>
                    <a:pt x="21" y="56"/>
                  </a:lnTo>
                  <a:lnTo>
                    <a:pt x="21" y="55"/>
                  </a:lnTo>
                  <a:lnTo>
                    <a:pt x="22" y="55"/>
                  </a:lnTo>
                  <a:lnTo>
                    <a:pt x="22" y="53"/>
                  </a:lnTo>
                  <a:lnTo>
                    <a:pt x="23" y="52"/>
                  </a:lnTo>
                  <a:lnTo>
                    <a:pt x="23" y="51"/>
                  </a:lnTo>
                  <a:lnTo>
                    <a:pt x="24" y="50"/>
                  </a:lnTo>
                  <a:lnTo>
                    <a:pt x="24" y="49"/>
                  </a:lnTo>
                  <a:lnTo>
                    <a:pt x="24" y="48"/>
                  </a:lnTo>
                  <a:lnTo>
                    <a:pt x="25" y="48"/>
                  </a:lnTo>
                  <a:lnTo>
                    <a:pt x="26" y="47"/>
                  </a:lnTo>
                  <a:lnTo>
                    <a:pt x="27" y="47"/>
                  </a:lnTo>
                  <a:lnTo>
                    <a:pt x="28" y="47"/>
                  </a:lnTo>
                  <a:lnTo>
                    <a:pt x="29" y="48"/>
                  </a:lnTo>
                  <a:lnTo>
                    <a:pt x="30" y="48"/>
                  </a:lnTo>
                  <a:lnTo>
                    <a:pt x="31" y="48"/>
                  </a:lnTo>
                  <a:lnTo>
                    <a:pt x="32" y="48"/>
                  </a:lnTo>
                  <a:lnTo>
                    <a:pt x="33" y="48"/>
                  </a:lnTo>
                  <a:lnTo>
                    <a:pt x="34" y="47"/>
                  </a:lnTo>
                  <a:lnTo>
                    <a:pt x="35" y="46"/>
                  </a:lnTo>
                  <a:lnTo>
                    <a:pt x="37" y="46"/>
                  </a:lnTo>
                  <a:lnTo>
                    <a:pt x="39" y="46"/>
                  </a:lnTo>
                  <a:lnTo>
                    <a:pt x="42" y="44"/>
                  </a:lnTo>
                  <a:lnTo>
                    <a:pt x="44" y="43"/>
                  </a:lnTo>
                  <a:lnTo>
                    <a:pt x="46" y="42"/>
                  </a:lnTo>
                  <a:lnTo>
                    <a:pt x="48" y="40"/>
                  </a:lnTo>
                  <a:lnTo>
                    <a:pt x="49" y="39"/>
                  </a:lnTo>
                  <a:lnTo>
                    <a:pt x="50" y="37"/>
                  </a:lnTo>
                  <a:lnTo>
                    <a:pt x="51" y="37"/>
                  </a:lnTo>
                  <a:lnTo>
                    <a:pt x="52" y="35"/>
                  </a:lnTo>
                  <a:lnTo>
                    <a:pt x="52" y="34"/>
                  </a:lnTo>
                  <a:lnTo>
                    <a:pt x="54" y="36"/>
                  </a:lnTo>
                  <a:lnTo>
                    <a:pt x="57" y="37"/>
                  </a:lnTo>
                  <a:lnTo>
                    <a:pt x="61" y="37"/>
                  </a:lnTo>
                  <a:lnTo>
                    <a:pt x="65" y="37"/>
                  </a:lnTo>
                  <a:lnTo>
                    <a:pt x="68" y="37"/>
                  </a:lnTo>
                  <a:lnTo>
                    <a:pt x="71" y="37"/>
                  </a:lnTo>
                  <a:lnTo>
                    <a:pt x="74" y="37"/>
                  </a:lnTo>
                  <a:lnTo>
                    <a:pt x="76" y="37"/>
                  </a:lnTo>
                  <a:lnTo>
                    <a:pt x="78" y="37"/>
                  </a:lnTo>
                  <a:lnTo>
                    <a:pt x="77" y="37"/>
                  </a:lnTo>
                  <a:lnTo>
                    <a:pt x="76" y="37"/>
                  </a:lnTo>
                  <a:lnTo>
                    <a:pt x="75" y="36"/>
                  </a:lnTo>
                  <a:lnTo>
                    <a:pt x="74" y="36"/>
                  </a:lnTo>
                  <a:lnTo>
                    <a:pt x="73" y="36"/>
                  </a:lnTo>
                  <a:lnTo>
                    <a:pt x="72" y="36"/>
                  </a:lnTo>
                  <a:lnTo>
                    <a:pt x="71" y="36"/>
                  </a:lnTo>
                  <a:lnTo>
                    <a:pt x="69" y="36"/>
                  </a:lnTo>
                  <a:lnTo>
                    <a:pt x="68" y="35"/>
                  </a:lnTo>
                  <a:lnTo>
                    <a:pt x="65" y="35"/>
                  </a:lnTo>
                  <a:lnTo>
                    <a:pt x="60" y="33"/>
                  </a:lnTo>
                  <a:lnTo>
                    <a:pt x="57" y="31"/>
                  </a:lnTo>
                  <a:lnTo>
                    <a:pt x="54" y="29"/>
                  </a:lnTo>
                  <a:lnTo>
                    <a:pt x="52" y="25"/>
                  </a:lnTo>
                  <a:lnTo>
                    <a:pt x="50" y="22"/>
                  </a:lnTo>
                  <a:lnTo>
                    <a:pt x="47" y="17"/>
                  </a:lnTo>
                  <a:lnTo>
                    <a:pt x="45" y="13"/>
                  </a:lnTo>
                  <a:lnTo>
                    <a:pt x="43" y="9"/>
                  </a:lnTo>
                  <a:lnTo>
                    <a:pt x="40" y="5"/>
                  </a:lnTo>
                  <a:lnTo>
                    <a:pt x="37"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328"/>
            <p:cNvSpPr>
              <a:spLocks/>
            </p:cNvSpPr>
            <p:nvPr/>
          </p:nvSpPr>
          <p:spPr bwMode="auto">
            <a:xfrm>
              <a:off x="2956" y="1768"/>
              <a:ext cx="135" cy="129"/>
            </a:xfrm>
            <a:custGeom>
              <a:avLst/>
              <a:gdLst>
                <a:gd name="T0" fmla="*/ 67 w 135"/>
                <a:gd name="T1" fmla="*/ 126 h 129"/>
                <a:gd name="T2" fmla="*/ 55 w 135"/>
                <a:gd name="T3" fmla="*/ 116 h 129"/>
                <a:gd name="T4" fmla="*/ 44 w 135"/>
                <a:gd name="T5" fmla="*/ 119 h 129"/>
                <a:gd name="T6" fmla="*/ 37 w 135"/>
                <a:gd name="T7" fmla="*/ 122 h 129"/>
                <a:gd name="T8" fmla="*/ 51 w 135"/>
                <a:gd name="T9" fmla="*/ 113 h 129"/>
                <a:gd name="T10" fmla="*/ 48 w 135"/>
                <a:gd name="T11" fmla="*/ 95 h 129"/>
                <a:gd name="T12" fmla="*/ 29 w 135"/>
                <a:gd name="T13" fmla="*/ 84 h 129"/>
                <a:gd name="T14" fmla="*/ 18 w 135"/>
                <a:gd name="T15" fmla="*/ 69 h 129"/>
                <a:gd name="T16" fmla="*/ 27 w 135"/>
                <a:gd name="T17" fmla="*/ 54 h 129"/>
                <a:gd name="T18" fmla="*/ 22 w 135"/>
                <a:gd name="T19" fmla="*/ 43 h 129"/>
                <a:gd name="T20" fmla="*/ 0 w 135"/>
                <a:gd name="T21" fmla="*/ 43 h 129"/>
                <a:gd name="T22" fmla="*/ 16 w 135"/>
                <a:gd name="T23" fmla="*/ 35 h 129"/>
                <a:gd name="T24" fmla="*/ 20 w 135"/>
                <a:gd name="T25" fmla="*/ 26 h 129"/>
                <a:gd name="T26" fmla="*/ 11 w 135"/>
                <a:gd name="T27" fmla="*/ 0 h 129"/>
                <a:gd name="T28" fmla="*/ 21 w 135"/>
                <a:gd name="T29" fmla="*/ 22 h 129"/>
                <a:gd name="T30" fmla="*/ 32 w 135"/>
                <a:gd name="T31" fmla="*/ 16 h 129"/>
                <a:gd name="T32" fmla="*/ 24 w 135"/>
                <a:gd name="T33" fmla="*/ 28 h 129"/>
                <a:gd name="T34" fmla="*/ 25 w 135"/>
                <a:gd name="T35" fmla="*/ 46 h 129"/>
                <a:gd name="T36" fmla="*/ 34 w 135"/>
                <a:gd name="T37" fmla="*/ 60 h 129"/>
                <a:gd name="T38" fmla="*/ 49 w 135"/>
                <a:gd name="T39" fmla="*/ 75 h 129"/>
                <a:gd name="T40" fmla="*/ 59 w 135"/>
                <a:gd name="T41" fmla="*/ 75 h 129"/>
                <a:gd name="T42" fmla="*/ 62 w 135"/>
                <a:gd name="T43" fmla="*/ 78 h 129"/>
                <a:gd name="T44" fmla="*/ 79 w 135"/>
                <a:gd name="T45" fmla="*/ 87 h 129"/>
                <a:gd name="T46" fmla="*/ 83 w 135"/>
                <a:gd name="T47" fmla="*/ 90 h 129"/>
                <a:gd name="T48" fmla="*/ 59 w 135"/>
                <a:gd name="T49" fmla="*/ 100 h 129"/>
                <a:gd name="T50" fmla="*/ 68 w 135"/>
                <a:gd name="T51" fmla="*/ 88 h 129"/>
                <a:gd name="T52" fmla="*/ 64 w 135"/>
                <a:gd name="T53" fmla="*/ 85 h 129"/>
                <a:gd name="T54" fmla="*/ 32 w 135"/>
                <a:gd name="T55" fmla="*/ 58 h 129"/>
                <a:gd name="T56" fmla="*/ 22 w 135"/>
                <a:gd name="T57" fmla="*/ 58 h 129"/>
                <a:gd name="T58" fmla="*/ 24 w 135"/>
                <a:gd name="T59" fmla="*/ 79 h 129"/>
                <a:gd name="T60" fmla="*/ 48 w 135"/>
                <a:gd name="T61" fmla="*/ 93 h 129"/>
                <a:gd name="T62" fmla="*/ 55 w 135"/>
                <a:gd name="T63" fmla="*/ 111 h 129"/>
                <a:gd name="T64" fmla="*/ 74 w 135"/>
                <a:gd name="T65" fmla="*/ 108 h 129"/>
                <a:gd name="T66" fmla="*/ 128 w 135"/>
                <a:gd name="T67" fmla="*/ 96 h 129"/>
                <a:gd name="T68" fmla="*/ 115 w 135"/>
                <a:gd name="T69" fmla="*/ 72 h 129"/>
                <a:gd name="T70" fmla="*/ 103 w 135"/>
                <a:gd name="T71" fmla="*/ 84 h 129"/>
                <a:gd name="T72" fmla="*/ 100 w 135"/>
                <a:gd name="T73" fmla="*/ 81 h 129"/>
                <a:gd name="T74" fmla="*/ 107 w 135"/>
                <a:gd name="T75" fmla="*/ 72 h 129"/>
                <a:gd name="T76" fmla="*/ 106 w 135"/>
                <a:gd name="T77" fmla="*/ 69 h 129"/>
                <a:gd name="T78" fmla="*/ 91 w 135"/>
                <a:gd name="T79" fmla="*/ 62 h 129"/>
                <a:gd name="T80" fmla="*/ 80 w 135"/>
                <a:gd name="T81" fmla="*/ 60 h 129"/>
                <a:gd name="T82" fmla="*/ 63 w 135"/>
                <a:gd name="T83" fmla="*/ 66 h 129"/>
                <a:gd name="T84" fmla="*/ 76 w 135"/>
                <a:gd name="T85" fmla="*/ 58 h 129"/>
                <a:gd name="T86" fmla="*/ 64 w 135"/>
                <a:gd name="T87" fmla="*/ 46 h 129"/>
                <a:gd name="T88" fmla="*/ 39 w 135"/>
                <a:gd name="T89" fmla="*/ 36 h 129"/>
                <a:gd name="T90" fmla="*/ 36 w 135"/>
                <a:gd name="T91" fmla="*/ 34 h 129"/>
                <a:gd name="T92" fmla="*/ 51 w 135"/>
                <a:gd name="T93" fmla="*/ 35 h 129"/>
                <a:gd name="T94" fmla="*/ 54 w 135"/>
                <a:gd name="T95" fmla="*/ 31 h 129"/>
                <a:gd name="T96" fmla="*/ 65 w 135"/>
                <a:gd name="T97" fmla="*/ 46 h 129"/>
                <a:gd name="T98" fmla="*/ 77 w 135"/>
                <a:gd name="T99" fmla="*/ 35 h 129"/>
                <a:gd name="T100" fmla="*/ 75 w 135"/>
                <a:gd name="T101" fmla="*/ 48 h 129"/>
                <a:gd name="T102" fmla="*/ 89 w 135"/>
                <a:gd name="T103" fmla="*/ 59 h 129"/>
                <a:gd name="T104" fmla="*/ 107 w 135"/>
                <a:gd name="T105" fmla="*/ 69 h 129"/>
                <a:gd name="T106" fmla="*/ 121 w 135"/>
                <a:gd name="T107" fmla="*/ 66 h 129"/>
                <a:gd name="T108" fmla="*/ 126 w 135"/>
                <a:gd name="T109" fmla="*/ 75 h 129"/>
                <a:gd name="T110" fmla="*/ 123 w 135"/>
                <a:gd name="T111" fmla="*/ 105 h 129"/>
                <a:gd name="T112" fmla="*/ 81 w 135"/>
                <a:gd name="T113" fmla="*/ 110 h 129"/>
                <a:gd name="T114" fmla="*/ 64 w 135"/>
                <a:gd name="T115" fmla="*/ 121 h 129"/>
                <a:gd name="T116" fmla="*/ 83 w 135"/>
                <a:gd name="T117" fmla="*/ 129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29"/>
                <a:gd name="T179" fmla="*/ 135 w 135"/>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29">
                  <a:moveTo>
                    <a:pt x="83" y="129"/>
                  </a:moveTo>
                  <a:lnTo>
                    <a:pt x="83" y="129"/>
                  </a:lnTo>
                  <a:lnTo>
                    <a:pt x="81" y="129"/>
                  </a:lnTo>
                  <a:lnTo>
                    <a:pt x="80" y="129"/>
                  </a:lnTo>
                  <a:lnTo>
                    <a:pt x="78" y="129"/>
                  </a:lnTo>
                  <a:lnTo>
                    <a:pt x="77" y="129"/>
                  </a:lnTo>
                  <a:lnTo>
                    <a:pt x="74" y="128"/>
                  </a:lnTo>
                  <a:lnTo>
                    <a:pt x="73" y="128"/>
                  </a:lnTo>
                  <a:lnTo>
                    <a:pt x="71" y="128"/>
                  </a:lnTo>
                  <a:lnTo>
                    <a:pt x="70" y="128"/>
                  </a:lnTo>
                  <a:lnTo>
                    <a:pt x="69" y="128"/>
                  </a:lnTo>
                  <a:lnTo>
                    <a:pt x="68" y="127"/>
                  </a:lnTo>
                  <a:lnTo>
                    <a:pt x="67" y="126"/>
                  </a:lnTo>
                  <a:lnTo>
                    <a:pt x="65" y="125"/>
                  </a:lnTo>
                  <a:lnTo>
                    <a:pt x="64" y="125"/>
                  </a:lnTo>
                  <a:lnTo>
                    <a:pt x="62" y="124"/>
                  </a:lnTo>
                  <a:lnTo>
                    <a:pt x="62" y="123"/>
                  </a:lnTo>
                  <a:lnTo>
                    <a:pt x="61" y="122"/>
                  </a:lnTo>
                  <a:lnTo>
                    <a:pt x="59" y="121"/>
                  </a:lnTo>
                  <a:lnTo>
                    <a:pt x="59" y="120"/>
                  </a:lnTo>
                  <a:lnTo>
                    <a:pt x="58" y="119"/>
                  </a:lnTo>
                  <a:lnTo>
                    <a:pt x="57" y="118"/>
                  </a:lnTo>
                  <a:lnTo>
                    <a:pt x="56" y="118"/>
                  </a:lnTo>
                  <a:lnTo>
                    <a:pt x="56" y="117"/>
                  </a:lnTo>
                  <a:lnTo>
                    <a:pt x="55" y="116"/>
                  </a:lnTo>
                  <a:lnTo>
                    <a:pt x="54" y="116"/>
                  </a:lnTo>
                  <a:lnTo>
                    <a:pt x="53" y="116"/>
                  </a:lnTo>
                  <a:lnTo>
                    <a:pt x="52" y="116"/>
                  </a:lnTo>
                  <a:lnTo>
                    <a:pt x="51" y="116"/>
                  </a:lnTo>
                  <a:lnTo>
                    <a:pt x="50" y="117"/>
                  </a:lnTo>
                  <a:lnTo>
                    <a:pt x="49" y="118"/>
                  </a:lnTo>
                  <a:lnTo>
                    <a:pt x="48" y="118"/>
                  </a:lnTo>
                  <a:lnTo>
                    <a:pt x="47" y="118"/>
                  </a:lnTo>
                  <a:lnTo>
                    <a:pt x="46" y="119"/>
                  </a:lnTo>
                  <a:lnTo>
                    <a:pt x="45" y="119"/>
                  </a:lnTo>
                  <a:lnTo>
                    <a:pt x="44" y="119"/>
                  </a:lnTo>
                  <a:lnTo>
                    <a:pt x="42" y="120"/>
                  </a:lnTo>
                  <a:lnTo>
                    <a:pt x="41" y="121"/>
                  </a:lnTo>
                  <a:lnTo>
                    <a:pt x="40" y="122"/>
                  </a:lnTo>
                  <a:lnTo>
                    <a:pt x="39" y="122"/>
                  </a:lnTo>
                  <a:lnTo>
                    <a:pt x="38" y="122"/>
                  </a:lnTo>
                  <a:lnTo>
                    <a:pt x="37" y="123"/>
                  </a:lnTo>
                  <a:lnTo>
                    <a:pt x="36" y="123"/>
                  </a:lnTo>
                  <a:lnTo>
                    <a:pt x="35" y="124"/>
                  </a:lnTo>
                  <a:lnTo>
                    <a:pt x="33" y="124"/>
                  </a:lnTo>
                  <a:lnTo>
                    <a:pt x="35" y="123"/>
                  </a:lnTo>
                  <a:lnTo>
                    <a:pt x="36" y="122"/>
                  </a:lnTo>
                  <a:lnTo>
                    <a:pt x="37" y="122"/>
                  </a:lnTo>
                  <a:lnTo>
                    <a:pt x="39" y="121"/>
                  </a:lnTo>
                  <a:lnTo>
                    <a:pt x="41" y="119"/>
                  </a:lnTo>
                  <a:lnTo>
                    <a:pt x="43" y="119"/>
                  </a:lnTo>
                  <a:lnTo>
                    <a:pt x="45" y="118"/>
                  </a:lnTo>
                  <a:lnTo>
                    <a:pt x="47" y="117"/>
                  </a:lnTo>
                  <a:lnTo>
                    <a:pt x="48" y="116"/>
                  </a:lnTo>
                  <a:lnTo>
                    <a:pt x="49" y="116"/>
                  </a:lnTo>
                  <a:lnTo>
                    <a:pt x="50" y="116"/>
                  </a:lnTo>
                  <a:lnTo>
                    <a:pt x="51" y="115"/>
                  </a:lnTo>
                  <a:lnTo>
                    <a:pt x="52" y="115"/>
                  </a:lnTo>
                  <a:lnTo>
                    <a:pt x="52" y="114"/>
                  </a:lnTo>
                  <a:lnTo>
                    <a:pt x="52" y="113"/>
                  </a:lnTo>
                  <a:lnTo>
                    <a:pt x="51" y="113"/>
                  </a:lnTo>
                  <a:lnTo>
                    <a:pt x="51" y="112"/>
                  </a:lnTo>
                  <a:lnTo>
                    <a:pt x="50" y="111"/>
                  </a:lnTo>
                  <a:lnTo>
                    <a:pt x="50" y="110"/>
                  </a:lnTo>
                  <a:lnTo>
                    <a:pt x="50" y="109"/>
                  </a:lnTo>
                  <a:lnTo>
                    <a:pt x="50" y="108"/>
                  </a:lnTo>
                  <a:lnTo>
                    <a:pt x="50" y="106"/>
                  </a:lnTo>
                  <a:lnTo>
                    <a:pt x="50" y="105"/>
                  </a:lnTo>
                  <a:lnTo>
                    <a:pt x="50" y="104"/>
                  </a:lnTo>
                  <a:lnTo>
                    <a:pt x="50" y="103"/>
                  </a:lnTo>
                  <a:lnTo>
                    <a:pt x="50" y="102"/>
                  </a:lnTo>
                  <a:lnTo>
                    <a:pt x="49" y="99"/>
                  </a:lnTo>
                  <a:lnTo>
                    <a:pt x="49" y="97"/>
                  </a:lnTo>
                  <a:lnTo>
                    <a:pt x="48" y="95"/>
                  </a:lnTo>
                  <a:lnTo>
                    <a:pt x="47" y="93"/>
                  </a:lnTo>
                  <a:lnTo>
                    <a:pt x="46" y="92"/>
                  </a:lnTo>
                  <a:lnTo>
                    <a:pt x="44" y="91"/>
                  </a:lnTo>
                  <a:lnTo>
                    <a:pt x="43" y="90"/>
                  </a:lnTo>
                  <a:lnTo>
                    <a:pt x="42" y="90"/>
                  </a:lnTo>
                  <a:lnTo>
                    <a:pt x="40" y="89"/>
                  </a:lnTo>
                  <a:lnTo>
                    <a:pt x="39" y="88"/>
                  </a:lnTo>
                  <a:lnTo>
                    <a:pt x="38" y="88"/>
                  </a:lnTo>
                  <a:lnTo>
                    <a:pt x="36" y="87"/>
                  </a:lnTo>
                  <a:lnTo>
                    <a:pt x="35" y="86"/>
                  </a:lnTo>
                  <a:lnTo>
                    <a:pt x="33" y="86"/>
                  </a:lnTo>
                  <a:lnTo>
                    <a:pt x="32" y="85"/>
                  </a:lnTo>
                  <a:lnTo>
                    <a:pt x="29" y="84"/>
                  </a:lnTo>
                  <a:lnTo>
                    <a:pt x="28" y="83"/>
                  </a:lnTo>
                  <a:lnTo>
                    <a:pt x="26" y="82"/>
                  </a:lnTo>
                  <a:lnTo>
                    <a:pt x="24" y="81"/>
                  </a:lnTo>
                  <a:lnTo>
                    <a:pt x="23" y="79"/>
                  </a:lnTo>
                  <a:lnTo>
                    <a:pt x="21" y="78"/>
                  </a:lnTo>
                  <a:lnTo>
                    <a:pt x="20" y="76"/>
                  </a:lnTo>
                  <a:lnTo>
                    <a:pt x="19" y="75"/>
                  </a:lnTo>
                  <a:lnTo>
                    <a:pt x="19" y="73"/>
                  </a:lnTo>
                  <a:lnTo>
                    <a:pt x="18" y="72"/>
                  </a:lnTo>
                  <a:lnTo>
                    <a:pt x="18" y="71"/>
                  </a:lnTo>
                  <a:lnTo>
                    <a:pt x="18" y="70"/>
                  </a:lnTo>
                  <a:lnTo>
                    <a:pt x="18" y="69"/>
                  </a:lnTo>
                  <a:lnTo>
                    <a:pt x="17" y="66"/>
                  </a:lnTo>
                  <a:lnTo>
                    <a:pt x="17" y="64"/>
                  </a:lnTo>
                  <a:lnTo>
                    <a:pt x="17" y="62"/>
                  </a:lnTo>
                  <a:lnTo>
                    <a:pt x="18" y="60"/>
                  </a:lnTo>
                  <a:lnTo>
                    <a:pt x="19" y="59"/>
                  </a:lnTo>
                  <a:lnTo>
                    <a:pt x="20" y="58"/>
                  </a:lnTo>
                  <a:lnTo>
                    <a:pt x="21" y="57"/>
                  </a:lnTo>
                  <a:lnTo>
                    <a:pt x="21" y="56"/>
                  </a:lnTo>
                  <a:lnTo>
                    <a:pt x="23" y="56"/>
                  </a:lnTo>
                  <a:lnTo>
                    <a:pt x="24" y="55"/>
                  </a:lnTo>
                  <a:lnTo>
                    <a:pt x="26" y="55"/>
                  </a:lnTo>
                  <a:lnTo>
                    <a:pt x="27" y="54"/>
                  </a:lnTo>
                  <a:lnTo>
                    <a:pt x="27" y="53"/>
                  </a:lnTo>
                  <a:lnTo>
                    <a:pt x="27" y="52"/>
                  </a:lnTo>
                  <a:lnTo>
                    <a:pt x="27" y="51"/>
                  </a:lnTo>
                  <a:lnTo>
                    <a:pt x="27" y="50"/>
                  </a:lnTo>
                  <a:lnTo>
                    <a:pt x="26" y="50"/>
                  </a:lnTo>
                  <a:lnTo>
                    <a:pt x="26" y="49"/>
                  </a:lnTo>
                  <a:lnTo>
                    <a:pt x="24" y="48"/>
                  </a:lnTo>
                  <a:lnTo>
                    <a:pt x="24" y="47"/>
                  </a:lnTo>
                  <a:lnTo>
                    <a:pt x="24" y="46"/>
                  </a:lnTo>
                  <a:lnTo>
                    <a:pt x="23" y="46"/>
                  </a:lnTo>
                  <a:lnTo>
                    <a:pt x="23" y="45"/>
                  </a:lnTo>
                  <a:lnTo>
                    <a:pt x="22" y="43"/>
                  </a:lnTo>
                  <a:lnTo>
                    <a:pt x="21" y="43"/>
                  </a:lnTo>
                  <a:lnTo>
                    <a:pt x="21" y="42"/>
                  </a:lnTo>
                  <a:lnTo>
                    <a:pt x="21" y="40"/>
                  </a:lnTo>
                  <a:lnTo>
                    <a:pt x="20" y="40"/>
                  </a:lnTo>
                  <a:lnTo>
                    <a:pt x="19" y="39"/>
                  </a:lnTo>
                  <a:lnTo>
                    <a:pt x="17" y="38"/>
                  </a:lnTo>
                  <a:lnTo>
                    <a:pt x="15" y="38"/>
                  </a:lnTo>
                  <a:lnTo>
                    <a:pt x="13" y="38"/>
                  </a:lnTo>
                  <a:lnTo>
                    <a:pt x="10" y="38"/>
                  </a:lnTo>
                  <a:lnTo>
                    <a:pt x="7" y="38"/>
                  </a:lnTo>
                  <a:lnTo>
                    <a:pt x="5" y="39"/>
                  </a:lnTo>
                  <a:lnTo>
                    <a:pt x="2" y="40"/>
                  </a:lnTo>
                  <a:lnTo>
                    <a:pt x="0" y="43"/>
                  </a:lnTo>
                  <a:lnTo>
                    <a:pt x="1" y="41"/>
                  </a:lnTo>
                  <a:lnTo>
                    <a:pt x="3" y="40"/>
                  </a:lnTo>
                  <a:lnTo>
                    <a:pt x="5" y="38"/>
                  </a:lnTo>
                  <a:lnTo>
                    <a:pt x="6" y="37"/>
                  </a:lnTo>
                  <a:lnTo>
                    <a:pt x="7" y="37"/>
                  </a:lnTo>
                  <a:lnTo>
                    <a:pt x="9" y="36"/>
                  </a:lnTo>
                  <a:lnTo>
                    <a:pt x="10" y="35"/>
                  </a:lnTo>
                  <a:lnTo>
                    <a:pt x="11" y="35"/>
                  </a:lnTo>
                  <a:lnTo>
                    <a:pt x="13" y="35"/>
                  </a:lnTo>
                  <a:lnTo>
                    <a:pt x="14" y="35"/>
                  </a:lnTo>
                  <a:lnTo>
                    <a:pt x="15" y="35"/>
                  </a:lnTo>
                  <a:lnTo>
                    <a:pt x="16" y="35"/>
                  </a:lnTo>
                  <a:lnTo>
                    <a:pt x="17" y="35"/>
                  </a:lnTo>
                  <a:lnTo>
                    <a:pt x="18" y="35"/>
                  </a:lnTo>
                  <a:lnTo>
                    <a:pt x="18" y="34"/>
                  </a:lnTo>
                  <a:lnTo>
                    <a:pt x="19" y="34"/>
                  </a:lnTo>
                  <a:lnTo>
                    <a:pt x="20" y="33"/>
                  </a:lnTo>
                  <a:lnTo>
                    <a:pt x="20" y="32"/>
                  </a:lnTo>
                  <a:lnTo>
                    <a:pt x="21" y="31"/>
                  </a:lnTo>
                  <a:lnTo>
                    <a:pt x="21" y="29"/>
                  </a:lnTo>
                  <a:lnTo>
                    <a:pt x="21" y="28"/>
                  </a:lnTo>
                  <a:lnTo>
                    <a:pt x="21" y="27"/>
                  </a:lnTo>
                  <a:lnTo>
                    <a:pt x="21" y="26"/>
                  </a:lnTo>
                  <a:lnTo>
                    <a:pt x="20" y="26"/>
                  </a:lnTo>
                  <a:lnTo>
                    <a:pt x="20" y="25"/>
                  </a:lnTo>
                  <a:lnTo>
                    <a:pt x="19" y="25"/>
                  </a:lnTo>
                  <a:lnTo>
                    <a:pt x="17" y="23"/>
                  </a:lnTo>
                  <a:lnTo>
                    <a:pt x="15" y="21"/>
                  </a:lnTo>
                  <a:lnTo>
                    <a:pt x="14" y="19"/>
                  </a:lnTo>
                  <a:lnTo>
                    <a:pt x="13" y="16"/>
                  </a:lnTo>
                  <a:lnTo>
                    <a:pt x="12" y="13"/>
                  </a:lnTo>
                  <a:lnTo>
                    <a:pt x="12" y="11"/>
                  </a:lnTo>
                  <a:lnTo>
                    <a:pt x="12" y="8"/>
                  </a:lnTo>
                  <a:lnTo>
                    <a:pt x="11" y="5"/>
                  </a:lnTo>
                  <a:lnTo>
                    <a:pt x="11" y="3"/>
                  </a:lnTo>
                  <a:lnTo>
                    <a:pt x="11" y="0"/>
                  </a:lnTo>
                  <a:lnTo>
                    <a:pt x="11" y="2"/>
                  </a:lnTo>
                  <a:lnTo>
                    <a:pt x="12" y="3"/>
                  </a:lnTo>
                  <a:lnTo>
                    <a:pt x="13" y="6"/>
                  </a:lnTo>
                  <a:lnTo>
                    <a:pt x="13" y="8"/>
                  </a:lnTo>
                  <a:lnTo>
                    <a:pt x="14" y="11"/>
                  </a:lnTo>
                  <a:lnTo>
                    <a:pt x="15" y="13"/>
                  </a:lnTo>
                  <a:lnTo>
                    <a:pt x="16" y="16"/>
                  </a:lnTo>
                  <a:lnTo>
                    <a:pt x="17" y="19"/>
                  </a:lnTo>
                  <a:lnTo>
                    <a:pt x="18" y="20"/>
                  </a:lnTo>
                  <a:lnTo>
                    <a:pt x="19" y="21"/>
                  </a:lnTo>
                  <a:lnTo>
                    <a:pt x="20" y="22"/>
                  </a:lnTo>
                  <a:lnTo>
                    <a:pt x="21" y="22"/>
                  </a:lnTo>
                  <a:lnTo>
                    <a:pt x="21" y="23"/>
                  </a:lnTo>
                  <a:lnTo>
                    <a:pt x="22" y="23"/>
                  </a:lnTo>
                  <a:lnTo>
                    <a:pt x="23" y="23"/>
                  </a:lnTo>
                  <a:lnTo>
                    <a:pt x="24" y="22"/>
                  </a:lnTo>
                  <a:lnTo>
                    <a:pt x="26" y="21"/>
                  </a:lnTo>
                  <a:lnTo>
                    <a:pt x="26" y="20"/>
                  </a:lnTo>
                  <a:lnTo>
                    <a:pt x="27" y="19"/>
                  </a:lnTo>
                  <a:lnTo>
                    <a:pt x="28" y="19"/>
                  </a:lnTo>
                  <a:lnTo>
                    <a:pt x="29" y="18"/>
                  </a:lnTo>
                  <a:lnTo>
                    <a:pt x="30" y="17"/>
                  </a:lnTo>
                  <a:lnTo>
                    <a:pt x="32" y="16"/>
                  </a:lnTo>
                  <a:lnTo>
                    <a:pt x="33" y="16"/>
                  </a:lnTo>
                  <a:lnTo>
                    <a:pt x="35" y="16"/>
                  </a:lnTo>
                  <a:lnTo>
                    <a:pt x="33" y="16"/>
                  </a:lnTo>
                  <a:lnTo>
                    <a:pt x="33" y="17"/>
                  </a:lnTo>
                  <a:lnTo>
                    <a:pt x="32" y="18"/>
                  </a:lnTo>
                  <a:lnTo>
                    <a:pt x="30" y="19"/>
                  </a:lnTo>
                  <a:lnTo>
                    <a:pt x="29" y="20"/>
                  </a:lnTo>
                  <a:lnTo>
                    <a:pt x="27" y="22"/>
                  </a:lnTo>
                  <a:lnTo>
                    <a:pt x="27" y="23"/>
                  </a:lnTo>
                  <a:lnTo>
                    <a:pt x="26" y="25"/>
                  </a:lnTo>
                  <a:lnTo>
                    <a:pt x="25" y="26"/>
                  </a:lnTo>
                  <a:lnTo>
                    <a:pt x="24" y="27"/>
                  </a:lnTo>
                  <a:lnTo>
                    <a:pt x="24" y="28"/>
                  </a:lnTo>
                  <a:lnTo>
                    <a:pt x="24" y="30"/>
                  </a:lnTo>
                  <a:lnTo>
                    <a:pt x="23" y="31"/>
                  </a:lnTo>
                  <a:lnTo>
                    <a:pt x="22" y="32"/>
                  </a:lnTo>
                  <a:lnTo>
                    <a:pt x="21" y="34"/>
                  </a:lnTo>
                  <a:lnTo>
                    <a:pt x="21" y="35"/>
                  </a:lnTo>
                  <a:lnTo>
                    <a:pt x="21" y="37"/>
                  </a:lnTo>
                  <a:lnTo>
                    <a:pt x="21" y="38"/>
                  </a:lnTo>
                  <a:lnTo>
                    <a:pt x="22" y="39"/>
                  </a:lnTo>
                  <a:lnTo>
                    <a:pt x="23" y="40"/>
                  </a:lnTo>
                  <a:lnTo>
                    <a:pt x="23" y="42"/>
                  </a:lnTo>
                  <a:lnTo>
                    <a:pt x="24" y="43"/>
                  </a:lnTo>
                  <a:lnTo>
                    <a:pt x="24" y="45"/>
                  </a:lnTo>
                  <a:lnTo>
                    <a:pt x="25" y="46"/>
                  </a:lnTo>
                  <a:lnTo>
                    <a:pt x="26" y="47"/>
                  </a:lnTo>
                  <a:lnTo>
                    <a:pt x="27" y="49"/>
                  </a:lnTo>
                  <a:lnTo>
                    <a:pt x="27" y="50"/>
                  </a:lnTo>
                  <a:lnTo>
                    <a:pt x="28" y="51"/>
                  </a:lnTo>
                  <a:lnTo>
                    <a:pt x="28" y="52"/>
                  </a:lnTo>
                  <a:lnTo>
                    <a:pt x="29" y="52"/>
                  </a:lnTo>
                  <a:lnTo>
                    <a:pt x="29" y="54"/>
                  </a:lnTo>
                  <a:lnTo>
                    <a:pt x="30" y="55"/>
                  </a:lnTo>
                  <a:lnTo>
                    <a:pt x="32" y="56"/>
                  </a:lnTo>
                  <a:lnTo>
                    <a:pt x="33" y="58"/>
                  </a:lnTo>
                  <a:lnTo>
                    <a:pt x="34" y="60"/>
                  </a:lnTo>
                  <a:lnTo>
                    <a:pt x="35" y="61"/>
                  </a:lnTo>
                  <a:lnTo>
                    <a:pt x="37" y="63"/>
                  </a:lnTo>
                  <a:lnTo>
                    <a:pt x="38" y="64"/>
                  </a:lnTo>
                  <a:lnTo>
                    <a:pt x="40" y="66"/>
                  </a:lnTo>
                  <a:lnTo>
                    <a:pt x="41" y="67"/>
                  </a:lnTo>
                  <a:lnTo>
                    <a:pt x="42" y="69"/>
                  </a:lnTo>
                  <a:lnTo>
                    <a:pt x="44" y="70"/>
                  </a:lnTo>
                  <a:lnTo>
                    <a:pt x="45" y="72"/>
                  </a:lnTo>
                  <a:lnTo>
                    <a:pt x="46" y="72"/>
                  </a:lnTo>
                  <a:lnTo>
                    <a:pt x="47" y="73"/>
                  </a:lnTo>
                  <a:lnTo>
                    <a:pt x="47" y="75"/>
                  </a:lnTo>
                  <a:lnTo>
                    <a:pt x="48" y="75"/>
                  </a:lnTo>
                  <a:lnTo>
                    <a:pt x="49" y="75"/>
                  </a:lnTo>
                  <a:lnTo>
                    <a:pt x="49" y="76"/>
                  </a:lnTo>
                  <a:lnTo>
                    <a:pt x="51" y="77"/>
                  </a:lnTo>
                  <a:lnTo>
                    <a:pt x="52" y="77"/>
                  </a:lnTo>
                  <a:lnTo>
                    <a:pt x="53" y="78"/>
                  </a:lnTo>
                  <a:lnTo>
                    <a:pt x="54" y="78"/>
                  </a:lnTo>
                  <a:lnTo>
                    <a:pt x="56" y="78"/>
                  </a:lnTo>
                  <a:lnTo>
                    <a:pt x="58" y="78"/>
                  </a:lnTo>
                  <a:lnTo>
                    <a:pt x="59" y="78"/>
                  </a:lnTo>
                  <a:lnTo>
                    <a:pt x="59" y="77"/>
                  </a:lnTo>
                  <a:lnTo>
                    <a:pt x="59" y="76"/>
                  </a:lnTo>
                  <a:lnTo>
                    <a:pt x="59" y="75"/>
                  </a:lnTo>
                  <a:lnTo>
                    <a:pt x="60" y="75"/>
                  </a:lnTo>
                  <a:lnTo>
                    <a:pt x="60" y="74"/>
                  </a:lnTo>
                  <a:lnTo>
                    <a:pt x="60" y="73"/>
                  </a:lnTo>
                  <a:lnTo>
                    <a:pt x="61" y="72"/>
                  </a:lnTo>
                  <a:lnTo>
                    <a:pt x="60" y="73"/>
                  </a:lnTo>
                  <a:lnTo>
                    <a:pt x="60" y="74"/>
                  </a:lnTo>
                  <a:lnTo>
                    <a:pt x="60" y="75"/>
                  </a:lnTo>
                  <a:lnTo>
                    <a:pt x="61" y="75"/>
                  </a:lnTo>
                  <a:lnTo>
                    <a:pt x="61" y="76"/>
                  </a:lnTo>
                  <a:lnTo>
                    <a:pt x="61" y="77"/>
                  </a:lnTo>
                  <a:lnTo>
                    <a:pt x="61" y="78"/>
                  </a:lnTo>
                  <a:lnTo>
                    <a:pt x="62" y="78"/>
                  </a:lnTo>
                  <a:lnTo>
                    <a:pt x="62" y="79"/>
                  </a:lnTo>
                  <a:lnTo>
                    <a:pt x="64" y="80"/>
                  </a:lnTo>
                  <a:lnTo>
                    <a:pt x="64" y="81"/>
                  </a:lnTo>
                  <a:lnTo>
                    <a:pt x="65" y="81"/>
                  </a:lnTo>
                  <a:lnTo>
                    <a:pt x="66" y="82"/>
                  </a:lnTo>
                  <a:lnTo>
                    <a:pt x="68" y="83"/>
                  </a:lnTo>
                  <a:lnTo>
                    <a:pt x="70" y="84"/>
                  </a:lnTo>
                  <a:lnTo>
                    <a:pt x="72" y="85"/>
                  </a:lnTo>
                  <a:lnTo>
                    <a:pt x="74" y="85"/>
                  </a:lnTo>
                  <a:lnTo>
                    <a:pt x="77" y="86"/>
                  </a:lnTo>
                  <a:lnTo>
                    <a:pt x="79" y="87"/>
                  </a:lnTo>
                  <a:lnTo>
                    <a:pt x="81" y="88"/>
                  </a:lnTo>
                  <a:lnTo>
                    <a:pt x="84" y="88"/>
                  </a:lnTo>
                  <a:lnTo>
                    <a:pt x="86" y="89"/>
                  </a:lnTo>
                  <a:lnTo>
                    <a:pt x="87" y="89"/>
                  </a:lnTo>
                  <a:lnTo>
                    <a:pt x="89" y="89"/>
                  </a:lnTo>
                  <a:lnTo>
                    <a:pt x="90" y="89"/>
                  </a:lnTo>
                  <a:lnTo>
                    <a:pt x="89" y="90"/>
                  </a:lnTo>
                  <a:lnTo>
                    <a:pt x="87" y="90"/>
                  </a:lnTo>
                  <a:lnTo>
                    <a:pt x="86" y="90"/>
                  </a:lnTo>
                  <a:lnTo>
                    <a:pt x="84" y="90"/>
                  </a:lnTo>
                  <a:lnTo>
                    <a:pt x="83" y="90"/>
                  </a:lnTo>
                  <a:lnTo>
                    <a:pt x="81" y="90"/>
                  </a:lnTo>
                  <a:lnTo>
                    <a:pt x="80" y="90"/>
                  </a:lnTo>
                  <a:lnTo>
                    <a:pt x="78" y="90"/>
                  </a:lnTo>
                  <a:lnTo>
                    <a:pt x="76" y="90"/>
                  </a:lnTo>
                  <a:lnTo>
                    <a:pt x="74" y="90"/>
                  </a:lnTo>
                  <a:lnTo>
                    <a:pt x="71" y="90"/>
                  </a:lnTo>
                  <a:lnTo>
                    <a:pt x="68" y="91"/>
                  </a:lnTo>
                  <a:lnTo>
                    <a:pt x="67" y="93"/>
                  </a:lnTo>
                  <a:lnTo>
                    <a:pt x="65" y="94"/>
                  </a:lnTo>
                  <a:lnTo>
                    <a:pt x="63" y="96"/>
                  </a:lnTo>
                  <a:lnTo>
                    <a:pt x="62" y="97"/>
                  </a:lnTo>
                  <a:lnTo>
                    <a:pt x="61" y="99"/>
                  </a:lnTo>
                  <a:lnTo>
                    <a:pt x="59" y="100"/>
                  </a:lnTo>
                  <a:lnTo>
                    <a:pt x="59" y="101"/>
                  </a:lnTo>
                  <a:lnTo>
                    <a:pt x="59" y="99"/>
                  </a:lnTo>
                  <a:lnTo>
                    <a:pt x="59" y="98"/>
                  </a:lnTo>
                  <a:lnTo>
                    <a:pt x="60" y="96"/>
                  </a:lnTo>
                  <a:lnTo>
                    <a:pt x="61" y="95"/>
                  </a:lnTo>
                  <a:lnTo>
                    <a:pt x="62" y="93"/>
                  </a:lnTo>
                  <a:lnTo>
                    <a:pt x="63" y="92"/>
                  </a:lnTo>
                  <a:lnTo>
                    <a:pt x="64" y="90"/>
                  </a:lnTo>
                  <a:lnTo>
                    <a:pt x="65" y="89"/>
                  </a:lnTo>
                  <a:lnTo>
                    <a:pt x="66" y="89"/>
                  </a:lnTo>
                  <a:lnTo>
                    <a:pt x="67" y="88"/>
                  </a:lnTo>
                  <a:lnTo>
                    <a:pt x="68" y="88"/>
                  </a:lnTo>
                  <a:lnTo>
                    <a:pt x="69" y="88"/>
                  </a:lnTo>
                  <a:lnTo>
                    <a:pt x="70" y="88"/>
                  </a:lnTo>
                  <a:lnTo>
                    <a:pt x="70" y="87"/>
                  </a:lnTo>
                  <a:lnTo>
                    <a:pt x="70" y="86"/>
                  </a:lnTo>
                  <a:lnTo>
                    <a:pt x="68" y="86"/>
                  </a:lnTo>
                  <a:lnTo>
                    <a:pt x="67" y="85"/>
                  </a:lnTo>
                  <a:lnTo>
                    <a:pt x="65" y="85"/>
                  </a:lnTo>
                  <a:lnTo>
                    <a:pt x="64" y="85"/>
                  </a:lnTo>
                  <a:lnTo>
                    <a:pt x="63" y="85"/>
                  </a:lnTo>
                  <a:lnTo>
                    <a:pt x="62" y="85"/>
                  </a:lnTo>
                  <a:lnTo>
                    <a:pt x="62" y="84"/>
                  </a:lnTo>
                  <a:lnTo>
                    <a:pt x="59" y="83"/>
                  </a:lnTo>
                  <a:lnTo>
                    <a:pt x="56" y="82"/>
                  </a:lnTo>
                  <a:lnTo>
                    <a:pt x="53" y="80"/>
                  </a:lnTo>
                  <a:lnTo>
                    <a:pt x="50" y="78"/>
                  </a:lnTo>
                  <a:lnTo>
                    <a:pt x="47" y="75"/>
                  </a:lnTo>
                  <a:lnTo>
                    <a:pt x="45" y="72"/>
                  </a:lnTo>
                  <a:lnTo>
                    <a:pt x="42" y="69"/>
                  </a:lnTo>
                  <a:lnTo>
                    <a:pt x="39" y="66"/>
                  </a:lnTo>
                  <a:lnTo>
                    <a:pt x="35" y="62"/>
                  </a:lnTo>
                  <a:lnTo>
                    <a:pt x="32" y="58"/>
                  </a:lnTo>
                  <a:lnTo>
                    <a:pt x="31" y="58"/>
                  </a:lnTo>
                  <a:lnTo>
                    <a:pt x="30" y="57"/>
                  </a:lnTo>
                  <a:lnTo>
                    <a:pt x="29" y="57"/>
                  </a:lnTo>
                  <a:lnTo>
                    <a:pt x="29" y="56"/>
                  </a:lnTo>
                  <a:lnTo>
                    <a:pt x="28" y="56"/>
                  </a:lnTo>
                  <a:lnTo>
                    <a:pt x="27" y="56"/>
                  </a:lnTo>
                  <a:lnTo>
                    <a:pt x="26" y="56"/>
                  </a:lnTo>
                  <a:lnTo>
                    <a:pt x="24" y="57"/>
                  </a:lnTo>
                  <a:lnTo>
                    <a:pt x="24" y="58"/>
                  </a:lnTo>
                  <a:lnTo>
                    <a:pt x="23" y="58"/>
                  </a:lnTo>
                  <a:lnTo>
                    <a:pt x="22" y="58"/>
                  </a:lnTo>
                  <a:lnTo>
                    <a:pt x="21" y="59"/>
                  </a:lnTo>
                  <a:lnTo>
                    <a:pt x="21" y="60"/>
                  </a:lnTo>
                  <a:lnTo>
                    <a:pt x="20" y="60"/>
                  </a:lnTo>
                  <a:lnTo>
                    <a:pt x="20" y="62"/>
                  </a:lnTo>
                  <a:lnTo>
                    <a:pt x="19" y="63"/>
                  </a:lnTo>
                  <a:lnTo>
                    <a:pt x="19" y="64"/>
                  </a:lnTo>
                  <a:lnTo>
                    <a:pt x="19" y="66"/>
                  </a:lnTo>
                  <a:lnTo>
                    <a:pt x="19" y="68"/>
                  </a:lnTo>
                  <a:lnTo>
                    <a:pt x="20" y="70"/>
                  </a:lnTo>
                  <a:lnTo>
                    <a:pt x="20" y="73"/>
                  </a:lnTo>
                  <a:lnTo>
                    <a:pt x="21" y="75"/>
                  </a:lnTo>
                  <a:lnTo>
                    <a:pt x="23" y="78"/>
                  </a:lnTo>
                  <a:lnTo>
                    <a:pt x="24" y="79"/>
                  </a:lnTo>
                  <a:lnTo>
                    <a:pt x="26" y="81"/>
                  </a:lnTo>
                  <a:lnTo>
                    <a:pt x="29" y="82"/>
                  </a:lnTo>
                  <a:lnTo>
                    <a:pt x="30" y="83"/>
                  </a:lnTo>
                  <a:lnTo>
                    <a:pt x="32" y="84"/>
                  </a:lnTo>
                  <a:lnTo>
                    <a:pt x="34" y="85"/>
                  </a:lnTo>
                  <a:lnTo>
                    <a:pt x="36" y="86"/>
                  </a:lnTo>
                  <a:lnTo>
                    <a:pt x="37" y="87"/>
                  </a:lnTo>
                  <a:lnTo>
                    <a:pt x="39" y="88"/>
                  </a:lnTo>
                  <a:lnTo>
                    <a:pt x="41" y="89"/>
                  </a:lnTo>
                  <a:lnTo>
                    <a:pt x="42" y="90"/>
                  </a:lnTo>
                  <a:lnTo>
                    <a:pt x="44" y="90"/>
                  </a:lnTo>
                  <a:lnTo>
                    <a:pt x="46" y="92"/>
                  </a:lnTo>
                  <a:lnTo>
                    <a:pt x="48" y="93"/>
                  </a:lnTo>
                  <a:lnTo>
                    <a:pt x="49" y="96"/>
                  </a:lnTo>
                  <a:lnTo>
                    <a:pt x="50" y="97"/>
                  </a:lnTo>
                  <a:lnTo>
                    <a:pt x="51" y="99"/>
                  </a:lnTo>
                  <a:lnTo>
                    <a:pt x="52" y="100"/>
                  </a:lnTo>
                  <a:lnTo>
                    <a:pt x="52" y="102"/>
                  </a:lnTo>
                  <a:lnTo>
                    <a:pt x="52" y="104"/>
                  </a:lnTo>
                  <a:lnTo>
                    <a:pt x="53" y="105"/>
                  </a:lnTo>
                  <a:lnTo>
                    <a:pt x="53" y="108"/>
                  </a:lnTo>
                  <a:lnTo>
                    <a:pt x="54" y="109"/>
                  </a:lnTo>
                  <a:lnTo>
                    <a:pt x="55" y="110"/>
                  </a:lnTo>
                  <a:lnTo>
                    <a:pt x="55" y="111"/>
                  </a:lnTo>
                  <a:lnTo>
                    <a:pt x="56" y="111"/>
                  </a:lnTo>
                  <a:lnTo>
                    <a:pt x="56" y="112"/>
                  </a:lnTo>
                  <a:lnTo>
                    <a:pt x="58" y="112"/>
                  </a:lnTo>
                  <a:lnTo>
                    <a:pt x="59" y="112"/>
                  </a:lnTo>
                  <a:lnTo>
                    <a:pt x="59" y="111"/>
                  </a:lnTo>
                  <a:lnTo>
                    <a:pt x="62" y="109"/>
                  </a:lnTo>
                  <a:lnTo>
                    <a:pt x="64" y="108"/>
                  </a:lnTo>
                  <a:lnTo>
                    <a:pt x="66" y="108"/>
                  </a:lnTo>
                  <a:lnTo>
                    <a:pt x="68" y="108"/>
                  </a:lnTo>
                  <a:lnTo>
                    <a:pt x="71" y="108"/>
                  </a:lnTo>
                  <a:lnTo>
                    <a:pt x="74" y="108"/>
                  </a:lnTo>
                  <a:lnTo>
                    <a:pt x="77" y="108"/>
                  </a:lnTo>
                  <a:lnTo>
                    <a:pt x="80" y="108"/>
                  </a:lnTo>
                  <a:lnTo>
                    <a:pt x="83" y="109"/>
                  </a:lnTo>
                  <a:lnTo>
                    <a:pt x="86" y="109"/>
                  </a:lnTo>
                  <a:lnTo>
                    <a:pt x="90" y="109"/>
                  </a:lnTo>
                  <a:lnTo>
                    <a:pt x="96" y="109"/>
                  </a:lnTo>
                  <a:lnTo>
                    <a:pt x="101" y="108"/>
                  </a:lnTo>
                  <a:lnTo>
                    <a:pt x="106" y="108"/>
                  </a:lnTo>
                  <a:lnTo>
                    <a:pt x="112" y="106"/>
                  </a:lnTo>
                  <a:lnTo>
                    <a:pt x="116" y="105"/>
                  </a:lnTo>
                  <a:lnTo>
                    <a:pt x="121" y="102"/>
                  </a:lnTo>
                  <a:lnTo>
                    <a:pt x="125" y="99"/>
                  </a:lnTo>
                  <a:lnTo>
                    <a:pt x="128" y="96"/>
                  </a:lnTo>
                  <a:lnTo>
                    <a:pt x="130" y="92"/>
                  </a:lnTo>
                  <a:lnTo>
                    <a:pt x="131" y="90"/>
                  </a:lnTo>
                  <a:lnTo>
                    <a:pt x="131" y="87"/>
                  </a:lnTo>
                  <a:lnTo>
                    <a:pt x="130" y="85"/>
                  </a:lnTo>
                  <a:lnTo>
                    <a:pt x="129" y="82"/>
                  </a:lnTo>
                  <a:lnTo>
                    <a:pt x="128" y="80"/>
                  </a:lnTo>
                  <a:lnTo>
                    <a:pt x="126" y="78"/>
                  </a:lnTo>
                  <a:lnTo>
                    <a:pt x="123" y="76"/>
                  </a:lnTo>
                  <a:lnTo>
                    <a:pt x="121" y="75"/>
                  </a:lnTo>
                  <a:lnTo>
                    <a:pt x="119" y="73"/>
                  </a:lnTo>
                  <a:lnTo>
                    <a:pt x="117" y="72"/>
                  </a:lnTo>
                  <a:lnTo>
                    <a:pt x="116" y="72"/>
                  </a:lnTo>
                  <a:lnTo>
                    <a:pt x="115" y="72"/>
                  </a:lnTo>
                  <a:lnTo>
                    <a:pt x="113" y="72"/>
                  </a:lnTo>
                  <a:lnTo>
                    <a:pt x="112" y="72"/>
                  </a:lnTo>
                  <a:lnTo>
                    <a:pt x="110" y="72"/>
                  </a:lnTo>
                  <a:lnTo>
                    <a:pt x="109" y="72"/>
                  </a:lnTo>
                  <a:lnTo>
                    <a:pt x="107" y="73"/>
                  </a:lnTo>
                  <a:lnTo>
                    <a:pt x="105" y="73"/>
                  </a:lnTo>
                  <a:lnTo>
                    <a:pt x="103" y="75"/>
                  </a:lnTo>
                  <a:lnTo>
                    <a:pt x="102" y="75"/>
                  </a:lnTo>
                  <a:lnTo>
                    <a:pt x="100" y="77"/>
                  </a:lnTo>
                  <a:lnTo>
                    <a:pt x="100" y="79"/>
                  </a:lnTo>
                  <a:lnTo>
                    <a:pt x="100" y="80"/>
                  </a:lnTo>
                  <a:lnTo>
                    <a:pt x="102" y="82"/>
                  </a:lnTo>
                  <a:lnTo>
                    <a:pt x="103" y="84"/>
                  </a:lnTo>
                  <a:lnTo>
                    <a:pt x="106" y="86"/>
                  </a:lnTo>
                  <a:lnTo>
                    <a:pt x="107" y="87"/>
                  </a:lnTo>
                  <a:lnTo>
                    <a:pt x="109" y="88"/>
                  </a:lnTo>
                  <a:lnTo>
                    <a:pt x="109" y="89"/>
                  </a:lnTo>
                  <a:lnTo>
                    <a:pt x="110" y="89"/>
                  </a:lnTo>
                  <a:lnTo>
                    <a:pt x="108" y="89"/>
                  </a:lnTo>
                  <a:lnTo>
                    <a:pt x="106" y="88"/>
                  </a:lnTo>
                  <a:lnTo>
                    <a:pt x="105" y="86"/>
                  </a:lnTo>
                  <a:lnTo>
                    <a:pt x="103" y="85"/>
                  </a:lnTo>
                  <a:lnTo>
                    <a:pt x="102" y="84"/>
                  </a:lnTo>
                  <a:lnTo>
                    <a:pt x="101" y="83"/>
                  </a:lnTo>
                  <a:lnTo>
                    <a:pt x="100" y="82"/>
                  </a:lnTo>
                  <a:lnTo>
                    <a:pt x="100" y="81"/>
                  </a:lnTo>
                  <a:lnTo>
                    <a:pt x="99" y="81"/>
                  </a:lnTo>
                  <a:lnTo>
                    <a:pt x="99" y="79"/>
                  </a:lnTo>
                  <a:lnTo>
                    <a:pt x="99" y="78"/>
                  </a:lnTo>
                  <a:lnTo>
                    <a:pt x="99" y="76"/>
                  </a:lnTo>
                  <a:lnTo>
                    <a:pt x="100" y="75"/>
                  </a:lnTo>
                  <a:lnTo>
                    <a:pt x="101" y="74"/>
                  </a:lnTo>
                  <a:lnTo>
                    <a:pt x="102" y="73"/>
                  </a:lnTo>
                  <a:lnTo>
                    <a:pt x="103" y="73"/>
                  </a:lnTo>
                  <a:lnTo>
                    <a:pt x="105" y="72"/>
                  </a:lnTo>
                  <a:lnTo>
                    <a:pt x="106" y="72"/>
                  </a:lnTo>
                  <a:lnTo>
                    <a:pt x="107" y="72"/>
                  </a:lnTo>
                  <a:lnTo>
                    <a:pt x="108" y="72"/>
                  </a:lnTo>
                  <a:lnTo>
                    <a:pt x="109" y="72"/>
                  </a:lnTo>
                  <a:lnTo>
                    <a:pt x="109" y="71"/>
                  </a:lnTo>
                  <a:lnTo>
                    <a:pt x="109" y="70"/>
                  </a:lnTo>
                  <a:lnTo>
                    <a:pt x="109" y="69"/>
                  </a:lnTo>
                  <a:lnTo>
                    <a:pt x="108" y="69"/>
                  </a:lnTo>
                  <a:lnTo>
                    <a:pt x="107" y="69"/>
                  </a:lnTo>
                  <a:lnTo>
                    <a:pt x="106" y="69"/>
                  </a:lnTo>
                  <a:lnTo>
                    <a:pt x="104" y="69"/>
                  </a:lnTo>
                  <a:lnTo>
                    <a:pt x="103" y="68"/>
                  </a:lnTo>
                  <a:lnTo>
                    <a:pt x="102" y="68"/>
                  </a:lnTo>
                  <a:lnTo>
                    <a:pt x="100" y="67"/>
                  </a:lnTo>
                  <a:lnTo>
                    <a:pt x="99" y="66"/>
                  </a:lnTo>
                  <a:lnTo>
                    <a:pt x="97" y="66"/>
                  </a:lnTo>
                  <a:lnTo>
                    <a:pt x="96" y="65"/>
                  </a:lnTo>
                  <a:lnTo>
                    <a:pt x="95" y="64"/>
                  </a:lnTo>
                  <a:lnTo>
                    <a:pt x="94" y="63"/>
                  </a:lnTo>
                  <a:lnTo>
                    <a:pt x="93" y="63"/>
                  </a:lnTo>
                  <a:lnTo>
                    <a:pt x="91" y="62"/>
                  </a:lnTo>
                  <a:lnTo>
                    <a:pt x="90" y="61"/>
                  </a:lnTo>
                  <a:lnTo>
                    <a:pt x="89" y="60"/>
                  </a:lnTo>
                  <a:lnTo>
                    <a:pt x="87" y="60"/>
                  </a:lnTo>
                  <a:lnTo>
                    <a:pt x="86" y="60"/>
                  </a:lnTo>
                  <a:lnTo>
                    <a:pt x="85" y="60"/>
                  </a:lnTo>
                  <a:lnTo>
                    <a:pt x="83" y="60"/>
                  </a:lnTo>
                  <a:lnTo>
                    <a:pt x="82" y="60"/>
                  </a:lnTo>
                  <a:lnTo>
                    <a:pt x="81" y="60"/>
                  </a:lnTo>
                  <a:lnTo>
                    <a:pt x="80" y="60"/>
                  </a:lnTo>
                  <a:lnTo>
                    <a:pt x="79" y="60"/>
                  </a:lnTo>
                  <a:lnTo>
                    <a:pt x="77" y="60"/>
                  </a:lnTo>
                  <a:lnTo>
                    <a:pt x="76" y="60"/>
                  </a:lnTo>
                  <a:lnTo>
                    <a:pt x="74" y="60"/>
                  </a:lnTo>
                  <a:lnTo>
                    <a:pt x="71" y="60"/>
                  </a:lnTo>
                  <a:lnTo>
                    <a:pt x="70" y="60"/>
                  </a:lnTo>
                  <a:lnTo>
                    <a:pt x="68" y="61"/>
                  </a:lnTo>
                  <a:lnTo>
                    <a:pt x="66" y="62"/>
                  </a:lnTo>
                  <a:lnTo>
                    <a:pt x="65" y="63"/>
                  </a:lnTo>
                  <a:lnTo>
                    <a:pt x="64" y="64"/>
                  </a:lnTo>
                  <a:lnTo>
                    <a:pt x="64" y="65"/>
                  </a:lnTo>
                  <a:lnTo>
                    <a:pt x="63" y="66"/>
                  </a:lnTo>
                  <a:lnTo>
                    <a:pt x="62" y="66"/>
                  </a:lnTo>
                  <a:lnTo>
                    <a:pt x="62" y="65"/>
                  </a:lnTo>
                  <a:lnTo>
                    <a:pt x="63" y="63"/>
                  </a:lnTo>
                  <a:lnTo>
                    <a:pt x="64" y="62"/>
                  </a:lnTo>
                  <a:lnTo>
                    <a:pt x="65" y="60"/>
                  </a:lnTo>
                  <a:lnTo>
                    <a:pt x="67" y="60"/>
                  </a:lnTo>
                  <a:lnTo>
                    <a:pt x="68" y="59"/>
                  </a:lnTo>
                  <a:lnTo>
                    <a:pt x="70" y="59"/>
                  </a:lnTo>
                  <a:lnTo>
                    <a:pt x="71" y="58"/>
                  </a:lnTo>
                  <a:lnTo>
                    <a:pt x="73" y="58"/>
                  </a:lnTo>
                  <a:lnTo>
                    <a:pt x="74" y="58"/>
                  </a:lnTo>
                  <a:lnTo>
                    <a:pt x="75" y="58"/>
                  </a:lnTo>
                  <a:lnTo>
                    <a:pt x="76" y="58"/>
                  </a:lnTo>
                  <a:lnTo>
                    <a:pt x="77" y="58"/>
                  </a:lnTo>
                  <a:lnTo>
                    <a:pt x="77" y="57"/>
                  </a:lnTo>
                  <a:lnTo>
                    <a:pt x="77" y="56"/>
                  </a:lnTo>
                  <a:lnTo>
                    <a:pt x="77" y="55"/>
                  </a:lnTo>
                  <a:lnTo>
                    <a:pt x="75" y="55"/>
                  </a:lnTo>
                  <a:lnTo>
                    <a:pt x="74" y="53"/>
                  </a:lnTo>
                  <a:lnTo>
                    <a:pt x="73" y="52"/>
                  </a:lnTo>
                  <a:lnTo>
                    <a:pt x="71" y="51"/>
                  </a:lnTo>
                  <a:lnTo>
                    <a:pt x="70" y="49"/>
                  </a:lnTo>
                  <a:lnTo>
                    <a:pt x="68" y="49"/>
                  </a:lnTo>
                  <a:lnTo>
                    <a:pt x="66" y="47"/>
                  </a:lnTo>
                  <a:lnTo>
                    <a:pt x="64" y="46"/>
                  </a:lnTo>
                  <a:lnTo>
                    <a:pt x="62" y="45"/>
                  </a:lnTo>
                  <a:lnTo>
                    <a:pt x="60" y="43"/>
                  </a:lnTo>
                  <a:lnTo>
                    <a:pt x="58" y="42"/>
                  </a:lnTo>
                  <a:lnTo>
                    <a:pt x="56" y="40"/>
                  </a:lnTo>
                  <a:lnTo>
                    <a:pt x="54" y="40"/>
                  </a:lnTo>
                  <a:lnTo>
                    <a:pt x="52" y="39"/>
                  </a:lnTo>
                  <a:lnTo>
                    <a:pt x="50" y="38"/>
                  </a:lnTo>
                  <a:lnTo>
                    <a:pt x="48" y="37"/>
                  </a:lnTo>
                  <a:lnTo>
                    <a:pt x="45" y="37"/>
                  </a:lnTo>
                  <a:lnTo>
                    <a:pt x="43" y="37"/>
                  </a:lnTo>
                  <a:lnTo>
                    <a:pt x="41" y="36"/>
                  </a:lnTo>
                  <a:lnTo>
                    <a:pt x="39" y="36"/>
                  </a:lnTo>
                  <a:lnTo>
                    <a:pt x="38" y="36"/>
                  </a:lnTo>
                  <a:lnTo>
                    <a:pt x="37" y="35"/>
                  </a:lnTo>
                  <a:lnTo>
                    <a:pt x="36" y="35"/>
                  </a:lnTo>
                  <a:lnTo>
                    <a:pt x="35" y="34"/>
                  </a:lnTo>
                  <a:lnTo>
                    <a:pt x="35" y="33"/>
                  </a:lnTo>
                  <a:lnTo>
                    <a:pt x="33" y="33"/>
                  </a:lnTo>
                  <a:lnTo>
                    <a:pt x="33" y="32"/>
                  </a:lnTo>
                  <a:lnTo>
                    <a:pt x="33" y="33"/>
                  </a:lnTo>
                  <a:lnTo>
                    <a:pt x="35" y="33"/>
                  </a:lnTo>
                  <a:lnTo>
                    <a:pt x="36" y="34"/>
                  </a:lnTo>
                  <a:lnTo>
                    <a:pt x="37" y="34"/>
                  </a:lnTo>
                  <a:lnTo>
                    <a:pt x="38" y="35"/>
                  </a:lnTo>
                  <a:lnTo>
                    <a:pt x="39" y="35"/>
                  </a:lnTo>
                  <a:lnTo>
                    <a:pt x="41" y="35"/>
                  </a:lnTo>
                  <a:lnTo>
                    <a:pt x="42" y="35"/>
                  </a:lnTo>
                  <a:lnTo>
                    <a:pt x="43" y="34"/>
                  </a:lnTo>
                  <a:lnTo>
                    <a:pt x="44" y="35"/>
                  </a:lnTo>
                  <a:lnTo>
                    <a:pt x="45" y="35"/>
                  </a:lnTo>
                  <a:lnTo>
                    <a:pt x="47" y="35"/>
                  </a:lnTo>
                  <a:lnTo>
                    <a:pt x="48" y="35"/>
                  </a:lnTo>
                  <a:lnTo>
                    <a:pt x="49" y="35"/>
                  </a:lnTo>
                  <a:lnTo>
                    <a:pt x="50" y="36"/>
                  </a:lnTo>
                  <a:lnTo>
                    <a:pt x="51" y="35"/>
                  </a:lnTo>
                  <a:lnTo>
                    <a:pt x="52" y="34"/>
                  </a:lnTo>
                  <a:lnTo>
                    <a:pt x="52" y="33"/>
                  </a:lnTo>
                  <a:lnTo>
                    <a:pt x="52" y="32"/>
                  </a:lnTo>
                  <a:lnTo>
                    <a:pt x="53" y="32"/>
                  </a:lnTo>
                  <a:lnTo>
                    <a:pt x="53" y="31"/>
                  </a:lnTo>
                  <a:lnTo>
                    <a:pt x="53" y="30"/>
                  </a:lnTo>
                  <a:lnTo>
                    <a:pt x="54" y="29"/>
                  </a:lnTo>
                  <a:lnTo>
                    <a:pt x="54" y="30"/>
                  </a:lnTo>
                  <a:lnTo>
                    <a:pt x="54" y="31"/>
                  </a:lnTo>
                  <a:lnTo>
                    <a:pt x="54" y="32"/>
                  </a:lnTo>
                  <a:lnTo>
                    <a:pt x="54" y="33"/>
                  </a:lnTo>
                  <a:lnTo>
                    <a:pt x="54" y="34"/>
                  </a:lnTo>
                  <a:lnTo>
                    <a:pt x="54" y="35"/>
                  </a:lnTo>
                  <a:lnTo>
                    <a:pt x="55" y="36"/>
                  </a:lnTo>
                  <a:lnTo>
                    <a:pt x="55" y="37"/>
                  </a:lnTo>
                  <a:lnTo>
                    <a:pt x="56" y="38"/>
                  </a:lnTo>
                  <a:lnTo>
                    <a:pt x="56" y="39"/>
                  </a:lnTo>
                  <a:lnTo>
                    <a:pt x="58" y="40"/>
                  </a:lnTo>
                  <a:lnTo>
                    <a:pt x="59" y="41"/>
                  </a:lnTo>
                  <a:lnTo>
                    <a:pt x="61" y="43"/>
                  </a:lnTo>
                  <a:lnTo>
                    <a:pt x="63" y="44"/>
                  </a:lnTo>
                  <a:lnTo>
                    <a:pt x="65" y="46"/>
                  </a:lnTo>
                  <a:lnTo>
                    <a:pt x="67" y="46"/>
                  </a:lnTo>
                  <a:lnTo>
                    <a:pt x="69" y="47"/>
                  </a:lnTo>
                  <a:lnTo>
                    <a:pt x="71" y="47"/>
                  </a:lnTo>
                  <a:lnTo>
                    <a:pt x="71" y="46"/>
                  </a:lnTo>
                  <a:lnTo>
                    <a:pt x="72" y="46"/>
                  </a:lnTo>
                  <a:lnTo>
                    <a:pt x="73" y="45"/>
                  </a:lnTo>
                  <a:lnTo>
                    <a:pt x="74" y="44"/>
                  </a:lnTo>
                  <a:lnTo>
                    <a:pt x="74" y="43"/>
                  </a:lnTo>
                  <a:lnTo>
                    <a:pt x="74" y="42"/>
                  </a:lnTo>
                  <a:lnTo>
                    <a:pt x="74" y="40"/>
                  </a:lnTo>
                  <a:lnTo>
                    <a:pt x="75" y="39"/>
                  </a:lnTo>
                  <a:lnTo>
                    <a:pt x="75" y="37"/>
                  </a:lnTo>
                  <a:lnTo>
                    <a:pt x="77" y="35"/>
                  </a:lnTo>
                  <a:lnTo>
                    <a:pt x="77" y="36"/>
                  </a:lnTo>
                  <a:lnTo>
                    <a:pt x="77" y="37"/>
                  </a:lnTo>
                  <a:lnTo>
                    <a:pt x="77" y="38"/>
                  </a:lnTo>
                  <a:lnTo>
                    <a:pt x="76" y="40"/>
                  </a:lnTo>
                  <a:lnTo>
                    <a:pt x="76" y="41"/>
                  </a:lnTo>
                  <a:lnTo>
                    <a:pt x="75" y="42"/>
                  </a:lnTo>
                  <a:lnTo>
                    <a:pt x="75" y="43"/>
                  </a:lnTo>
                  <a:lnTo>
                    <a:pt x="75" y="45"/>
                  </a:lnTo>
                  <a:lnTo>
                    <a:pt x="75" y="46"/>
                  </a:lnTo>
                  <a:lnTo>
                    <a:pt x="75" y="48"/>
                  </a:lnTo>
                  <a:lnTo>
                    <a:pt x="75" y="49"/>
                  </a:lnTo>
                  <a:lnTo>
                    <a:pt x="75" y="50"/>
                  </a:lnTo>
                  <a:lnTo>
                    <a:pt x="75" y="52"/>
                  </a:lnTo>
                  <a:lnTo>
                    <a:pt x="77" y="53"/>
                  </a:lnTo>
                  <a:lnTo>
                    <a:pt x="77" y="55"/>
                  </a:lnTo>
                  <a:lnTo>
                    <a:pt x="78" y="55"/>
                  </a:lnTo>
                  <a:lnTo>
                    <a:pt x="80" y="56"/>
                  </a:lnTo>
                  <a:lnTo>
                    <a:pt x="81" y="57"/>
                  </a:lnTo>
                  <a:lnTo>
                    <a:pt x="83" y="58"/>
                  </a:lnTo>
                  <a:lnTo>
                    <a:pt x="84" y="58"/>
                  </a:lnTo>
                  <a:lnTo>
                    <a:pt x="86" y="58"/>
                  </a:lnTo>
                  <a:lnTo>
                    <a:pt x="87" y="59"/>
                  </a:lnTo>
                  <a:lnTo>
                    <a:pt x="89" y="59"/>
                  </a:lnTo>
                  <a:lnTo>
                    <a:pt x="89" y="60"/>
                  </a:lnTo>
                  <a:lnTo>
                    <a:pt x="91" y="60"/>
                  </a:lnTo>
                  <a:lnTo>
                    <a:pt x="93" y="62"/>
                  </a:lnTo>
                  <a:lnTo>
                    <a:pt x="94" y="63"/>
                  </a:lnTo>
                  <a:lnTo>
                    <a:pt x="96" y="63"/>
                  </a:lnTo>
                  <a:lnTo>
                    <a:pt x="97" y="65"/>
                  </a:lnTo>
                  <a:lnTo>
                    <a:pt x="99" y="66"/>
                  </a:lnTo>
                  <a:lnTo>
                    <a:pt x="100" y="66"/>
                  </a:lnTo>
                  <a:lnTo>
                    <a:pt x="102" y="68"/>
                  </a:lnTo>
                  <a:lnTo>
                    <a:pt x="104" y="69"/>
                  </a:lnTo>
                  <a:lnTo>
                    <a:pt x="106" y="69"/>
                  </a:lnTo>
                  <a:lnTo>
                    <a:pt x="107" y="69"/>
                  </a:lnTo>
                  <a:lnTo>
                    <a:pt x="109" y="70"/>
                  </a:lnTo>
                  <a:lnTo>
                    <a:pt x="111" y="69"/>
                  </a:lnTo>
                  <a:lnTo>
                    <a:pt x="112" y="69"/>
                  </a:lnTo>
                  <a:lnTo>
                    <a:pt x="113" y="69"/>
                  </a:lnTo>
                  <a:lnTo>
                    <a:pt x="115" y="68"/>
                  </a:lnTo>
                  <a:lnTo>
                    <a:pt x="116" y="67"/>
                  </a:lnTo>
                  <a:lnTo>
                    <a:pt x="118" y="66"/>
                  </a:lnTo>
                  <a:lnTo>
                    <a:pt x="121" y="66"/>
                  </a:lnTo>
                  <a:lnTo>
                    <a:pt x="122" y="66"/>
                  </a:lnTo>
                  <a:lnTo>
                    <a:pt x="121" y="66"/>
                  </a:lnTo>
                  <a:lnTo>
                    <a:pt x="120" y="66"/>
                  </a:lnTo>
                  <a:lnTo>
                    <a:pt x="119" y="67"/>
                  </a:lnTo>
                  <a:lnTo>
                    <a:pt x="118" y="68"/>
                  </a:lnTo>
                  <a:lnTo>
                    <a:pt x="118" y="69"/>
                  </a:lnTo>
                  <a:lnTo>
                    <a:pt x="118" y="70"/>
                  </a:lnTo>
                  <a:lnTo>
                    <a:pt x="119" y="70"/>
                  </a:lnTo>
                  <a:lnTo>
                    <a:pt x="120" y="72"/>
                  </a:lnTo>
                  <a:lnTo>
                    <a:pt x="121" y="72"/>
                  </a:lnTo>
                  <a:lnTo>
                    <a:pt x="123" y="73"/>
                  </a:lnTo>
                  <a:lnTo>
                    <a:pt x="124" y="73"/>
                  </a:lnTo>
                  <a:lnTo>
                    <a:pt x="126" y="75"/>
                  </a:lnTo>
                  <a:lnTo>
                    <a:pt x="127" y="75"/>
                  </a:lnTo>
                  <a:lnTo>
                    <a:pt x="129" y="76"/>
                  </a:lnTo>
                  <a:lnTo>
                    <a:pt x="129" y="78"/>
                  </a:lnTo>
                  <a:lnTo>
                    <a:pt x="131" y="79"/>
                  </a:lnTo>
                  <a:lnTo>
                    <a:pt x="132" y="81"/>
                  </a:lnTo>
                  <a:lnTo>
                    <a:pt x="134" y="83"/>
                  </a:lnTo>
                  <a:lnTo>
                    <a:pt x="134" y="86"/>
                  </a:lnTo>
                  <a:lnTo>
                    <a:pt x="135" y="89"/>
                  </a:lnTo>
                  <a:lnTo>
                    <a:pt x="135" y="92"/>
                  </a:lnTo>
                  <a:lnTo>
                    <a:pt x="133" y="95"/>
                  </a:lnTo>
                  <a:lnTo>
                    <a:pt x="131" y="99"/>
                  </a:lnTo>
                  <a:lnTo>
                    <a:pt x="128" y="102"/>
                  </a:lnTo>
                  <a:lnTo>
                    <a:pt x="123" y="105"/>
                  </a:lnTo>
                  <a:lnTo>
                    <a:pt x="121" y="105"/>
                  </a:lnTo>
                  <a:lnTo>
                    <a:pt x="119" y="106"/>
                  </a:lnTo>
                  <a:lnTo>
                    <a:pt x="117" y="108"/>
                  </a:lnTo>
                  <a:lnTo>
                    <a:pt x="113" y="108"/>
                  </a:lnTo>
                  <a:lnTo>
                    <a:pt x="109" y="109"/>
                  </a:lnTo>
                  <a:lnTo>
                    <a:pt x="104" y="110"/>
                  </a:lnTo>
                  <a:lnTo>
                    <a:pt x="98" y="110"/>
                  </a:lnTo>
                  <a:lnTo>
                    <a:pt x="91" y="110"/>
                  </a:lnTo>
                  <a:lnTo>
                    <a:pt x="85" y="110"/>
                  </a:lnTo>
                  <a:lnTo>
                    <a:pt x="84" y="110"/>
                  </a:lnTo>
                  <a:lnTo>
                    <a:pt x="83" y="110"/>
                  </a:lnTo>
                  <a:lnTo>
                    <a:pt x="81" y="110"/>
                  </a:lnTo>
                  <a:lnTo>
                    <a:pt x="80" y="110"/>
                  </a:lnTo>
                  <a:lnTo>
                    <a:pt x="77" y="110"/>
                  </a:lnTo>
                  <a:lnTo>
                    <a:pt x="74" y="110"/>
                  </a:lnTo>
                  <a:lnTo>
                    <a:pt x="71" y="110"/>
                  </a:lnTo>
                  <a:lnTo>
                    <a:pt x="68" y="110"/>
                  </a:lnTo>
                  <a:lnTo>
                    <a:pt x="65" y="112"/>
                  </a:lnTo>
                  <a:lnTo>
                    <a:pt x="63" y="113"/>
                  </a:lnTo>
                  <a:lnTo>
                    <a:pt x="62" y="115"/>
                  </a:lnTo>
                  <a:lnTo>
                    <a:pt x="61" y="116"/>
                  </a:lnTo>
                  <a:lnTo>
                    <a:pt x="61" y="117"/>
                  </a:lnTo>
                  <a:lnTo>
                    <a:pt x="62" y="119"/>
                  </a:lnTo>
                  <a:lnTo>
                    <a:pt x="64" y="121"/>
                  </a:lnTo>
                  <a:lnTo>
                    <a:pt x="65" y="122"/>
                  </a:lnTo>
                  <a:lnTo>
                    <a:pt x="66" y="123"/>
                  </a:lnTo>
                  <a:lnTo>
                    <a:pt x="67" y="124"/>
                  </a:lnTo>
                  <a:lnTo>
                    <a:pt x="68" y="125"/>
                  </a:lnTo>
                  <a:lnTo>
                    <a:pt x="70" y="125"/>
                  </a:lnTo>
                  <a:lnTo>
                    <a:pt x="71" y="126"/>
                  </a:lnTo>
                  <a:lnTo>
                    <a:pt x="72" y="126"/>
                  </a:lnTo>
                  <a:lnTo>
                    <a:pt x="74" y="128"/>
                  </a:lnTo>
                  <a:lnTo>
                    <a:pt x="76" y="128"/>
                  </a:lnTo>
                  <a:lnTo>
                    <a:pt x="77" y="128"/>
                  </a:lnTo>
                  <a:lnTo>
                    <a:pt x="80" y="129"/>
                  </a:lnTo>
                  <a:lnTo>
                    <a:pt x="81" y="129"/>
                  </a:lnTo>
                  <a:lnTo>
                    <a:pt x="83" y="129"/>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0" name="Freeform 329"/>
            <p:cNvSpPr>
              <a:spLocks/>
            </p:cNvSpPr>
            <p:nvPr/>
          </p:nvSpPr>
          <p:spPr bwMode="auto">
            <a:xfrm>
              <a:off x="2956" y="1768"/>
              <a:ext cx="135" cy="129"/>
            </a:xfrm>
            <a:custGeom>
              <a:avLst/>
              <a:gdLst>
                <a:gd name="T0" fmla="*/ 67 w 135"/>
                <a:gd name="T1" fmla="*/ 126 h 129"/>
                <a:gd name="T2" fmla="*/ 55 w 135"/>
                <a:gd name="T3" fmla="*/ 116 h 129"/>
                <a:gd name="T4" fmla="*/ 44 w 135"/>
                <a:gd name="T5" fmla="*/ 119 h 129"/>
                <a:gd name="T6" fmla="*/ 37 w 135"/>
                <a:gd name="T7" fmla="*/ 122 h 129"/>
                <a:gd name="T8" fmla="*/ 51 w 135"/>
                <a:gd name="T9" fmla="*/ 113 h 129"/>
                <a:gd name="T10" fmla="*/ 48 w 135"/>
                <a:gd name="T11" fmla="*/ 95 h 129"/>
                <a:gd name="T12" fmla="*/ 29 w 135"/>
                <a:gd name="T13" fmla="*/ 84 h 129"/>
                <a:gd name="T14" fmla="*/ 18 w 135"/>
                <a:gd name="T15" fmla="*/ 69 h 129"/>
                <a:gd name="T16" fmla="*/ 27 w 135"/>
                <a:gd name="T17" fmla="*/ 54 h 129"/>
                <a:gd name="T18" fmla="*/ 22 w 135"/>
                <a:gd name="T19" fmla="*/ 43 h 129"/>
                <a:gd name="T20" fmla="*/ 0 w 135"/>
                <a:gd name="T21" fmla="*/ 43 h 129"/>
                <a:gd name="T22" fmla="*/ 16 w 135"/>
                <a:gd name="T23" fmla="*/ 35 h 129"/>
                <a:gd name="T24" fmla="*/ 20 w 135"/>
                <a:gd name="T25" fmla="*/ 26 h 129"/>
                <a:gd name="T26" fmla="*/ 11 w 135"/>
                <a:gd name="T27" fmla="*/ 0 h 129"/>
                <a:gd name="T28" fmla="*/ 21 w 135"/>
                <a:gd name="T29" fmla="*/ 22 h 129"/>
                <a:gd name="T30" fmla="*/ 32 w 135"/>
                <a:gd name="T31" fmla="*/ 16 h 129"/>
                <a:gd name="T32" fmla="*/ 24 w 135"/>
                <a:gd name="T33" fmla="*/ 28 h 129"/>
                <a:gd name="T34" fmla="*/ 25 w 135"/>
                <a:gd name="T35" fmla="*/ 46 h 129"/>
                <a:gd name="T36" fmla="*/ 34 w 135"/>
                <a:gd name="T37" fmla="*/ 60 h 129"/>
                <a:gd name="T38" fmla="*/ 49 w 135"/>
                <a:gd name="T39" fmla="*/ 75 h 129"/>
                <a:gd name="T40" fmla="*/ 59 w 135"/>
                <a:gd name="T41" fmla="*/ 75 h 129"/>
                <a:gd name="T42" fmla="*/ 62 w 135"/>
                <a:gd name="T43" fmla="*/ 78 h 129"/>
                <a:gd name="T44" fmla="*/ 79 w 135"/>
                <a:gd name="T45" fmla="*/ 87 h 129"/>
                <a:gd name="T46" fmla="*/ 83 w 135"/>
                <a:gd name="T47" fmla="*/ 90 h 129"/>
                <a:gd name="T48" fmla="*/ 59 w 135"/>
                <a:gd name="T49" fmla="*/ 100 h 129"/>
                <a:gd name="T50" fmla="*/ 68 w 135"/>
                <a:gd name="T51" fmla="*/ 88 h 129"/>
                <a:gd name="T52" fmla="*/ 64 w 135"/>
                <a:gd name="T53" fmla="*/ 85 h 129"/>
                <a:gd name="T54" fmla="*/ 32 w 135"/>
                <a:gd name="T55" fmla="*/ 58 h 129"/>
                <a:gd name="T56" fmla="*/ 22 w 135"/>
                <a:gd name="T57" fmla="*/ 58 h 129"/>
                <a:gd name="T58" fmla="*/ 24 w 135"/>
                <a:gd name="T59" fmla="*/ 79 h 129"/>
                <a:gd name="T60" fmla="*/ 48 w 135"/>
                <a:gd name="T61" fmla="*/ 93 h 129"/>
                <a:gd name="T62" fmla="*/ 55 w 135"/>
                <a:gd name="T63" fmla="*/ 111 h 129"/>
                <a:gd name="T64" fmla="*/ 74 w 135"/>
                <a:gd name="T65" fmla="*/ 108 h 129"/>
                <a:gd name="T66" fmla="*/ 128 w 135"/>
                <a:gd name="T67" fmla="*/ 96 h 129"/>
                <a:gd name="T68" fmla="*/ 115 w 135"/>
                <a:gd name="T69" fmla="*/ 72 h 129"/>
                <a:gd name="T70" fmla="*/ 103 w 135"/>
                <a:gd name="T71" fmla="*/ 84 h 129"/>
                <a:gd name="T72" fmla="*/ 100 w 135"/>
                <a:gd name="T73" fmla="*/ 81 h 129"/>
                <a:gd name="T74" fmla="*/ 107 w 135"/>
                <a:gd name="T75" fmla="*/ 72 h 129"/>
                <a:gd name="T76" fmla="*/ 106 w 135"/>
                <a:gd name="T77" fmla="*/ 69 h 129"/>
                <a:gd name="T78" fmla="*/ 91 w 135"/>
                <a:gd name="T79" fmla="*/ 62 h 129"/>
                <a:gd name="T80" fmla="*/ 80 w 135"/>
                <a:gd name="T81" fmla="*/ 60 h 129"/>
                <a:gd name="T82" fmla="*/ 63 w 135"/>
                <a:gd name="T83" fmla="*/ 66 h 129"/>
                <a:gd name="T84" fmla="*/ 76 w 135"/>
                <a:gd name="T85" fmla="*/ 58 h 129"/>
                <a:gd name="T86" fmla="*/ 64 w 135"/>
                <a:gd name="T87" fmla="*/ 46 h 129"/>
                <a:gd name="T88" fmla="*/ 39 w 135"/>
                <a:gd name="T89" fmla="*/ 36 h 129"/>
                <a:gd name="T90" fmla="*/ 36 w 135"/>
                <a:gd name="T91" fmla="*/ 34 h 129"/>
                <a:gd name="T92" fmla="*/ 51 w 135"/>
                <a:gd name="T93" fmla="*/ 35 h 129"/>
                <a:gd name="T94" fmla="*/ 54 w 135"/>
                <a:gd name="T95" fmla="*/ 31 h 129"/>
                <a:gd name="T96" fmla="*/ 65 w 135"/>
                <a:gd name="T97" fmla="*/ 46 h 129"/>
                <a:gd name="T98" fmla="*/ 77 w 135"/>
                <a:gd name="T99" fmla="*/ 35 h 129"/>
                <a:gd name="T100" fmla="*/ 75 w 135"/>
                <a:gd name="T101" fmla="*/ 48 h 129"/>
                <a:gd name="T102" fmla="*/ 89 w 135"/>
                <a:gd name="T103" fmla="*/ 59 h 129"/>
                <a:gd name="T104" fmla="*/ 107 w 135"/>
                <a:gd name="T105" fmla="*/ 69 h 129"/>
                <a:gd name="T106" fmla="*/ 121 w 135"/>
                <a:gd name="T107" fmla="*/ 66 h 129"/>
                <a:gd name="T108" fmla="*/ 126 w 135"/>
                <a:gd name="T109" fmla="*/ 75 h 129"/>
                <a:gd name="T110" fmla="*/ 123 w 135"/>
                <a:gd name="T111" fmla="*/ 105 h 129"/>
                <a:gd name="T112" fmla="*/ 81 w 135"/>
                <a:gd name="T113" fmla="*/ 110 h 129"/>
                <a:gd name="T114" fmla="*/ 64 w 135"/>
                <a:gd name="T115" fmla="*/ 121 h 129"/>
                <a:gd name="T116" fmla="*/ 83 w 135"/>
                <a:gd name="T117" fmla="*/ 129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29"/>
                <a:gd name="T179" fmla="*/ 135 w 135"/>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29">
                  <a:moveTo>
                    <a:pt x="83" y="129"/>
                  </a:moveTo>
                  <a:lnTo>
                    <a:pt x="83" y="129"/>
                  </a:lnTo>
                  <a:lnTo>
                    <a:pt x="81" y="129"/>
                  </a:lnTo>
                  <a:lnTo>
                    <a:pt x="80" y="129"/>
                  </a:lnTo>
                  <a:lnTo>
                    <a:pt x="78" y="129"/>
                  </a:lnTo>
                  <a:lnTo>
                    <a:pt x="77" y="129"/>
                  </a:lnTo>
                  <a:lnTo>
                    <a:pt x="74" y="128"/>
                  </a:lnTo>
                  <a:lnTo>
                    <a:pt x="73" y="128"/>
                  </a:lnTo>
                  <a:lnTo>
                    <a:pt x="71" y="128"/>
                  </a:lnTo>
                  <a:lnTo>
                    <a:pt x="70" y="128"/>
                  </a:lnTo>
                  <a:lnTo>
                    <a:pt x="69" y="128"/>
                  </a:lnTo>
                  <a:lnTo>
                    <a:pt x="68" y="127"/>
                  </a:lnTo>
                  <a:lnTo>
                    <a:pt x="67" y="126"/>
                  </a:lnTo>
                  <a:lnTo>
                    <a:pt x="65" y="125"/>
                  </a:lnTo>
                  <a:lnTo>
                    <a:pt x="64" y="125"/>
                  </a:lnTo>
                  <a:lnTo>
                    <a:pt x="62" y="124"/>
                  </a:lnTo>
                  <a:lnTo>
                    <a:pt x="62" y="123"/>
                  </a:lnTo>
                  <a:lnTo>
                    <a:pt x="61" y="122"/>
                  </a:lnTo>
                  <a:lnTo>
                    <a:pt x="59" y="121"/>
                  </a:lnTo>
                  <a:lnTo>
                    <a:pt x="59" y="120"/>
                  </a:lnTo>
                  <a:lnTo>
                    <a:pt x="58" y="119"/>
                  </a:lnTo>
                  <a:lnTo>
                    <a:pt x="57" y="118"/>
                  </a:lnTo>
                  <a:lnTo>
                    <a:pt x="56" y="118"/>
                  </a:lnTo>
                  <a:lnTo>
                    <a:pt x="56" y="117"/>
                  </a:lnTo>
                  <a:lnTo>
                    <a:pt x="55" y="116"/>
                  </a:lnTo>
                  <a:lnTo>
                    <a:pt x="54" y="116"/>
                  </a:lnTo>
                  <a:lnTo>
                    <a:pt x="53" y="116"/>
                  </a:lnTo>
                  <a:lnTo>
                    <a:pt x="52" y="116"/>
                  </a:lnTo>
                  <a:lnTo>
                    <a:pt x="51" y="116"/>
                  </a:lnTo>
                  <a:lnTo>
                    <a:pt x="50" y="117"/>
                  </a:lnTo>
                  <a:lnTo>
                    <a:pt x="49" y="118"/>
                  </a:lnTo>
                  <a:lnTo>
                    <a:pt x="48" y="118"/>
                  </a:lnTo>
                  <a:lnTo>
                    <a:pt x="47" y="118"/>
                  </a:lnTo>
                  <a:lnTo>
                    <a:pt x="46" y="119"/>
                  </a:lnTo>
                  <a:lnTo>
                    <a:pt x="45" y="119"/>
                  </a:lnTo>
                  <a:lnTo>
                    <a:pt x="44" y="119"/>
                  </a:lnTo>
                  <a:lnTo>
                    <a:pt x="42" y="120"/>
                  </a:lnTo>
                  <a:lnTo>
                    <a:pt x="41" y="121"/>
                  </a:lnTo>
                  <a:lnTo>
                    <a:pt x="40" y="122"/>
                  </a:lnTo>
                  <a:lnTo>
                    <a:pt x="39" y="122"/>
                  </a:lnTo>
                  <a:lnTo>
                    <a:pt x="38" y="122"/>
                  </a:lnTo>
                  <a:lnTo>
                    <a:pt x="37" y="123"/>
                  </a:lnTo>
                  <a:lnTo>
                    <a:pt x="36" y="123"/>
                  </a:lnTo>
                  <a:lnTo>
                    <a:pt x="35" y="124"/>
                  </a:lnTo>
                  <a:lnTo>
                    <a:pt x="33" y="124"/>
                  </a:lnTo>
                  <a:lnTo>
                    <a:pt x="35" y="123"/>
                  </a:lnTo>
                  <a:lnTo>
                    <a:pt x="36" y="122"/>
                  </a:lnTo>
                  <a:lnTo>
                    <a:pt x="37" y="122"/>
                  </a:lnTo>
                  <a:lnTo>
                    <a:pt x="39" y="121"/>
                  </a:lnTo>
                  <a:lnTo>
                    <a:pt x="41" y="119"/>
                  </a:lnTo>
                  <a:lnTo>
                    <a:pt x="43" y="119"/>
                  </a:lnTo>
                  <a:lnTo>
                    <a:pt x="45" y="118"/>
                  </a:lnTo>
                  <a:lnTo>
                    <a:pt x="47" y="117"/>
                  </a:lnTo>
                  <a:lnTo>
                    <a:pt x="48" y="116"/>
                  </a:lnTo>
                  <a:lnTo>
                    <a:pt x="49" y="116"/>
                  </a:lnTo>
                  <a:lnTo>
                    <a:pt x="50" y="116"/>
                  </a:lnTo>
                  <a:lnTo>
                    <a:pt x="51" y="115"/>
                  </a:lnTo>
                  <a:lnTo>
                    <a:pt x="52" y="115"/>
                  </a:lnTo>
                  <a:lnTo>
                    <a:pt x="52" y="114"/>
                  </a:lnTo>
                  <a:lnTo>
                    <a:pt x="52" y="113"/>
                  </a:lnTo>
                  <a:lnTo>
                    <a:pt x="51" y="113"/>
                  </a:lnTo>
                  <a:lnTo>
                    <a:pt x="51" y="112"/>
                  </a:lnTo>
                  <a:lnTo>
                    <a:pt x="50" y="111"/>
                  </a:lnTo>
                  <a:lnTo>
                    <a:pt x="50" y="110"/>
                  </a:lnTo>
                  <a:lnTo>
                    <a:pt x="50" y="109"/>
                  </a:lnTo>
                  <a:lnTo>
                    <a:pt x="50" y="108"/>
                  </a:lnTo>
                  <a:lnTo>
                    <a:pt x="50" y="106"/>
                  </a:lnTo>
                  <a:lnTo>
                    <a:pt x="50" y="105"/>
                  </a:lnTo>
                  <a:lnTo>
                    <a:pt x="50" y="104"/>
                  </a:lnTo>
                  <a:lnTo>
                    <a:pt x="50" y="103"/>
                  </a:lnTo>
                  <a:lnTo>
                    <a:pt x="50" y="102"/>
                  </a:lnTo>
                  <a:lnTo>
                    <a:pt x="49" y="99"/>
                  </a:lnTo>
                  <a:lnTo>
                    <a:pt x="49" y="97"/>
                  </a:lnTo>
                  <a:lnTo>
                    <a:pt x="48" y="95"/>
                  </a:lnTo>
                  <a:lnTo>
                    <a:pt x="47" y="93"/>
                  </a:lnTo>
                  <a:lnTo>
                    <a:pt x="46" y="92"/>
                  </a:lnTo>
                  <a:lnTo>
                    <a:pt x="44" y="91"/>
                  </a:lnTo>
                  <a:lnTo>
                    <a:pt x="43" y="90"/>
                  </a:lnTo>
                  <a:lnTo>
                    <a:pt x="42" y="90"/>
                  </a:lnTo>
                  <a:lnTo>
                    <a:pt x="40" y="89"/>
                  </a:lnTo>
                  <a:lnTo>
                    <a:pt x="39" y="88"/>
                  </a:lnTo>
                  <a:lnTo>
                    <a:pt x="38" y="88"/>
                  </a:lnTo>
                  <a:lnTo>
                    <a:pt x="36" y="87"/>
                  </a:lnTo>
                  <a:lnTo>
                    <a:pt x="35" y="86"/>
                  </a:lnTo>
                  <a:lnTo>
                    <a:pt x="33" y="86"/>
                  </a:lnTo>
                  <a:lnTo>
                    <a:pt x="32" y="85"/>
                  </a:lnTo>
                  <a:lnTo>
                    <a:pt x="29" y="84"/>
                  </a:lnTo>
                  <a:lnTo>
                    <a:pt x="28" y="83"/>
                  </a:lnTo>
                  <a:lnTo>
                    <a:pt x="26" y="82"/>
                  </a:lnTo>
                  <a:lnTo>
                    <a:pt x="24" y="81"/>
                  </a:lnTo>
                  <a:lnTo>
                    <a:pt x="23" y="79"/>
                  </a:lnTo>
                  <a:lnTo>
                    <a:pt x="21" y="78"/>
                  </a:lnTo>
                  <a:lnTo>
                    <a:pt x="20" y="76"/>
                  </a:lnTo>
                  <a:lnTo>
                    <a:pt x="19" y="75"/>
                  </a:lnTo>
                  <a:lnTo>
                    <a:pt x="19" y="73"/>
                  </a:lnTo>
                  <a:lnTo>
                    <a:pt x="18" y="72"/>
                  </a:lnTo>
                  <a:lnTo>
                    <a:pt x="18" y="71"/>
                  </a:lnTo>
                  <a:lnTo>
                    <a:pt x="18" y="70"/>
                  </a:lnTo>
                  <a:lnTo>
                    <a:pt x="18" y="69"/>
                  </a:lnTo>
                  <a:lnTo>
                    <a:pt x="17" y="66"/>
                  </a:lnTo>
                  <a:lnTo>
                    <a:pt x="17" y="64"/>
                  </a:lnTo>
                  <a:lnTo>
                    <a:pt x="17" y="62"/>
                  </a:lnTo>
                  <a:lnTo>
                    <a:pt x="18" y="60"/>
                  </a:lnTo>
                  <a:lnTo>
                    <a:pt x="19" y="59"/>
                  </a:lnTo>
                  <a:lnTo>
                    <a:pt x="20" y="58"/>
                  </a:lnTo>
                  <a:lnTo>
                    <a:pt x="21" y="57"/>
                  </a:lnTo>
                  <a:lnTo>
                    <a:pt x="21" y="56"/>
                  </a:lnTo>
                  <a:lnTo>
                    <a:pt x="23" y="56"/>
                  </a:lnTo>
                  <a:lnTo>
                    <a:pt x="24" y="55"/>
                  </a:lnTo>
                  <a:lnTo>
                    <a:pt x="26" y="55"/>
                  </a:lnTo>
                  <a:lnTo>
                    <a:pt x="27" y="54"/>
                  </a:lnTo>
                  <a:lnTo>
                    <a:pt x="27" y="53"/>
                  </a:lnTo>
                  <a:lnTo>
                    <a:pt x="27" y="52"/>
                  </a:lnTo>
                  <a:lnTo>
                    <a:pt x="27" y="51"/>
                  </a:lnTo>
                  <a:lnTo>
                    <a:pt x="27" y="50"/>
                  </a:lnTo>
                  <a:lnTo>
                    <a:pt x="26" y="50"/>
                  </a:lnTo>
                  <a:lnTo>
                    <a:pt x="26" y="49"/>
                  </a:lnTo>
                  <a:lnTo>
                    <a:pt x="24" y="48"/>
                  </a:lnTo>
                  <a:lnTo>
                    <a:pt x="24" y="47"/>
                  </a:lnTo>
                  <a:lnTo>
                    <a:pt x="24" y="46"/>
                  </a:lnTo>
                  <a:lnTo>
                    <a:pt x="23" y="46"/>
                  </a:lnTo>
                  <a:lnTo>
                    <a:pt x="23" y="45"/>
                  </a:lnTo>
                  <a:lnTo>
                    <a:pt x="22" y="43"/>
                  </a:lnTo>
                  <a:lnTo>
                    <a:pt x="21" y="43"/>
                  </a:lnTo>
                  <a:lnTo>
                    <a:pt x="21" y="42"/>
                  </a:lnTo>
                  <a:lnTo>
                    <a:pt x="21" y="40"/>
                  </a:lnTo>
                  <a:lnTo>
                    <a:pt x="20" y="40"/>
                  </a:lnTo>
                  <a:lnTo>
                    <a:pt x="19" y="39"/>
                  </a:lnTo>
                  <a:lnTo>
                    <a:pt x="17" y="38"/>
                  </a:lnTo>
                  <a:lnTo>
                    <a:pt x="15" y="38"/>
                  </a:lnTo>
                  <a:lnTo>
                    <a:pt x="13" y="38"/>
                  </a:lnTo>
                  <a:lnTo>
                    <a:pt x="10" y="38"/>
                  </a:lnTo>
                  <a:lnTo>
                    <a:pt x="7" y="38"/>
                  </a:lnTo>
                  <a:lnTo>
                    <a:pt x="5" y="39"/>
                  </a:lnTo>
                  <a:lnTo>
                    <a:pt x="2" y="40"/>
                  </a:lnTo>
                  <a:lnTo>
                    <a:pt x="0" y="43"/>
                  </a:lnTo>
                  <a:lnTo>
                    <a:pt x="1" y="41"/>
                  </a:lnTo>
                  <a:lnTo>
                    <a:pt x="3" y="40"/>
                  </a:lnTo>
                  <a:lnTo>
                    <a:pt x="5" y="38"/>
                  </a:lnTo>
                  <a:lnTo>
                    <a:pt x="6" y="37"/>
                  </a:lnTo>
                  <a:lnTo>
                    <a:pt x="7" y="37"/>
                  </a:lnTo>
                  <a:lnTo>
                    <a:pt x="9" y="36"/>
                  </a:lnTo>
                  <a:lnTo>
                    <a:pt x="10" y="35"/>
                  </a:lnTo>
                  <a:lnTo>
                    <a:pt x="11" y="35"/>
                  </a:lnTo>
                  <a:lnTo>
                    <a:pt x="13" y="35"/>
                  </a:lnTo>
                  <a:lnTo>
                    <a:pt x="14" y="35"/>
                  </a:lnTo>
                  <a:lnTo>
                    <a:pt x="15" y="35"/>
                  </a:lnTo>
                  <a:lnTo>
                    <a:pt x="16" y="35"/>
                  </a:lnTo>
                  <a:lnTo>
                    <a:pt x="17" y="35"/>
                  </a:lnTo>
                  <a:lnTo>
                    <a:pt x="18" y="35"/>
                  </a:lnTo>
                  <a:lnTo>
                    <a:pt x="18" y="34"/>
                  </a:lnTo>
                  <a:lnTo>
                    <a:pt x="19" y="34"/>
                  </a:lnTo>
                  <a:lnTo>
                    <a:pt x="20" y="33"/>
                  </a:lnTo>
                  <a:lnTo>
                    <a:pt x="20" y="32"/>
                  </a:lnTo>
                  <a:lnTo>
                    <a:pt x="21" y="31"/>
                  </a:lnTo>
                  <a:lnTo>
                    <a:pt x="21" y="29"/>
                  </a:lnTo>
                  <a:lnTo>
                    <a:pt x="21" y="28"/>
                  </a:lnTo>
                  <a:lnTo>
                    <a:pt x="21" y="27"/>
                  </a:lnTo>
                  <a:lnTo>
                    <a:pt x="21" y="26"/>
                  </a:lnTo>
                  <a:lnTo>
                    <a:pt x="20" y="26"/>
                  </a:lnTo>
                  <a:lnTo>
                    <a:pt x="20" y="25"/>
                  </a:lnTo>
                  <a:lnTo>
                    <a:pt x="19" y="25"/>
                  </a:lnTo>
                  <a:lnTo>
                    <a:pt x="17" y="23"/>
                  </a:lnTo>
                  <a:lnTo>
                    <a:pt x="15" y="21"/>
                  </a:lnTo>
                  <a:lnTo>
                    <a:pt x="14" y="19"/>
                  </a:lnTo>
                  <a:lnTo>
                    <a:pt x="13" y="16"/>
                  </a:lnTo>
                  <a:lnTo>
                    <a:pt x="12" y="13"/>
                  </a:lnTo>
                  <a:lnTo>
                    <a:pt x="12" y="11"/>
                  </a:lnTo>
                  <a:lnTo>
                    <a:pt x="12" y="8"/>
                  </a:lnTo>
                  <a:lnTo>
                    <a:pt x="11" y="5"/>
                  </a:lnTo>
                  <a:lnTo>
                    <a:pt x="11" y="3"/>
                  </a:lnTo>
                  <a:lnTo>
                    <a:pt x="11" y="0"/>
                  </a:lnTo>
                  <a:lnTo>
                    <a:pt x="11" y="2"/>
                  </a:lnTo>
                  <a:lnTo>
                    <a:pt x="12" y="3"/>
                  </a:lnTo>
                  <a:lnTo>
                    <a:pt x="13" y="6"/>
                  </a:lnTo>
                  <a:lnTo>
                    <a:pt x="13" y="8"/>
                  </a:lnTo>
                  <a:lnTo>
                    <a:pt x="14" y="11"/>
                  </a:lnTo>
                  <a:lnTo>
                    <a:pt x="15" y="13"/>
                  </a:lnTo>
                  <a:lnTo>
                    <a:pt x="16" y="16"/>
                  </a:lnTo>
                  <a:lnTo>
                    <a:pt x="17" y="19"/>
                  </a:lnTo>
                  <a:lnTo>
                    <a:pt x="18" y="20"/>
                  </a:lnTo>
                  <a:lnTo>
                    <a:pt x="19" y="21"/>
                  </a:lnTo>
                  <a:lnTo>
                    <a:pt x="20" y="22"/>
                  </a:lnTo>
                  <a:lnTo>
                    <a:pt x="21" y="22"/>
                  </a:lnTo>
                  <a:lnTo>
                    <a:pt x="21" y="23"/>
                  </a:lnTo>
                  <a:lnTo>
                    <a:pt x="22" y="23"/>
                  </a:lnTo>
                  <a:lnTo>
                    <a:pt x="23" y="23"/>
                  </a:lnTo>
                  <a:lnTo>
                    <a:pt x="24" y="22"/>
                  </a:lnTo>
                  <a:lnTo>
                    <a:pt x="26" y="21"/>
                  </a:lnTo>
                  <a:lnTo>
                    <a:pt x="26" y="20"/>
                  </a:lnTo>
                  <a:lnTo>
                    <a:pt x="27" y="19"/>
                  </a:lnTo>
                  <a:lnTo>
                    <a:pt x="28" y="19"/>
                  </a:lnTo>
                  <a:lnTo>
                    <a:pt x="29" y="18"/>
                  </a:lnTo>
                  <a:lnTo>
                    <a:pt x="30" y="17"/>
                  </a:lnTo>
                  <a:lnTo>
                    <a:pt x="32" y="16"/>
                  </a:lnTo>
                  <a:lnTo>
                    <a:pt x="33" y="16"/>
                  </a:lnTo>
                  <a:lnTo>
                    <a:pt x="35" y="16"/>
                  </a:lnTo>
                  <a:lnTo>
                    <a:pt x="33" y="16"/>
                  </a:lnTo>
                  <a:lnTo>
                    <a:pt x="33" y="17"/>
                  </a:lnTo>
                  <a:lnTo>
                    <a:pt x="32" y="18"/>
                  </a:lnTo>
                  <a:lnTo>
                    <a:pt x="30" y="19"/>
                  </a:lnTo>
                  <a:lnTo>
                    <a:pt x="29" y="20"/>
                  </a:lnTo>
                  <a:lnTo>
                    <a:pt x="27" y="22"/>
                  </a:lnTo>
                  <a:lnTo>
                    <a:pt x="27" y="23"/>
                  </a:lnTo>
                  <a:lnTo>
                    <a:pt x="26" y="25"/>
                  </a:lnTo>
                  <a:lnTo>
                    <a:pt x="25" y="26"/>
                  </a:lnTo>
                  <a:lnTo>
                    <a:pt x="24" y="27"/>
                  </a:lnTo>
                  <a:lnTo>
                    <a:pt x="24" y="28"/>
                  </a:lnTo>
                  <a:lnTo>
                    <a:pt x="24" y="30"/>
                  </a:lnTo>
                  <a:lnTo>
                    <a:pt x="23" y="31"/>
                  </a:lnTo>
                  <a:lnTo>
                    <a:pt x="22" y="32"/>
                  </a:lnTo>
                  <a:lnTo>
                    <a:pt x="21" y="34"/>
                  </a:lnTo>
                  <a:lnTo>
                    <a:pt x="21" y="35"/>
                  </a:lnTo>
                  <a:lnTo>
                    <a:pt x="21" y="37"/>
                  </a:lnTo>
                  <a:lnTo>
                    <a:pt x="21" y="38"/>
                  </a:lnTo>
                  <a:lnTo>
                    <a:pt x="22" y="39"/>
                  </a:lnTo>
                  <a:lnTo>
                    <a:pt x="23" y="40"/>
                  </a:lnTo>
                  <a:lnTo>
                    <a:pt x="23" y="42"/>
                  </a:lnTo>
                  <a:lnTo>
                    <a:pt x="24" y="43"/>
                  </a:lnTo>
                  <a:lnTo>
                    <a:pt x="24" y="45"/>
                  </a:lnTo>
                  <a:lnTo>
                    <a:pt x="25" y="46"/>
                  </a:lnTo>
                  <a:lnTo>
                    <a:pt x="26" y="47"/>
                  </a:lnTo>
                  <a:lnTo>
                    <a:pt x="27" y="49"/>
                  </a:lnTo>
                  <a:lnTo>
                    <a:pt x="27" y="50"/>
                  </a:lnTo>
                  <a:lnTo>
                    <a:pt x="28" y="51"/>
                  </a:lnTo>
                  <a:lnTo>
                    <a:pt x="28" y="52"/>
                  </a:lnTo>
                  <a:lnTo>
                    <a:pt x="29" y="52"/>
                  </a:lnTo>
                  <a:lnTo>
                    <a:pt x="29" y="54"/>
                  </a:lnTo>
                  <a:lnTo>
                    <a:pt x="30" y="55"/>
                  </a:lnTo>
                  <a:lnTo>
                    <a:pt x="32" y="56"/>
                  </a:lnTo>
                  <a:lnTo>
                    <a:pt x="33" y="58"/>
                  </a:lnTo>
                  <a:lnTo>
                    <a:pt x="34" y="60"/>
                  </a:lnTo>
                  <a:lnTo>
                    <a:pt x="35" y="61"/>
                  </a:lnTo>
                  <a:lnTo>
                    <a:pt x="37" y="63"/>
                  </a:lnTo>
                  <a:lnTo>
                    <a:pt x="38" y="64"/>
                  </a:lnTo>
                  <a:lnTo>
                    <a:pt x="40" y="66"/>
                  </a:lnTo>
                  <a:lnTo>
                    <a:pt x="41" y="67"/>
                  </a:lnTo>
                  <a:lnTo>
                    <a:pt x="42" y="69"/>
                  </a:lnTo>
                  <a:lnTo>
                    <a:pt x="44" y="70"/>
                  </a:lnTo>
                  <a:lnTo>
                    <a:pt x="45" y="72"/>
                  </a:lnTo>
                  <a:lnTo>
                    <a:pt x="46" y="72"/>
                  </a:lnTo>
                  <a:lnTo>
                    <a:pt x="47" y="73"/>
                  </a:lnTo>
                  <a:lnTo>
                    <a:pt x="47" y="75"/>
                  </a:lnTo>
                  <a:lnTo>
                    <a:pt x="48" y="75"/>
                  </a:lnTo>
                  <a:lnTo>
                    <a:pt x="49" y="75"/>
                  </a:lnTo>
                  <a:lnTo>
                    <a:pt x="49" y="76"/>
                  </a:lnTo>
                  <a:lnTo>
                    <a:pt x="51" y="77"/>
                  </a:lnTo>
                  <a:lnTo>
                    <a:pt x="52" y="77"/>
                  </a:lnTo>
                  <a:lnTo>
                    <a:pt x="53" y="78"/>
                  </a:lnTo>
                  <a:lnTo>
                    <a:pt x="54" y="78"/>
                  </a:lnTo>
                  <a:lnTo>
                    <a:pt x="56" y="78"/>
                  </a:lnTo>
                  <a:lnTo>
                    <a:pt x="58" y="78"/>
                  </a:lnTo>
                  <a:lnTo>
                    <a:pt x="59" y="78"/>
                  </a:lnTo>
                  <a:lnTo>
                    <a:pt x="59" y="77"/>
                  </a:lnTo>
                  <a:lnTo>
                    <a:pt x="59" y="76"/>
                  </a:lnTo>
                  <a:lnTo>
                    <a:pt x="59" y="75"/>
                  </a:lnTo>
                  <a:lnTo>
                    <a:pt x="60" y="75"/>
                  </a:lnTo>
                  <a:lnTo>
                    <a:pt x="60" y="74"/>
                  </a:lnTo>
                  <a:lnTo>
                    <a:pt x="60" y="73"/>
                  </a:lnTo>
                  <a:lnTo>
                    <a:pt x="61" y="72"/>
                  </a:lnTo>
                  <a:lnTo>
                    <a:pt x="60" y="73"/>
                  </a:lnTo>
                  <a:lnTo>
                    <a:pt x="60" y="74"/>
                  </a:lnTo>
                  <a:lnTo>
                    <a:pt x="60" y="75"/>
                  </a:lnTo>
                  <a:lnTo>
                    <a:pt x="61" y="75"/>
                  </a:lnTo>
                  <a:lnTo>
                    <a:pt x="61" y="76"/>
                  </a:lnTo>
                  <a:lnTo>
                    <a:pt x="61" y="77"/>
                  </a:lnTo>
                  <a:lnTo>
                    <a:pt x="61" y="78"/>
                  </a:lnTo>
                  <a:lnTo>
                    <a:pt x="62" y="78"/>
                  </a:lnTo>
                  <a:lnTo>
                    <a:pt x="62" y="79"/>
                  </a:lnTo>
                  <a:lnTo>
                    <a:pt x="64" y="80"/>
                  </a:lnTo>
                  <a:lnTo>
                    <a:pt x="64" y="81"/>
                  </a:lnTo>
                  <a:lnTo>
                    <a:pt x="65" y="81"/>
                  </a:lnTo>
                  <a:lnTo>
                    <a:pt x="66" y="82"/>
                  </a:lnTo>
                  <a:lnTo>
                    <a:pt x="68" y="83"/>
                  </a:lnTo>
                  <a:lnTo>
                    <a:pt x="70" y="84"/>
                  </a:lnTo>
                  <a:lnTo>
                    <a:pt x="72" y="85"/>
                  </a:lnTo>
                  <a:lnTo>
                    <a:pt x="74" y="85"/>
                  </a:lnTo>
                  <a:lnTo>
                    <a:pt x="77" y="86"/>
                  </a:lnTo>
                  <a:lnTo>
                    <a:pt x="79" y="87"/>
                  </a:lnTo>
                  <a:lnTo>
                    <a:pt x="81" y="88"/>
                  </a:lnTo>
                  <a:lnTo>
                    <a:pt x="84" y="88"/>
                  </a:lnTo>
                  <a:lnTo>
                    <a:pt x="86" y="89"/>
                  </a:lnTo>
                  <a:lnTo>
                    <a:pt x="87" y="89"/>
                  </a:lnTo>
                  <a:lnTo>
                    <a:pt x="89" y="89"/>
                  </a:lnTo>
                  <a:lnTo>
                    <a:pt x="90" y="89"/>
                  </a:lnTo>
                  <a:lnTo>
                    <a:pt x="89" y="90"/>
                  </a:lnTo>
                  <a:lnTo>
                    <a:pt x="87" y="90"/>
                  </a:lnTo>
                  <a:lnTo>
                    <a:pt x="86" y="90"/>
                  </a:lnTo>
                  <a:lnTo>
                    <a:pt x="84" y="90"/>
                  </a:lnTo>
                  <a:lnTo>
                    <a:pt x="83" y="90"/>
                  </a:lnTo>
                  <a:lnTo>
                    <a:pt x="81" y="90"/>
                  </a:lnTo>
                  <a:lnTo>
                    <a:pt x="80" y="90"/>
                  </a:lnTo>
                  <a:lnTo>
                    <a:pt x="78" y="90"/>
                  </a:lnTo>
                  <a:lnTo>
                    <a:pt x="76" y="90"/>
                  </a:lnTo>
                  <a:lnTo>
                    <a:pt x="74" y="90"/>
                  </a:lnTo>
                  <a:lnTo>
                    <a:pt x="71" y="90"/>
                  </a:lnTo>
                  <a:lnTo>
                    <a:pt x="68" y="91"/>
                  </a:lnTo>
                  <a:lnTo>
                    <a:pt x="67" y="93"/>
                  </a:lnTo>
                  <a:lnTo>
                    <a:pt x="65" y="94"/>
                  </a:lnTo>
                  <a:lnTo>
                    <a:pt x="63" y="96"/>
                  </a:lnTo>
                  <a:lnTo>
                    <a:pt x="62" y="97"/>
                  </a:lnTo>
                  <a:lnTo>
                    <a:pt x="61" y="99"/>
                  </a:lnTo>
                  <a:lnTo>
                    <a:pt x="59" y="100"/>
                  </a:lnTo>
                  <a:lnTo>
                    <a:pt x="59" y="101"/>
                  </a:lnTo>
                  <a:lnTo>
                    <a:pt x="59" y="99"/>
                  </a:lnTo>
                  <a:lnTo>
                    <a:pt x="59" y="98"/>
                  </a:lnTo>
                  <a:lnTo>
                    <a:pt x="60" y="96"/>
                  </a:lnTo>
                  <a:lnTo>
                    <a:pt x="61" y="95"/>
                  </a:lnTo>
                  <a:lnTo>
                    <a:pt x="62" y="93"/>
                  </a:lnTo>
                  <a:lnTo>
                    <a:pt x="63" y="92"/>
                  </a:lnTo>
                  <a:lnTo>
                    <a:pt x="64" y="90"/>
                  </a:lnTo>
                  <a:lnTo>
                    <a:pt x="65" y="89"/>
                  </a:lnTo>
                  <a:lnTo>
                    <a:pt x="66" y="89"/>
                  </a:lnTo>
                  <a:lnTo>
                    <a:pt x="67" y="88"/>
                  </a:lnTo>
                  <a:lnTo>
                    <a:pt x="68" y="88"/>
                  </a:lnTo>
                  <a:lnTo>
                    <a:pt x="69" y="88"/>
                  </a:lnTo>
                  <a:lnTo>
                    <a:pt x="70" y="88"/>
                  </a:lnTo>
                  <a:lnTo>
                    <a:pt x="70" y="87"/>
                  </a:lnTo>
                  <a:lnTo>
                    <a:pt x="70" y="86"/>
                  </a:lnTo>
                  <a:lnTo>
                    <a:pt x="68" y="86"/>
                  </a:lnTo>
                  <a:lnTo>
                    <a:pt x="67" y="85"/>
                  </a:lnTo>
                  <a:lnTo>
                    <a:pt x="65" y="85"/>
                  </a:lnTo>
                  <a:lnTo>
                    <a:pt x="64" y="85"/>
                  </a:lnTo>
                  <a:lnTo>
                    <a:pt x="63" y="85"/>
                  </a:lnTo>
                  <a:lnTo>
                    <a:pt x="62" y="85"/>
                  </a:lnTo>
                  <a:lnTo>
                    <a:pt x="62" y="84"/>
                  </a:lnTo>
                  <a:lnTo>
                    <a:pt x="59" y="83"/>
                  </a:lnTo>
                  <a:lnTo>
                    <a:pt x="56" y="82"/>
                  </a:lnTo>
                  <a:lnTo>
                    <a:pt x="53" y="80"/>
                  </a:lnTo>
                  <a:lnTo>
                    <a:pt x="50" y="78"/>
                  </a:lnTo>
                  <a:lnTo>
                    <a:pt x="47" y="75"/>
                  </a:lnTo>
                  <a:lnTo>
                    <a:pt x="45" y="72"/>
                  </a:lnTo>
                  <a:lnTo>
                    <a:pt x="42" y="69"/>
                  </a:lnTo>
                  <a:lnTo>
                    <a:pt x="39" y="66"/>
                  </a:lnTo>
                  <a:lnTo>
                    <a:pt x="35" y="62"/>
                  </a:lnTo>
                  <a:lnTo>
                    <a:pt x="32" y="58"/>
                  </a:lnTo>
                  <a:lnTo>
                    <a:pt x="31" y="58"/>
                  </a:lnTo>
                  <a:lnTo>
                    <a:pt x="30" y="57"/>
                  </a:lnTo>
                  <a:lnTo>
                    <a:pt x="29" y="57"/>
                  </a:lnTo>
                  <a:lnTo>
                    <a:pt x="29" y="56"/>
                  </a:lnTo>
                  <a:lnTo>
                    <a:pt x="28" y="56"/>
                  </a:lnTo>
                  <a:lnTo>
                    <a:pt x="27" y="56"/>
                  </a:lnTo>
                  <a:lnTo>
                    <a:pt x="26" y="56"/>
                  </a:lnTo>
                  <a:lnTo>
                    <a:pt x="24" y="57"/>
                  </a:lnTo>
                  <a:lnTo>
                    <a:pt x="24" y="58"/>
                  </a:lnTo>
                  <a:lnTo>
                    <a:pt x="23" y="58"/>
                  </a:lnTo>
                  <a:lnTo>
                    <a:pt x="22" y="58"/>
                  </a:lnTo>
                  <a:lnTo>
                    <a:pt x="21" y="59"/>
                  </a:lnTo>
                  <a:lnTo>
                    <a:pt x="21" y="60"/>
                  </a:lnTo>
                  <a:lnTo>
                    <a:pt x="20" y="60"/>
                  </a:lnTo>
                  <a:lnTo>
                    <a:pt x="20" y="62"/>
                  </a:lnTo>
                  <a:lnTo>
                    <a:pt x="19" y="63"/>
                  </a:lnTo>
                  <a:lnTo>
                    <a:pt x="19" y="64"/>
                  </a:lnTo>
                  <a:lnTo>
                    <a:pt x="19" y="66"/>
                  </a:lnTo>
                  <a:lnTo>
                    <a:pt x="19" y="68"/>
                  </a:lnTo>
                  <a:lnTo>
                    <a:pt x="20" y="70"/>
                  </a:lnTo>
                  <a:lnTo>
                    <a:pt x="20" y="73"/>
                  </a:lnTo>
                  <a:lnTo>
                    <a:pt x="21" y="75"/>
                  </a:lnTo>
                  <a:lnTo>
                    <a:pt x="23" y="78"/>
                  </a:lnTo>
                  <a:lnTo>
                    <a:pt x="24" y="79"/>
                  </a:lnTo>
                  <a:lnTo>
                    <a:pt x="26" y="81"/>
                  </a:lnTo>
                  <a:lnTo>
                    <a:pt x="29" y="82"/>
                  </a:lnTo>
                  <a:lnTo>
                    <a:pt x="30" y="83"/>
                  </a:lnTo>
                  <a:lnTo>
                    <a:pt x="32" y="84"/>
                  </a:lnTo>
                  <a:lnTo>
                    <a:pt x="34" y="85"/>
                  </a:lnTo>
                  <a:lnTo>
                    <a:pt x="36" y="86"/>
                  </a:lnTo>
                  <a:lnTo>
                    <a:pt x="37" y="87"/>
                  </a:lnTo>
                  <a:lnTo>
                    <a:pt x="39" y="88"/>
                  </a:lnTo>
                  <a:lnTo>
                    <a:pt x="41" y="89"/>
                  </a:lnTo>
                  <a:lnTo>
                    <a:pt x="42" y="90"/>
                  </a:lnTo>
                  <a:lnTo>
                    <a:pt x="44" y="90"/>
                  </a:lnTo>
                  <a:lnTo>
                    <a:pt x="46" y="92"/>
                  </a:lnTo>
                  <a:lnTo>
                    <a:pt x="48" y="93"/>
                  </a:lnTo>
                  <a:lnTo>
                    <a:pt x="49" y="96"/>
                  </a:lnTo>
                  <a:lnTo>
                    <a:pt x="50" y="97"/>
                  </a:lnTo>
                  <a:lnTo>
                    <a:pt x="51" y="99"/>
                  </a:lnTo>
                  <a:lnTo>
                    <a:pt x="52" y="100"/>
                  </a:lnTo>
                  <a:lnTo>
                    <a:pt x="52" y="102"/>
                  </a:lnTo>
                  <a:lnTo>
                    <a:pt x="52" y="104"/>
                  </a:lnTo>
                  <a:lnTo>
                    <a:pt x="53" y="105"/>
                  </a:lnTo>
                  <a:lnTo>
                    <a:pt x="53" y="108"/>
                  </a:lnTo>
                  <a:lnTo>
                    <a:pt x="54" y="109"/>
                  </a:lnTo>
                  <a:lnTo>
                    <a:pt x="55" y="110"/>
                  </a:lnTo>
                  <a:lnTo>
                    <a:pt x="55" y="111"/>
                  </a:lnTo>
                  <a:lnTo>
                    <a:pt x="56" y="111"/>
                  </a:lnTo>
                  <a:lnTo>
                    <a:pt x="56" y="112"/>
                  </a:lnTo>
                  <a:lnTo>
                    <a:pt x="58" y="112"/>
                  </a:lnTo>
                  <a:lnTo>
                    <a:pt x="59" y="112"/>
                  </a:lnTo>
                  <a:lnTo>
                    <a:pt x="59" y="111"/>
                  </a:lnTo>
                  <a:lnTo>
                    <a:pt x="62" y="109"/>
                  </a:lnTo>
                  <a:lnTo>
                    <a:pt x="64" y="108"/>
                  </a:lnTo>
                  <a:lnTo>
                    <a:pt x="66" y="108"/>
                  </a:lnTo>
                  <a:lnTo>
                    <a:pt x="68" y="108"/>
                  </a:lnTo>
                  <a:lnTo>
                    <a:pt x="71" y="108"/>
                  </a:lnTo>
                  <a:lnTo>
                    <a:pt x="74" y="108"/>
                  </a:lnTo>
                  <a:lnTo>
                    <a:pt x="77" y="108"/>
                  </a:lnTo>
                  <a:lnTo>
                    <a:pt x="80" y="108"/>
                  </a:lnTo>
                  <a:lnTo>
                    <a:pt x="83" y="109"/>
                  </a:lnTo>
                  <a:lnTo>
                    <a:pt x="86" y="109"/>
                  </a:lnTo>
                  <a:lnTo>
                    <a:pt x="90" y="109"/>
                  </a:lnTo>
                  <a:lnTo>
                    <a:pt x="96" y="109"/>
                  </a:lnTo>
                  <a:lnTo>
                    <a:pt x="101" y="108"/>
                  </a:lnTo>
                  <a:lnTo>
                    <a:pt x="106" y="108"/>
                  </a:lnTo>
                  <a:lnTo>
                    <a:pt x="112" y="106"/>
                  </a:lnTo>
                  <a:lnTo>
                    <a:pt x="116" y="105"/>
                  </a:lnTo>
                  <a:lnTo>
                    <a:pt x="121" y="102"/>
                  </a:lnTo>
                  <a:lnTo>
                    <a:pt x="125" y="99"/>
                  </a:lnTo>
                  <a:lnTo>
                    <a:pt x="128" y="96"/>
                  </a:lnTo>
                  <a:lnTo>
                    <a:pt x="130" y="92"/>
                  </a:lnTo>
                  <a:lnTo>
                    <a:pt x="131" y="90"/>
                  </a:lnTo>
                  <a:lnTo>
                    <a:pt x="131" y="87"/>
                  </a:lnTo>
                  <a:lnTo>
                    <a:pt x="130" y="85"/>
                  </a:lnTo>
                  <a:lnTo>
                    <a:pt x="129" y="82"/>
                  </a:lnTo>
                  <a:lnTo>
                    <a:pt x="128" y="80"/>
                  </a:lnTo>
                  <a:lnTo>
                    <a:pt x="126" y="78"/>
                  </a:lnTo>
                  <a:lnTo>
                    <a:pt x="123" y="76"/>
                  </a:lnTo>
                  <a:lnTo>
                    <a:pt x="121" y="75"/>
                  </a:lnTo>
                  <a:lnTo>
                    <a:pt x="119" y="73"/>
                  </a:lnTo>
                  <a:lnTo>
                    <a:pt x="117" y="72"/>
                  </a:lnTo>
                  <a:lnTo>
                    <a:pt x="116" y="72"/>
                  </a:lnTo>
                  <a:lnTo>
                    <a:pt x="115" y="72"/>
                  </a:lnTo>
                  <a:lnTo>
                    <a:pt x="113" y="72"/>
                  </a:lnTo>
                  <a:lnTo>
                    <a:pt x="112" y="72"/>
                  </a:lnTo>
                  <a:lnTo>
                    <a:pt x="110" y="72"/>
                  </a:lnTo>
                  <a:lnTo>
                    <a:pt x="109" y="72"/>
                  </a:lnTo>
                  <a:lnTo>
                    <a:pt x="107" y="73"/>
                  </a:lnTo>
                  <a:lnTo>
                    <a:pt x="105" y="73"/>
                  </a:lnTo>
                  <a:lnTo>
                    <a:pt x="103" y="75"/>
                  </a:lnTo>
                  <a:lnTo>
                    <a:pt x="102" y="75"/>
                  </a:lnTo>
                  <a:lnTo>
                    <a:pt x="100" y="77"/>
                  </a:lnTo>
                  <a:lnTo>
                    <a:pt x="100" y="79"/>
                  </a:lnTo>
                  <a:lnTo>
                    <a:pt x="100" y="80"/>
                  </a:lnTo>
                  <a:lnTo>
                    <a:pt x="102" y="82"/>
                  </a:lnTo>
                  <a:lnTo>
                    <a:pt x="103" y="84"/>
                  </a:lnTo>
                  <a:lnTo>
                    <a:pt x="106" y="86"/>
                  </a:lnTo>
                  <a:lnTo>
                    <a:pt x="107" y="87"/>
                  </a:lnTo>
                  <a:lnTo>
                    <a:pt x="109" y="88"/>
                  </a:lnTo>
                  <a:lnTo>
                    <a:pt x="109" y="89"/>
                  </a:lnTo>
                  <a:lnTo>
                    <a:pt x="110" y="89"/>
                  </a:lnTo>
                  <a:lnTo>
                    <a:pt x="108" y="89"/>
                  </a:lnTo>
                  <a:lnTo>
                    <a:pt x="106" y="88"/>
                  </a:lnTo>
                  <a:lnTo>
                    <a:pt x="105" y="86"/>
                  </a:lnTo>
                  <a:lnTo>
                    <a:pt x="103" y="85"/>
                  </a:lnTo>
                  <a:lnTo>
                    <a:pt x="102" y="84"/>
                  </a:lnTo>
                  <a:lnTo>
                    <a:pt x="101" y="83"/>
                  </a:lnTo>
                  <a:lnTo>
                    <a:pt x="100" y="82"/>
                  </a:lnTo>
                  <a:lnTo>
                    <a:pt x="100" y="81"/>
                  </a:lnTo>
                  <a:lnTo>
                    <a:pt x="99" y="81"/>
                  </a:lnTo>
                  <a:lnTo>
                    <a:pt x="99" y="79"/>
                  </a:lnTo>
                  <a:lnTo>
                    <a:pt x="99" y="78"/>
                  </a:lnTo>
                  <a:lnTo>
                    <a:pt x="99" y="76"/>
                  </a:lnTo>
                  <a:lnTo>
                    <a:pt x="100" y="75"/>
                  </a:lnTo>
                  <a:lnTo>
                    <a:pt x="101" y="74"/>
                  </a:lnTo>
                  <a:lnTo>
                    <a:pt x="102" y="73"/>
                  </a:lnTo>
                  <a:lnTo>
                    <a:pt x="103" y="73"/>
                  </a:lnTo>
                  <a:lnTo>
                    <a:pt x="105" y="72"/>
                  </a:lnTo>
                  <a:lnTo>
                    <a:pt x="106" y="72"/>
                  </a:lnTo>
                  <a:lnTo>
                    <a:pt x="107" y="72"/>
                  </a:lnTo>
                  <a:lnTo>
                    <a:pt x="108" y="72"/>
                  </a:lnTo>
                  <a:lnTo>
                    <a:pt x="109" y="72"/>
                  </a:lnTo>
                  <a:lnTo>
                    <a:pt x="109" y="71"/>
                  </a:lnTo>
                  <a:lnTo>
                    <a:pt x="109" y="70"/>
                  </a:lnTo>
                  <a:lnTo>
                    <a:pt x="109" y="69"/>
                  </a:lnTo>
                  <a:lnTo>
                    <a:pt x="108" y="69"/>
                  </a:lnTo>
                  <a:lnTo>
                    <a:pt x="107" y="69"/>
                  </a:lnTo>
                  <a:lnTo>
                    <a:pt x="106" y="69"/>
                  </a:lnTo>
                  <a:lnTo>
                    <a:pt x="104" y="69"/>
                  </a:lnTo>
                  <a:lnTo>
                    <a:pt x="103" y="68"/>
                  </a:lnTo>
                  <a:lnTo>
                    <a:pt x="102" y="68"/>
                  </a:lnTo>
                  <a:lnTo>
                    <a:pt x="100" y="67"/>
                  </a:lnTo>
                  <a:lnTo>
                    <a:pt x="99" y="66"/>
                  </a:lnTo>
                  <a:lnTo>
                    <a:pt x="97" y="66"/>
                  </a:lnTo>
                  <a:lnTo>
                    <a:pt x="96" y="65"/>
                  </a:lnTo>
                  <a:lnTo>
                    <a:pt x="95" y="64"/>
                  </a:lnTo>
                  <a:lnTo>
                    <a:pt x="94" y="63"/>
                  </a:lnTo>
                  <a:lnTo>
                    <a:pt x="93" y="63"/>
                  </a:lnTo>
                  <a:lnTo>
                    <a:pt x="91" y="62"/>
                  </a:lnTo>
                  <a:lnTo>
                    <a:pt x="90" y="61"/>
                  </a:lnTo>
                  <a:lnTo>
                    <a:pt x="89" y="60"/>
                  </a:lnTo>
                  <a:lnTo>
                    <a:pt x="87" y="60"/>
                  </a:lnTo>
                  <a:lnTo>
                    <a:pt x="86" y="60"/>
                  </a:lnTo>
                  <a:lnTo>
                    <a:pt x="85" y="60"/>
                  </a:lnTo>
                  <a:lnTo>
                    <a:pt x="83" y="60"/>
                  </a:lnTo>
                  <a:lnTo>
                    <a:pt x="82" y="60"/>
                  </a:lnTo>
                  <a:lnTo>
                    <a:pt x="81" y="60"/>
                  </a:lnTo>
                  <a:lnTo>
                    <a:pt x="80" y="60"/>
                  </a:lnTo>
                  <a:lnTo>
                    <a:pt x="79" y="60"/>
                  </a:lnTo>
                  <a:lnTo>
                    <a:pt x="77" y="60"/>
                  </a:lnTo>
                  <a:lnTo>
                    <a:pt x="76" y="60"/>
                  </a:lnTo>
                  <a:lnTo>
                    <a:pt x="74" y="60"/>
                  </a:lnTo>
                  <a:lnTo>
                    <a:pt x="71" y="60"/>
                  </a:lnTo>
                  <a:lnTo>
                    <a:pt x="70" y="60"/>
                  </a:lnTo>
                  <a:lnTo>
                    <a:pt x="68" y="61"/>
                  </a:lnTo>
                  <a:lnTo>
                    <a:pt x="66" y="62"/>
                  </a:lnTo>
                  <a:lnTo>
                    <a:pt x="65" y="63"/>
                  </a:lnTo>
                  <a:lnTo>
                    <a:pt x="64" y="64"/>
                  </a:lnTo>
                  <a:lnTo>
                    <a:pt x="64" y="65"/>
                  </a:lnTo>
                  <a:lnTo>
                    <a:pt x="63" y="66"/>
                  </a:lnTo>
                  <a:lnTo>
                    <a:pt x="62" y="66"/>
                  </a:lnTo>
                  <a:lnTo>
                    <a:pt x="62" y="65"/>
                  </a:lnTo>
                  <a:lnTo>
                    <a:pt x="63" y="63"/>
                  </a:lnTo>
                  <a:lnTo>
                    <a:pt x="64" y="62"/>
                  </a:lnTo>
                  <a:lnTo>
                    <a:pt x="65" y="60"/>
                  </a:lnTo>
                  <a:lnTo>
                    <a:pt x="67" y="60"/>
                  </a:lnTo>
                  <a:lnTo>
                    <a:pt x="68" y="59"/>
                  </a:lnTo>
                  <a:lnTo>
                    <a:pt x="70" y="59"/>
                  </a:lnTo>
                  <a:lnTo>
                    <a:pt x="71" y="58"/>
                  </a:lnTo>
                  <a:lnTo>
                    <a:pt x="73" y="58"/>
                  </a:lnTo>
                  <a:lnTo>
                    <a:pt x="74" y="58"/>
                  </a:lnTo>
                  <a:lnTo>
                    <a:pt x="75" y="58"/>
                  </a:lnTo>
                  <a:lnTo>
                    <a:pt x="76" y="58"/>
                  </a:lnTo>
                  <a:lnTo>
                    <a:pt x="77" y="58"/>
                  </a:lnTo>
                  <a:lnTo>
                    <a:pt x="77" y="57"/>
                  </a:lnTo>
                  <a:lnTo>
                    <a:pt x="77" y="56"/>
                  </a:lnTo>
                  <a:lnTo>
                    <a:pt x="77" y="55"/>
                  </a:lnTo>
                  <a:lnTo>
                    <a:pt x="75" y="55"/>
                  </a:lnTo>
                  <a:lnTo>
                    <a:pt x="74" y="53"/>
                  </a:lnTo>
                  <a:lnTo>
                    <a:pt x="73" y="52"/>
                  </a:lnTo>
                  <a:lnTo>
                    <a:pt x="71" y="51"/>
                  </a:lnTo>
                  <a:lnTo>
                    <a:pt x="70" y="49"/>
                  </a:lnTo>
                  <a:lnTo>
                    <a:pt x="68" y="49"/>
                  </a:lnTo>
                  <a:lnTo>
                    <a:pt x="66" y="47"/>
                  </a:lnTo>
                  <a:lnTo>
                    <a:pt x="64" y="46"/>
                  </a:lnTo>
                  <a:lnTo>
                    <a:pt x="62" y="45"/>
                  </a:lnTo>
                  <a:lnTo>
                    <a:pt x="60" y="43"/>
                  </a:lnTo>
                  <a:lnTo>
                    <a:pt x="58" y="42"/>
                  </a:lnTo>
                  <a:lnTo>
                    <a:pt x="56" y="40"/>
                  </a:lnTo>
                  <a:lnTo>
                    <a:pt x="54" y="40"/>
                  </a:lnTo>
                  <a:lnTo>
                    <a:pt x="52" y="39"/>
                  </a:lnTo>
                  <a:lnTo>
                    <a:pt x="50" y="38"/>
                  </a:lnTo>
                  <a:lnTo>
                    <a:pt x="48" y="37"/>
                  </a:lnTo>
                  <a:lnTo>
                    <a:pt x="45" y="37"/>
                  </a:lnTo>
                  <a:lnTo>
                    <a:pt x="43" y="37"/>
                  </a:lnTo>
                  <a:lnTo>
                    <a:pt x="41" y="36"/>
                  </a:lnTo>
                  <a:lnTo>
                    <a:pt x="39" y="36"/>
                  </a:lnTo>
                  <a:lnTo>
                    <a:pt x="38" y="36"/>
                  </a:lnTo>
                  <a:lnTo>
                    <a:pt x="37" y="35"/>
                  </a:lnTo>
                  <a:lnTo>
                    <a:pt x="36" y="35"/>
                  </a:lnTo>
                  <a:lnTo>
                    <a:pt x="35" y="34"/>
                  </a:lnTo>
                  <a:lnTo>
                    <a:pt x="35" y="33"/>
                  </a:lnTo>
                  <a:lnTo>
                    <a:pt x="33" y="33"/>
                  </a:lnTo>
                  <a:lnTo>
                    <a:pt x="33" y="32"/>
                  </a:lnTo>
                  <a:lnTo>
                    <a:pt x="33" y="33"/>
                  </a:lnTo>
                  <a:lnTo>
                    <a:pt x="35" y="33"/>
                  </a:lnTo>
                  <a:lnTo>
                    <a:pt x="36" y="34"/>
                  </a:lnTo>
                  <a:lnTo>
                    <a:pt x="37" y="34"/>
                  </a:lnTo>
                  <a:lnTo>
                    <a:pt x="38" y="35"/>
                  </a:lnTo>
                  <a:lnTo>
                    <a:pt x="39" y="35"/>
                  </a:lnTo>
                  <a:lnTo>
                    <a:pt x="41" y="35"/>
                  </a:lnTo>
                  <a:lnTo>
                    <a:pt x="42" y="35"/>
                  </a:lnTo>
                  <a:lnTo>
                    <a:pt x="43" y="34"/>
                  </a:lnTo>
                  <a:lnTo>
                    <a:pt x="44" y="35"/>
                  </a:lnTo>
                  <a:lnTo>
                    <a:pt x="45" y="35"/>
                  </a:lnTo>
                  <a:lnTo>
                    <a:pt x="47" y="35"/>
                  </a:lnTo>
                  <a:lnTo>
                    <a:pt x="48" y="35"/>
                  </a:lnTo>
                  <a:lnTo>
                    <a:pt x="49" y="35"/>
                  </a:lnTo>
                  <a:lnTo>
                    <a:pt x="50" y="36"/>
                  </a:lnTo>
                  <a:lnTo>
                    <a:pt x="51" y="35"/>
                  </a:lnTo>
                  <a:lnTo>
                    <a:pt x="52" y="34"/>
                  </a:lnTo>
                  <a:lnTo>
                    <a:pt x="52" y="33"/>
                  </a:lnTo>
                  <a:lnTo>
                    <a:pt x="52" y="32"/>
                  </a:lnTo>
                  <a:lnTo>
                    <a:pt x="53" y="32"/>
                  </a:lnTo>
                  <a:lnTo>
                    <a:pt x="53" y="31"/>
                  </a:lnTo>
                  <a:lnTo>
                    <a:pt x="53" y="30"/>
                  </a:lnTo>
                  <a:lnTo>
                    <a:pt x="54" y="29"/>
                  </a:lnTo>
                  <a:lnTo>
                    <a:pt x="54" y="30"/>
                  </a:lnTo>
                  <a:lnTo>
                    <a:pt x="54" y="31"/>
                  </a:lnTo>
                  <a:lnTo>
                    <a:pt x="54" y="32"/>
                  </a:lnTo>
                  <a:lnTo>
                    <a:pt x="54" y="33"/>
                  </a:lnTo>
                  <a:lnTo>
                    <a:pt x="54" y="34"/>
                  </a:lnTo>
                  <a:lnTo>
                    <a:pt x="54" y="35"/>
                  </a:lnTo>
                  <a:lnTo>
                    <a:pt x="55" y="36"/>
                  </a:lnTo>
                  <a:lnTo>
                    <a:pt x="55" y="37"/>
                  </a:lnTo>
                  <a:lnTo>
                    <a:pt x="56" y="38"/>
                  </a:lnTo>
                  <a:lnTo>
                    <a:pt x="56" y="39"/>
                  </a:lnTo>
                  <a:lnTo>
                    <a:pt x="58" y="40"/>
                  </a:lnTo>
                  <a:lnTo>
                    <a:pt x="59" y="41"/>
                  </a:lnTo>
                  <a:lnTo>
                    <a:pt x="61" y="43"/>
                  </a:lnTo>
                  <a:lnTo>
                    <a:pt x="63" y="44"/>
                  </a:lnTo>
                  <a:lnTo>
                    <a:pt x="65" y="46"/>
                  </a:lnTo>
                  <a:lnTo>
                    <a:pt x="67" y="46"/>
                  </a:lnTo>
                  <a:lnTo>
                    <a:pt x="69" y="47"/>
                  </a:lnTo>
                  <a:lnTo>
                    <a:pt x="71" y="47"/>
                  </a:lnTo>
                  <a:lnTo>
                    <a:pt x="71" y="46"/>
                  </a:lnTo>
                  <a:lnTo>
                    <a:pt x="72" y="46"/>
                  </a:lnTo>
                  <a:lnTo>
                    <a:pt x="73" y="45"/>
                  </a:lnTo>
                  <a:lnTo>
                    <a:pt x="74" y="44"/>
                  </a:lnTo>
                  <a:lnTo>
                    <a:pt x="74" y="43"/>
                  </a:lnTo>
                  <a:lnTo>
                    <a:pt x="74" y="42"/>
                  </a:lnTo>
                  <a:lnTo>
                    <a:pt x="74" y="40"/>
                  </a:lnTo>
                  <a:lnTo>
                    <a:pt x="75" y="39"/>
                  </a:lnTo>
                  <a:lnTo>
                    <a:pt x="75" y="37"/>
                  </a:lnTo>
                  <a:lnTo>
                    <a:pt x="77" y="35"/>
                  </a:lnTo>
                  <a:lnTo>
                    <a:pt x="77" y="36"/>
                  </a:lnTo>
                  <a:lnTo>
                    <a:pt x="77" y="37"/>
                  </a:lnTo>
                  <a:lnTo>
                    <a:pt x="77" y="38"/>
                  </a:lnTo>
                  <a:lnTo>
                    <a:pt x="76" y="40"/>
                  </a:lnTo>
                  <a:lnTo>
                    <a:pt x="76" y="41"/>
                  </a:lnTo>
                  <a:lnTo>
                    <a:pt x="75" y="42"/>
                  </a:lnTo>
                  <a:lnTo>
                    <a:pt x="75" y="43"/>
                  </a:lnTo>
                  <a:lnTo>
                    <a:pt x="75" y="45"/>
                  </a:lnTo>
                  <a:lnTo>
                    <a:pt x="75" y="46"/>
                  </a:lnTo>
                  <a:lnTo>
                    <a:pt x="75" y="48"/>
                  </a:lnTo>
                  <a:lnTo>
                    <a:pt x="75" y="49"/>
                  </a:lnTo>
                  <a:lnTo>
                    <a:pt x="75" y="50"/>
                  </a:lnTo>
                  <a:lnTo>
                    <a:pt x="75" y="52"/>
                  </a:lnTo>
                  <a:lnTo>
                    <a:pt x="77" y="53"/>
                  </a:lnTo>
                  <a:lnTo>
                    <a:pt x="77" y="55"/>
                  </a:lnTo>
                  <a:lnTo>
                    <a:pt x="78" y="55"/>
                  </a:lnTo>
                  <a:lnTo>
                    <a:pt x="80" y="56"/>
                  </a:lnTo>
                  <a:lnTo>
                    <a:pt x="81" y="57"/>
                  </a:lnTo>
                  <a:lnTo>
                    <a:pt x="83" y="58"/>
                  </a:lnTo>
                  <a:lnTo>
                    <a:pt x="84" y="58"/>
                  </a:lnTo>
                  <a:lnTo>
                    <a:pt x="86" y="58"/>
                  </a:lnTo>
                  <a:lnTo>
                    <a:pt x="87" y="59"/>
                  </a:lnTo>
                  <a:lnTo>
                    <a:pt x="89" y="59"/>
                  </a:lnTo>
                  <a:lnTo>
                    <a:pt x="89" y="60"/>
                  </a:lnTo>
                  <a:lnTo>
                    <a:pt x="91" y="60"/>
                  </a:lnTo>
                  <a:lnTo>
                    <a:pt x="93" y="62"/>
                  </a:lnTo>
                  <a:lnTo>
                    <a:pt x="94" y="63"/>
                  </a:lnTo>
                  <a:lnTo>
                    <a:pt x="96" y="63"/>
                  </a:lnTo>
                  <a:lnTo>
                    <a:pt x="97" y="65"/>
                  </a:lnTo>
                  <a:lnTo>
                    <a:pt x="99" y="66"/>
                  </a:lnTo>
                  <a:lnTo>
                    <a:pt x="100" y="66"/>
                  </a:lnTo>
                  <a:lnTo>
                    <a:pt x="102" y="68"/>
                  </a:lnTo>
                  <a:lnTo>
                    <a:pt x="104" y="69"/>
                  </a:lnTo>
                  <a:lnTo>
                    <a:pt x="106" y="69"/>
                  </a:lnTo>
                  <a:lnTo>
                    <a:pt x="107" y="69"/>
                  </a:lnTo>
                  <a:lnTo>
                    <a:pt x="109" y="70"/>
                  </a:lnTo>
                  <a:lnTo>
                    <a:pt x="111" y="69"/>
                  </a:lnTo>
                  <a:lnTo>
                    <a:pt x="112" y="69"/>
                  </a:lnTo>
                  <a:lnTo>
                    <a:pt x="113" y="69"/>
                  </a:lnTo>
                  <a:lnTo>
                    <a:pt x="115" y="68"/>
                  </a:lnTo>
                  <a:lnTo>
                    <a:pt x="116" y="67"/>
                  </a:lnTo>
                  <a:lnTo>
                    <a:pt x="118" y="66"/>
                  </a:lnTo>
                  <a:lnTo>
                    <a:pt x="121" y="66"/>
                  </a:lnTo>
                  <a:lnTo>
                    <a:pt x="122" y="66"/>
                  </a:lnTo>
                  <a:lnTo>
                    <a:pt x="121" y="66"/>
                  </a:lnTo>
                  <a:lnTo>
                    <a:pt x="120" y="66"/>
                  </a:lnTo>
                  <a:lnTo>
                    <a:pt x="119" y="67"/>
                  </a:lnTo>
                  <a:lnTo>
                    <a:pt x="118" y="68"/>
                  </a:lnTo>
                  <a:lnTo>
                    <a:pt x="118" y="69"/>
                  </a:lnTo>
                  <a:lnTo>
                    <a:pt x="118" y="70"/>
                  </a:lnTo>
                  <a:lnTo>
                    <a:pt x="119" y="70"/>
                  </a:lnTo>
                  <a:lnTo>
                    <a:pt x="120" y="72"/>
                  </a:lnTo>
                  <a:lnTo>
                    <a:pt x="121" y="72"/>
                  </a:lnTo>
                  <a:lnTo>
                    <a:pt x="123" y="73"/>
                  </a:lnTo>
                  <a:lnTo>
                    <a:pt x="124" y="73"/>
                  </a:lnTo>
                  <a:lnTo>
                    <a:pt x="126" y="75"/>
                  </a:lnTo>
                  <a:lnTo>
                    <a:pt x="127" y="75"/>
                  </a:lnTo>
                  <a:lnTo>
                    <a:pt x="129" y="76"/>
                  </a:lnTo>
                  <a:lnTo>
                    <a:pt x="129" y="78"/>
                  </a:lnTo>
                  <a:lnTo>
                    <a:pt x="131" y="79"/>
                  </a:lnTo>
                  <a:lnTo>
                    <a:pt x="132" y="81"/>
                  </a:lnTo>
                  <a:lnTo>
                    <a:pt x="134" y="83"/>
                  </a:lnTo>
                  <a:lnTo>
                    <a:pt x="134" y="86"/>
                  </a:lnTo>
                  <a:lnTo>
                    <a:pt x="135" y="89"/>
                  </a:lnTo>
                  <a:lnTo>
                    <a:pt x="135" y="92"/>
                  </a:lnTo>
                  <a:lnTo>
                    <a:pt x="133" y="95"/>
                  </a:lnTo>
                  <a:lnTo>
                    <a:pt x="131" y="99"/>
                  </a:lnTo>
                  <a:lnTo>
                    <a:pt x="128" y="102"/>
                  </a:lnTo>
                  <a:lnTo>
                    <a:pt x="123" y="105"/>
                  </a:lnTo>
                  <a:lnTo>
                    <a:pt x="121" y="105"/>
                  </a:lnTo>
                  <a:lnTo>
                    <a:pt x="119" y="106"/>
                  </a:lnTo>
                  <a:lnTo>
                    <a:pt x="117" y="108"/>
                  </a:lnTo>
                  <a:lnTo>
                    <a:pt x="113" y="108"/>
                  </a:lnTo>
                  <a:lnTo>
                    <a:pt x="109" y="109"/>
                  </a:lnTo>
                  <a:lnTo>
                    <a:pt x="104" y="110"/>
                  </a:lnTo>
                  <a:lnTo>
                    <a:pt x="98" y="110"/>
                  </a:lnTo>
                  <a:lnTo>
                    <a:pt x="91" y="110"/>
                  </a:lnTo>
                  <a:lnTo>
                    <a:pt x="85" y="110"/>
                  </a:lnTo>
                  <a:lnTo>
                    <a:pt x="84" y="110"/>
                  </a:lnTo>
                  <a:lnTo>
                    <a:pt x="83" y="110"/>
                  </a:lnTo>
                  <a:lnTo>
                    <a:pt x="81" y="110"/>
                  </a:lnTo>
                  <a:lnTo>
                    <a:pt x="80" y="110"/>
                  </a:lnTo>
                  <a:lnTo>
                    <a:pt x="77" y="110"/>
                  </a:lnTo>
                  <a:lnTo>
                    <a:pt x="74" y="110"/>
                  </a:lnTo>
                  <a:lnTo>
                    <a:pt x="71" y="110"/>
                  </a:lnTo>
                  <a:lnTo>
                    <a:pt x="68" y="110"/>
                  </a:lnTo>
                  <a:lnTo>
                    <a:pt x="65" y="112"/>
                  </a:lnTo>
                  <a:lnTo>
                    <a:pt x="63" y="113"/>
                  </a:lnTo>
                  <a:lnTo>
                    <a:pt x="62" y="115"/>
                  </a:lnTo>
                  <a:lnTo>
                    <a:pt x="61" y="116"/>
                  </a:lnTo>
                  <a:lnTo>
                    <a:pt x="61" y="117"/>
                  </a:lnTo>
                  <a:lnTo>
                    <a:pt x="62" y="119"/>
                  </a:lnTo>
                  <a:lnTo>
                    <a:pt x="64" y="121"/>
                  </a:lnTo>
                  <a:lnTo>
                    <a:pt x="65" y="122"/>
                  </a:lnTo>
                  <a:lnTo>
                    <a:pt x="66" y="123"/>
                  </a:lnTo>
                  <a:lnTo>
                    <a:pt x="67" y="124"/>
                  </a:lnTo>
                  <a:lnTo>
                    <a:pt x="68" y="125"/>
                  </a:lnTo>
                  <a:lnTo>
                    <a:pt x="70" y="125"/>
                  </a:lnTo>
                  <a:lnTo>
                    <a:pt x="71" y="126"/>
                  </a:lnTo>
                  <a:lnTo>
                    <a:pt x="72" y="126"/>
                  </a:lnTo>
                  <a:lnTo>
                    <a:pt x="74" y="128"/>
                  </a:lnTo>
                  <a:lnTo>
                    <a:pt x="76" y="128"/>
                  </a:lnTo>
                  <a:lnTo>
                    <a:pt x="77" y="128"/>
                  </a:lnTo>
                  <a:lnTo>
                    <a:pt x="80" y="129"/>
                  </a:lnTo>
                  <a:lnTo>
                    <a:pt x="81" y="129"/>
                  </a:lnTo>
                  <a:lnTo>
                    <a:pt x="83" y="129"/>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330"/>
            <p:cNvSpPr>
              <a:spLocks/>
            </p:cNvSpPr>
            <p:nvPr/>
          </p:nvSpPr>
          <p:spPr bwMode="auto">
            <a:xfrm>
              <a:off x="2956" y="1768"/>
              <a:ext cx="135" cy="129"/>
            </a:xfrm>
            <a:custGeom>
              <a:avLst/>
              <a:gdLst>
                <a:gd name="T0" fmla="*/ 67 w 135"/>
                <a:gd name="T1" fmla="*/ 126 h 129"/>
                <a:gd name="T2" fmla="*/ 55 w 135"/>
                <a:gd name="T3" fmla="*/ 116 h 129"/>
                <a:gd name="T4" fmla="*/ 44 w 135"/>
                <a:gd name="T5" fmla="*/ 119 h 129"/>
                <a:gd name="T6" fmla="*/ 37 w 135"/>
                <a:gd name="T7" fmla="*/ 122 h 129"/>
                <a:gd name="T8" fmla="*/ 51 w 135"/>
                <a:gd name="T9" fmla="*/ 113 h 129"/>
                <a:gd name="T10" fmla="*/ 48 w 135"/>
                <a:gd name="T11" fmla="*/ 95 h 129"/>
                <a:gd name="T12" fmla="*/ 29 w 135"/>
                <a:gd name="T13" fmla="*/ 84 h 129"/>
                <a:gd name="T14" fmla="*/ 18 w 135"/>
                <a:gd name="T15" fmla="*/ 69 h 129"/>
                <a:gd name="T16" fmla="*/ 27 w 135"/>
                <a:gd name="T17" fmla="*/ 54 h 129"/>
                <a:gd name="T18" fmla="*/ 22 w 135"/>
                <a:gd name="T19" fmla="*/ 43 h 129"/>
                <a:gd name="T20" fmla="*/ 0 w 135"/>
                <a:gd name="T21" fmla="*/ 43 h 129"/>
                <a:gd name="T22" fmla="*/ 16 w 135"/>
                <a:gd name="T23" fmla="*/ 35 h 129"/>
                <a:gd name="T24" fmla="*/ 20 w 135"/>
                <a:gd name="T25" fmla="*/ 26 h 129"/>
                <a:gd name="T26" fmla="*/ 11 w 135"/>
                <a:gd name="T27" fmla="*/ 0 h 129"/>
                <a:gd name="T28" fmla="*/ 21 w 135"/>
                <a:gd name="T29" fmla="*/ 22 h 129"/>
                <a:gd name="T30" fmla="*/ 32 w 135"/>
                <a:gd name="T31" fmla="*/ 16 h 129"/>
                <a:gd name="T32" fmla="*/ 24 w 135"/>
                <a:gd name="T33" fmla="*/ 28 h 129"/>
                <a:gd name="T34" fmla="*/ 25 w 135"/>
                <a:gd name="T35" fmla="*/ 46 h 129"/>
                <a:gd name="T36" fmla="*/ 34 w 135"/>
                <a:gd name="T37" fmla="*/ 60 h 129"/>
                <a:gd name="T38" fmla="*/ 49 w 135"/>
                <a:gd name="T39" fmla="*/ 75 h 129"/>
                <a:gd name="T40" fmla="*/ 59 w 135"/>
                <a:gd name="T41" fmla="*/ 75 h 129"/>
                <a:gd name="T42" fmla="*/ 62 w 135"/>
                <a:gd name="T43" fmla="*/ 78 h 129"/>
                <a:gd name="T44" fmla="*/ 79 w 135"/>
                <a:gd name="T45" fmla="*/ 87 h 129"/>
                <a:gd name="T46" fmla="*/ 83 w 135"/>
                <a:gd name="T47" fmla="*/ 90 h 129"/>
                <a:gd name="T48" fmla="*/ 59 w 135"/>
                <a:gd name="T49" fmla="*/ 100 h 129"/>
                <a:gd name="T50" fmla="*/ 68 w 135"/>
                <a:gd name="T51" fmla="*/ 88 h 129"/>
                <a:gd name="T52" fmla="*/ 64 w 135"/>
                <a:gd name="T53" fmla="*/ 85 h 129"/>
                <a:gd name="T54" fmla="*/ 32 w 135"/>
                <a:gd name="T55" fmla="*/ 58 h 129"/>
                <a:gd name="T56" fmla="*/ 22 w 135"/>
                <a:gd name="T57" fmla="*/ 58 h 129"/>
                <a:gd name="T58" fmla="*/ 24 w 135"/>
                <a:gd name="T59" fmla="*/ 79 h 129"/>
                <a:gd name="T60" fmla="*/ 48 w 135"/>
                <a:gd name="T61" fmla="*/ 93 h 129"/>
                <a:gd name="T62" fmla="*/ 55 w 135"/>
                <a:gd name="T63" fmla="*/ 111 h 129"/>
                <a:gd name="T64" fmla="*/ 74 w 135"/>
                <a:gd name="T65" fmla="*/ 108 h 129"/>
                <a:gd name="T66" fmla="*/ 128 w 135"/>
                <a:gd name="T67" fmla="*/ 96 h 129"/>
                <a:gd name="T68" fmla="*/ 115 w 135"/>
                <a:gd name="T69" fmla="*/ 72 h 129"/>
                <a:gd name="T70" fmla="*/ 103 w 135"/>
                <a:gd name="T71" fmla="*/ 84 h 129"/>
                <a:gd name="T72" fmla="*/ 100 w 135"/>
                <a:gd name="T73" fmla="*/ 81 h 129"/>
                <a:gd name="T74" fmla="*/ 107 w 135"/>
                <a:gd name="T75" fmla="*/ 72 h 129"/>
                <a:gd name="T76" fmla="*/ 106 w 135"/>
                <a:gd name="T77" fmla="*/ 69 h 129"/>
                <a:gd name="T78" fmla="*/ 91 w 135"/>
                <a:gd name="T79" fmla="*/ 62 h 129"/>
                <a:gd name="T80" fmla="*/ 80 w 135"/>
                <a:gd name="T81" fmla="*/ 60 h 129"/>
                <a:gd name="T82" fmla="*/ 63 w 135"/>
                <a:gd name="T83" fmla="*/ 66 h 129"/>
                <a:gd name="T84" fmla="*/ 76 w 135"/>
                <a:gd name="T85" fmla="*/ 58 h 129"/>
                <a:gd name="T86" fmla="*/ 64 w 135"/>
                <a:gd name="T87" fmla="*/ 46 h 129"/>
                <a:gd name="T88" fmla="*/ 39 w 135"/>
                <a:gd name="T89" fmla="*/ 36 h 129"/>
                <a:gd name="T90" fmla="*/ 36 w 135"/>
                <a:gd name="T91" fmla="*/ 34 h 129"/>
                <a:gd name="T92" fmla="*/ 51 w 135"/>
                <a:gd name="T93" fmla="*/ 35 h 129"/>
                <a:gd name="T94" fmla="*/ 54 w 135"/>
                <a:gd name="T95" fmla="*/ 31 h 129"/>
                <a:gd name="T96" fmla="*/ 65 w 135"/>
                <a:gd name="T97" fmla="*/ 46 h 129"/>
                <a:gd name="T98" fmla="*/ 77 w 135"/>
                <a:gd name="T99" fmla="*/ 35 h 129"/>
                <a:gd name="T100" fmla="*/ 75 w 135"/>
                <a:gd name="T101" fmla="*/ 48 h 129"/>
                <a:gd name="T102" fmla="*/ 89 w 135"/>
                <a:gd name="T103" fmla="*/ 59 h 129"/>
                <a:gd name="T104" fmla="*/ 107 w 135"/>
                <a:gd name="T105" fmla="*/ 69 h 129"/>
                <a:gd name="T106" fmla="*/ 121 w 135"/>
                <a:gd name="T107" fmla="*/ 66 h 129"/>
                <a:gd name="T108" fmla="*/ 126 w 135"/>
                <a:gd name="T109" fmla="*/ 75 h 129"/>
                <a:gd name="T110" fmla="*/ 123 w 135"/>
                <a:gd name="T111" fmla="*/ 105 h 129"/>
                <a:gd name="T112" fmla="*/ 81 w 135"/>
                <a:gd name="T113" fmla="*/ 110 h 129"/>
                <a:gd name="T114" fmla="*/ 64 w 135"/>
                <a:gd name="T115" fmla="*/ 121 h 129"/>
                <a:gd name="T116" fmla="*/ 83 w 135"/>
                <a:gd name="T117" fmla="*/ 129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29"/>
                <a:gd name="T179" fmla="*/ 135 w 135"/>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29">
                  <a:moveTo>
                    <a:pt x="83" y="129"/>
                  </a:moveTo>
                  <a:lnTo>
                    <a:pt x="83" y="129"/>
                  </a:lnTo>
                  <a:lnTo>
                    <a:pt x="81" y="129"/>
                  </a:lnTo>
                  <a:lnTo>
                    <a:pt x="80" y="129"/>
                  </a:lnTo>
                  <a:lnTo>
                    <a:pt x="78" y="129"/>
                  </a:lnTo>
                  <a:lnTo>
                    <a:pt x="77" y="129"/>
                  </a:lnTo>
                  <a:lnTo>
                    <a:pt x="74" y="128"/>
                  </a:lnTo>
                  <a:lnTo>
                    <a:pt x="73" y="128"/>
                  </a:lnTo>
                  <a:lnTo>
                    <a:pt x="71" y="128"/>
                  </a:lnTo>
                  <a:lnTo>
                    <a:pt x="70" y="128"/>
                  </a:lnTo>
                  <a:lnTo>
                    <a:pt x="69" y="128"/>
                  </a:lnTo>
                  <a:lnTo>
                    <a:pt x="68" y="127"/>
                  </a:lnTo>
                  <a:lnTo>
                    <a:pt x="67" y="126"/>
                  </a:lnTo>
                  <a:lnTo>
                    <a:pt x="65" y="125"/>
                  </a:lnTo>
                  <a:lnTo>
                    <a:pt x="64" y="125"/>
                  </a:lnTo>
                  <a:lnTo>
                    <a:pt x="62" y="124"/>
                  </a:lnTo>
                  <a:lnTo>
                    <a:pt x="62" y="123"/>
                  </a:lnTo>
                  <a:lnTo>
                    <a:pt x="61" y="122"/>
                  </a:lnTo>
                  <a:lnTo>
                    <a:pt x="59" y="121"/>
                  </a:lnTo>
                  <a:lnTo>
                    <a:pt x="59" y="120"/>
                  </a:lnTo>
                  <a:lnTo>
                    <a:pt x="58" y="119"/>
                  </a:lnTo>
                  <a:lnTo>
                    <a:pt x="57" y="118"/>
                  </a:lnTo>
                  <a:lnTo>
                    <a:pt x="56" y="118"/>
                  </a:lnTo>
                  <a:lnTo>
                    <a:pt x="56" y="117"/>
                  </a:lnTo>
                  <a:lnTo>
                    <a:pt x="55" y="116"/>
                  </a:lnTo>
                  <a:lnTo>
                    <a:pt x="54" y="116"/>
                  </a:lnTo>
                  <a:lnTo>
                    <a:pt x="53" y="116"/>
                  </a:lnTo>
                  <a:lnTo>
                    <a:pt x="52" y="116"/>
                  </a:lnTo>
                  <a:lnTo>
                    <a:pt x="51" y="116"/>
                  </a:lnTo>
                  <a:lnTo>
                    <a:pt x="50" y="117"/>
                  </a:lnTo>
                  <a:lnTo>
                    <a:pt x="49" y="118"/>
                  </a:lnTo>
                  <a:lnTo>
                    <a:pt x="48" y="118"/>
                  </a:lnTo>
                  <a:lnTo>
                    <a:pt x="47" y="118"/>
                  </a:lnTo>
                  <a:lnTo>
                    <a:pt x="46" y="119"/>
                  </a:lnTo>
                  <a:lnTo>
                    <a:pt x="45" y="119"/>
                  </a:lnTo>
                  <a:lnTo>
                    <a:pt x="44" y="119"/>
                  </a:lnTo>
                  <a:lnTo>
                    <a:pt x="42" y="120"/>
                  </a:lnTo>
                  <a:lnTo>
                    <a:pt x="41" y="121"/>
                  </a:lnTo>
                  <a:lnTo>
                    <a:pt x="40" y="122"/>
                  </a:lnTo>
                  <a:lnTo>
                    <a:pt x="39" y="122"/>
                  </a:lnTo>
                  <a:lnTo>
                    <a:pt x="38" y="122"/>
                  </a:lnTo>
                  <a:lnTo>
                    <a:pt x="37" y="123"/>
                  </a:lnTo>
                  <a:lnTo>
                    <a:pt x="36" y="123"/>
                  </a:lnTo>
                  <a:lnTo>
                    <a:pt x="35" y="124"/>
                  </a:lnTo>
                  <a:lnTo>
                    <a:pt x="33" y="124"/>
                  </a:lnTo>
                  <a:lnTo>
                    <a:pt x="35" y="123"/>
                  </a:lnTo>
                  <a:lnTo>
                    <a:pt x="36" y="122"/>
                  </a:lnTo>
                  <a:lnTo>
                    <a:pt x="37" y="122"/>
                  </a:lnTo>
                  <a:lnTo>
                    <a:pt x="39" y="121"/>
                  </a:lnTo>
                  <a:lnTo>
                    <a:pt x="41" y="119"/>
                  </a:lnTo>
                  <a:lnTo>
                    <a:pt x="43" y="119"/>
                  </a:lnTo>
                  <a:lnTo>
                    <a:pt x="45" y="118"/>
                  </a:lnTo>
                  <a:lnTo>
                    <a:pt x="47" y="117"/>
                  </a:lnTo>
                  <a:lnTo>
                    <a:pt x="48" y="116"/>
                  </a:lnTo>
                  <a:lnTo>
                    <a:pt x="49" y="116"/>
                  </a:lnTo>
                  <a:lnTo>
                    <a:pt x="50" y="116"/>
                  </a:lnTo>
                  <a:lnTo>
                    <a:pt x="51" y="115"/>
                  </a:lnTo>
                  <a:lnTo>
                    <a:pt x="52" y="115"/>
                  </a:lnTo>
                  <a:lnTo>
                    <a:pt x="52" y="114"/>
                  </a:lnTo>
                  <a:lnTo>
                    <a:pt x="52" y="113"/>
                  </a:lnTo>
                  <a:lnTo>
                    <a:pt x="51" y="113"/>
                  </a:lnTo>
                  <a:lnTo>
                    <a:pt x="51" y="112"/>
                  </a:lnTo>
                  <a:lnTo>
                    <a:pt x="50" y="111"/>
                  </a:lnTo>
                  <a:lnTo>
                    <a:pt x="50" y="110"/>
                  </a:lnTo>
                  <a:lnTo>
                    <a:pt x="50" y="109"/>
                  </a:lnTo>
                  <a:lnTo>
                    <a:pt x="50" y="108"/>
                  </a:lnTo>
                  <a:lnTo>
                    <a:pt x="50" y="106"/>
                  </a:lnTo>
                  <a:lnTo>
                    <a:pt x="50" y="105"/>
                  </a:lnTo>
                  <a:lnTo>
                    <a:pt x="50" y="104"/>
                  </a:lnTo>
                  <a:lnTo>
                    <a:pt x="50" y="103"/>
                  </a:lnTo>
                  <a:lnTo>
                    <a:pt x="50" y="102"/>
                  </a:lnTo>
                  <a:lnTo>
                    <a:pt x="49" y="99"/>
                  </a:lnTo>
                  <a:lnTo>
                    <a:pt x="49" y="97"/>
                  </a:lnTo>
                  <a:lnTo>
                    <a:pt x="48" y="95"/>
                  </a:lnTo>
                  <a:lnTo>
                    <a:pt x="47" y="93"/>
                  </a:lnTo>
                  <a:lnTo>
                    <a:pt x="46" y="92"/>
                  </a:lnTo>
                  <a:lnTo>
                    <a:pt x="44" y="91"/>
                  </a:lnTo>
                  <a:lnTo>
                    <a:pt x="43" y="90"/>
                  </a:lnTo>
                  <a:lnTo>
                    <a:pt x="42" y="90"/>
                  </a:lnTo>
                  <a:lnTo>
                    <a:pt x="40" y="89"/>
                  </a:lnTo>
                  <a:lnTo>
                    <a:pt x="39" y="88"/>
                  </a:lnTo>
                  <a:lnTo>
                    <a:pt x="38" y="88"/>
                  </a:lnTo>
                  <a:lnTo>
                    <a:pt x="36" y="87"/>
                  </a:lnTo>
                  <a:lnTo>
                    <a:pt x="35" y="86"/>
                  </a:lnTo>
                  <a:lnTo>
                    <a:pt x="33" y="86"/>
                  </a:lnTo>
                  <a:lnTo>
                    <a:pt x="32" y="85"/>
                  </a:lnTo>
                  <a:lnTo>
                    <a:pt x="29" y="84"/>
                  </a:lnTo>
                  <a:lnTo>
                    <a:pt x="28" y="83"/>
                  </a:lnTo>
                  <a:lnTo>
                    <a:pt x="26" y="82"/>
                  </a:lnTo>
                  <a:lnTo>
                    <a:pt x="24" y="81"/>
                  </a:lnTo>
                  <a:lnTo>
                    <a:pt x="23" y="79"/>
                  </a:lnTo>
                  <a:lnTo>
                    <a:pt x="21" y="78"/>
                  </a:lnTo>
                  <a:lnTo>
                    <a:pt x="20" y="76"/>
                  </a:lnTo>
                  <a:lnTo>
                    <a:pt x="19" y="75"/>
                  </a:lnTo>
                  <a:lnTo>
                    <a:pt x="19" y="73"/>
                  </a:lnTo>
                  <a:lnTo>
                    <a:pt x="18" y="72"/>
                  </a:lnTo>
                  <a:lnTo>
                    <a:pt x="18" y="71"/>
                  </a:lnTo>
                  <a:lnTo>
                    <a:pt x="18" y="70"/>
                  </a:lnTo>
                  <a:lnTo>
                    <a:pt x="18" y="69"/>
                  </a:lnTo>
                  <a:lnTo>
                    <a:pt x="17" y="66"/>
                  </a:lnTo>
                  <a:lnTo>
                    <a:pt x="17" y="64"/>
                  </a:lnTo>
                  <a:lnTo>
                    <a:pt x="17" y="62"/>
                  </a:lnTo>
                  <a:lnTo>
                    <a:pt x="18" y="60"/>
                  </a:lnTo>
                  <a:lnTo>
                    <a:pt x="19" y="59"/>
                  </a:lnTo>
                  <a:lnTo>
                    <a:pt x="20" y="58"/>
                  </a:lnTo>
                  <a:lnTo>
                    <a:pt x="21" y="57"/>
                  </a:lnTo>
                  <a:lnTo>
                    <a:pt x="21" y="56"/>
                  </a:lnTo>
                  <a:lnTo>
                    <a:pt x="23" y="56"/>
                  </a:lnTo>
                  <a:lnTo>
                    <a:pt x="24" y="55"/>
                  </a:lnTo>
                  <a:lnTo>
                    <a:pt x="26" y="55"/>
                  </a:lnTo>
                  <a:lnTo>
                    <a:pt x="27" y="54"/>
                  </a:lnTo>
                  <a:lnTo>
                    <a:pt x="27" y="53"/>
                  </a:lnTo>
                  <a:lnTo>
                    <a:pt x="27" y="52"/>
                  </a:lnTo>
                  <a:lnTo>
                    <a:pt x="27" y="51"/>
                  </a:lnTo>
                  <a:lnTo>
                    <a:pt x="27" y="50"/>
                  </a:lnTo>
                  <a:lnTo>
                    <a:pt x="26" y="50"/>
                  </a:lnTo>
                  <a:lnTo>
                    <a:pt x="26" y="49"/>
                  </a:lnTo>
                  <a:lnTo>
                    <a:pt x="24" y="48"/>
                  </a:lnTo>
                  <a:lnTo>
                    <a:pt x="24" y="47"/>
                  </a:lnTo>
                  <a:lnTo>
                    <a:pt x="24" y="46"/>
                  </a:lnTo>
                  <a:lnTo>
                    <a:pt x="23" y="46"/>
                  </a:lnTo>
                  <a:lnTo>
                    <a:pt x="23" y="45"/>
                  </a:lnTo>
                  <a:lnTo>
                    <a:pt x="22" y="43"/>
                  </a:lnTo>
                  <a:lnTo>
                    <a:pt x="21" y="43"/>
                  </a:lnTo>
                  <a:lnTo>
                    <a:pt x="21" y="42"/>
                  </a:lnTo>
                  <a:lnTo>
                    <a:pt x="21" y="40"/>
                  </a:lnTo>
                  <a:lnTo>
                    <a:pt x="20" y="40"/>
                  </a:lnTo>
                  <a:lnTo>
                    <a:pt x="19" y="39"/>
                  </a:lnTo>
                  <a:lnTo>
                    <a:pt x="17" y="38"/>
                  </a:lnTo>
                  <a:lnTo>
                    <a:pt x="15" y="38"/>
                  </a:lnTo>
                  <a:lnTo>
                    <a:pt x="13" y="38"/>
                  </a:lnTo>
                  <a:lnTo>
                    <a:pt x="10" y="38"/>
                  </a:lnTo>
                  <a:lnTo>
                    <a:pt x="7" y="38"/>
                  </a:lnTo>
                  <a:lnTo>
                    <a:pt x="5" y="39"/>
                  </a:lnTo>
                  <a:lnTo>
                    <a:pt x="2" y="40"/>
                  </a:lnTo>
                  <a:lnTo>
                    <a:pt x="0" y="43"/>
                  </a:lnTo>
                  <a:lnTo>
                    <a:pt x="1" y="41"/>
                  </a:lnTo>
                  <a:lnTo>
                    <a:pt x="3" y="40"/>
                  </a:lnTo>
                  <a:lnTo>
                    <a:pt x="5" y="38"/>
                  </a:lnTo>
                  <a:lnTo>
                    <a:pt x="6" y="37"/>
                  </a:lnTo>
                  <a:lnTo>
                    <a:pt x="7" y="37"/>
                  </a:lnTo>
                  <a:lnTo>
                    <a:pt x="9" y="36"/>
                  </a:lnTo>
                  <a:lnTo>
                    <a:pt x="10" y="35"/>
                  </a:lnTo>
                  <a:lnTo>
                    <a:pt x="11" y="35"/>
                  </a:lnTo>
                  <a:lnTo>
                    <a:pt x="13" y="35"/>
                  </a:lnTo>
                  <a:lnTo>
                    <a:pt x="14" y="35"/>
                  </a:lnTo>
                  <a:lnTo>
                    <a:pt x="15" y="35"/>
                  </a:lnTo>
                  <a:lnTo>
                    <a:pt x="16" y="35"/>
                  </a:lnTo>
                  <a:lnTo>
                    <a:pt x="17" y="35"/>
                  </a:lnTo>
                  <a:lnTo>
                    <a:pt x="18" y="35"/>
                  </a:lnTo>
                  <a:lnTo>
                    <a:pt x="18" y="34"/>
                  </a:lnTo>
                  <a:lnTo>
                    <a:pt x="19" y="34"/>
                  </a:lnTo>
                  <a:lnTo>
                    <a:pt x="20" y="33"/>
                  </a:lnTo>
                  <a:lnTo>
                    <a:pt x="20" y="32"/>
                  </a:lnTo>
                  <a:lnTo>
                    <a:pt x="21" y="31"/>
                  </a:lnTo>
                  <a:lnTo>
                    <a:pt x="21" y="29"/>
                  </a:lnTo>
                  <a:lnTo>
                    <a:pt x="21" y="28"/>
                  </a:lnTo>
                  <a:lnTo>
                    <a:pt x="21" y="27"/>
                  </a:lnTo>
                  <a:lnTo>
                    <a:pt x="21" y="26"/>
                  </a:lnTo>
                  <a:lnTo>
                    <a:pt x="20" y="26"/>
                  </a:lnTo>
                  <a:lnTo>
                    <a:pt x="20" y="25"/>
                  </a:lnTo>
                  <a:lnTo>
                    <a:pt x="19" y="25"/>
                  </a:lnTo>
                  <a:lnTo>
                    <a:pt x="17" y="23"/>
                  </a:lnTo>
                  <a:lnTo>
                    <a:pt x="15" y="21"/>
                  </a:lnTo>
                  <a:lnTo>
                    <a:pt x="14" y="19"/>
                  </a:lnTo>
                  <a:lnTo>
                    <a:pt x="13" y="16"/>
                  </a:lnTo>
                  <a:lnTo>
                    <a:pt x="12" y="13"/>
                  </a:lnTo>
                  <a:lnTo>
                    <a:pt x="12" y="11"/>
                  </a:lnTo>
                  <a:lnTo>
                    <a:pt x="12" y="8"/>
                  </a:lnTo>
                  <a:lnTo>
                    <a:pt x="11" y="5"/>
                  </a:lnTo>
                  <a:lnTo>
                    <a:pt x="11" y="3"/>
                  </a:lnTo>
                  <a:lnTo>
                    <a:pt x="11" y="0"/>
                  </a:lnTo>
                  <a:lnTo>
                    <a:pt x="11" y="2"/>
                  </a:lnTo>
                  <a:lnTo>
                    <a:pt x="12" y="3"/>
                  </a:lnTo>
                  <a:lnTo>
                    <a:pt x="13" y="6"/>
                  </a:lnTo>
                  <a:lnTo>
                    <a:pt x="13" y="8"/>
                  </a:lnTo>
                  <a:lnTo>
                    <a:pt x="14" y="11"/>
                  </a:lnTo>
                  <a:lnTo>
                    <a:pt x="15" y="13"/>
                  </a:lnTo>
                  <a:lnTo>
                    <a:pt x="16" y="16"/>
                  </a:lnTo>
                  <a:lnTo>
                    <a:pt x="17" y="19"/>
                  </a:lnTo>
                  <a:lnTo>
                    <a:pt x="18" y="20"/>
                  </a:lnTo>
                  <a:lnTo>
                    <a:pt x="19" y="21"/>
                  </a:lnTo>
                  <a:lnTo>
                    <a:pt x="20" y="22"/>
                  </a:lnTo>
                  <a:lnTo>
                    <a:pt x="21" y="22"/>
                  </a:lnTo>
                  <a:lnTo>
                    <a:pt x="21" y="23"/>
                  </a:lnTo>
                  <a:lnTo>
                    <a:pt x="22" y="23"/>
                  </a:lnTo>
                  <a:lnTo>
                    <a:pt x="23" y="23"/>
                  </a:lnTo>
                  <a:lnTo>
                    <a:pt x="24" y="22"/>
                  </a:lnTo>
                  <a:lnTo>
                    <a:pt x="26" y="21"/>
                  </a:lnTo>
                  <a:lnTo>
                    <a:pt x="26" y="20"/>
                  </a:lnTo>
                  <a:lnTo>
                    <a:pt x="27" y="19"/>
                  </a:lnTo>
                  <a:lnTo>
                    <a:pt x="28" y="19"/>
                  </a:lnTo>
                  <a:lnTo>
                    <a:pt x="29" y="18"/>
                  </a:lnTo>
                  <a:lnTo>
                    <a:pt x="30" y="17"/>
                  </a:lnTo>
                  <a:lnTo>
                    <a:pt x="32" y="16"/>
                  </a:lnTo>
                  <a:lnTo>
                    <a:pt x="33" y="16"/>
                  </a:lnTo>
                  <a:lnTo>
                    <a:pt x="35" y="16"/>
                  </a:lnTo>
                  <a:lnTo>
                    <a:pt x="33" y="16"/>
                  </a:lnTo>
                  <a:lnTo>
                    <a:pt x="33" y="17"/>
                  </a:lnTo>
                  <a:lnTo>
                    <a:pt x="32" y="18"/>
                  </a:lnTo>
                  <a:lnTo>
                    <a:pt x="30" y="19"/>
                  </a:lnTo>
                  <a:lnTo>
                    <a:pt x="29" y="20"/>
                  </a:lnTo>
                  <a:lnTo>
                    <a:pt x="27" y="22"/>
                  </a:lnTo>
                  <a:lnTo>
                    <a:pt x="27" y="23"/>
                  </a:lnTo>
                  <a:lnTo>
                    <a:pt x="26" y="25"/>
                  </a:lnTo>
                  <a:lnTo>
                    <a:pt x="25" y="26"/>
                  </a:lnTo>
                  <a:lnTo>
                    <a:pt x="24" y="27"/>
                  </a:lnTo>
                  <a:lnTo>
                    <a:pt x="24" y="28"/>
                  </a:lnTo>
                  <a:lnTo>
                    <a:pt x="24" y="30"/>
                  </a:lnTo>
                  <a:lnTo>
                    <a:pt x="23" y="31"/>
                  </a:lnTo>
                  <a:lnTo>
                    <a:pt x="22" y="32"/>
                  </a:lnTo>
                  <a:lnTo>
                    <a:pt x="21" y="34"/>
                  </a:lnTo>
                  <a:lnTo>
                    <a:pt x="21" y="35"/>
                  </a:lnTo>
                  <a:lnTo>
                    <a:pt x="21" y="37"/>
                  </a:lnTo>
                  <a:lnTo>
                    <a:pt x="21" y="38"/>
                  </a:lnTo>
                  <a:lnTo>
                    <a:pt x="22" y="39"/>
                  </a:lnTo>
                  <a:lnTo>
                    <a:pt x="23" y="40"/>
                  </a:lnTo>
                  <a:lnTo>
                    <a:pt x="23" y="42"/>
                  </a:lnTo>
                  <a:lnTo>
                    <a:pt x="24" y="43"/>
                  </a:lnTo>
                  <a:lnTo>
                    <a:pt x="24" y="45"/>
                  </a:lnTo>
                  <a:lnTo>
                    <a:pt x="25" y="46"/>
                  </a:lnTo>
                  <a:lnTo>
                    <a:pt x="26" y="47"/>
                  </a:lnTo>
                  <a:lnTo>
                    <a:pt x="27" y="49"/>
                  </a:lnTo>
                  <a:lnTo>
                    <a:pt x="27" y="50"/>
                  </a:lnTo>
                  <a:lnTo>
                    <a:pt x="28" y="51"/>
                  </a:lnTo>
                  <a:lnTo>
                    <a:pt x="28" y="52"/>
                  </a:lnTo>
                  <a:lnTo>
                    <a:pt x="29" y="52"/>
                  </a:lnTo>
                  <a:lnTo>
                    <a:pt x="29" y="54"/>
                  </a:lnTo>
                  <a:lnTo>
                    <a:pt x="30" y="55"/>
                  </a:lnTo>
                  <a:lnTo>
                    <a:pt x="32" y="56"/>
                  </a:lnTo>
                  <a:lnTo>
                    <a:pt x="33" y="58"/>
                  </a:lnTo>
                  <a:lnTo>
                    <a:pt x="34" y="60"/>
                  </a:lnTo>
                  <a:lnTo>
                    <a:pt x="35" y="61"/>
                  </a:lnTo>
                  <a:lnTo>
                    <a:pt x="37" y="63"/>
                  </a:lnTo>
                  <a:lnTo>
                    <a:pt x="38" y="64"/>
                  </a:lnTo>
                  <a:lnTo>
                    <a:pt x="40" y="66"/>
                  </a:lnTo>
                  <a:lnTo>
                    <a:pt x="41" y="67"/>
                  </a:lnTo>
                  <a:lnTo>
                    <a:pt x="42" y="69"/>
                  </a:lnTo>
                  <a:lnTo>
                    <a:pt x="44" y="70"/>
                  </a:lnTo>
                  <a:lnTo>
                    <a:pt x="45" y="72"/>
                  </a:lnTo>
                  <a:lnTo>
                    <a:pt x="46" y="72"/>
                  </a:lnTo>
                  <a:lnTo>
                    <a:pt x="47" y="73"/>
                  </a:lnTo>
                  <a:lnTo>
                    <a:pt x="47" y="75"/>
                  </a:lnTo>
                  <a:lnTo>
                    <a:pt x="48" y="75"/>
                  </a:lnTo>
                  <a:lnTo>
                    <a:pt x="49" y="75"/>
                  </a:lnTo>
                  <a:lnTo>
                    <a:pt x="49" y="76"/>
                  </a:lnTo>
                  <a:lnTo>
                    <a:pt x="51" y="77"/>
                  </a:lnTo>
                  <a:lnTo>
                    <a:pt x="52" y="77"/>
                  </a:lnTo>
                  <a:lnTo>
                    <a:pt x="53" y="78"/>
                  </a:lnTo>
                  <a:lnTo>
                    <a:pt x="54" y="78"/>
                  </a:lnTo>
                  <a:lnTo>
                    <a:pt x="56" y="78"/>
                  </a:lnTo>
                  <a:lnTo>
                    <a:pt x="58" y="78"/>
                  </a:lnTo>
                  <a:lnTo>
                    <a:pt x="59" y="78"/>
                  </a:lnTo>
                  <a:lnTo>
                    <a:pt x="59" y="77"/>
                  </a:lnTo>
                  <a:lnTo>
                    <a:pt x="59" y="76"/>
                  </a:lnTo>
                  <a:lnTo>
                    <a:pt x="59" y="75"/>
                  </a:lnTo>
                  <a:lnTo>
                    <a:pt x="60" y="75"/>
                  </a:lnTo>
                  <a:lnTo>
                    <a:pt x="60" y="74"/>
                  </a:lnTo>
                  <a:lnTo>
                    <a:pt x="60" y="73"/>
                  </a:lnTo>
                  <a:lnTo>
                    <a:pt x="61" y="72"/>
                  </a:lnTo>
                  <a:lnTo>
                    <a:pt x="60" y="73"/>
                  </a:lnTo>
                  <a:lnTo>
                    <a:pt x="60" y="74"/>
                  </a:lnTo>
                  <a:lnTo>
                    <a:pt x="60" y="75"/>
                  </a:lnTo>
                  <a:lnTo>
                    <a:pt x="61" y="75"/>
                  </a:lnTo>
                  <a:lnTo>
                    <a:pt x="61" y="76"/>
                  </a:lnTo>
                  <a:lnTo>
                    <a:pt x="61" y="77"/>
                  </a:lnTo>
                  <a:lnTo>
                    <a:pt x="61" y="78"/>
                  </a:lnTo>
                  <a:lnTo>
                    <a:pt x="62" y="78"/>
                  </a:lnTo>
                  <a:lnTo>
                    <a:pt x="62" y="79"/>
                  </a:lnTo>
                  <a:lnTo>
                    <a:pt x="64" y="80"/>
                  </a:lnTo>
                  <a:lnTo>
                    <a:pt x="64" y="81"/>
                  </a:lnTo>
                  <a:lnTo>
                    <a:pt x="65" y="81"/>
                  </a:lnTo>
                  <a:lnTo>
                    <a:pt x="66" y="82"/>
                  </a:lnTo>
                  <a:lnTo>
                    <a:pt x="68" y="83"/>
                  </a:lnTo>
                  <a:lnTo>
                    <a:pt x="70" y="84"/>
                  </a:lnTo>
                  <a:lnTo>
                    <a:pt x="72" y="85"/>
                  </a:lnTo>
                  <a:lnTo>
                    <a:pt x="74" y="85"/>
                  </a:lnTo>
                  <a:lnTo>
                    <a:pt x="77" y="86"/>
                  </a:lnTo>
                  <a:lnTo>
                    <a:pt x="79" y="87"/>
                  </a:lnTo>
                  <a:lnTo>
                    <a:pt x="81" y="88"/>
                  </a:lnTo>
                  <a:lnTo>
                    <a:pt x="84" y="88"/>
                  </a:lnTo>
                  <a:lnTo>
                    <a:pt x="86" y="89"/>
                  </a:lnTo>
                  <a:lnTo>
                    <a:pt x="87" y="89"/>
                  </a:lnTo>
                  <a:lnTo>
                    <a:pt x="89" y="89"/>
                  </a:lnTo>
                  <a:lnTo>
                    <a:pt x="90" y="89"/>
                  </a:lnTo>
                  <a:lnTo>
                    <a:pt x="89" y="90"/>
                  </a:lnTo>
                  <a:lnTo>
                    <a:pt x="87" y="90"/>
                  </a:lnTo>
                  <a:lnTo>
                    <a:pt x="86" y="90"/>
                  </a:lnTo>
                  <a:lnTo>
                    <a:pt x="84" y="90"/>
                  </a:lnTo>
                  <a:lnTo>
                    <a:pt x="83" y="90"/>
                  </a:lnTo>
                  <a:lnTo>
                    <a:pt x="81" y="90"/>
                  </a:lnTo>
                  <a:lnTo>
                    <a:pt x="80" y="90"/>
                  </a:lnTo>
                  <a:lnTo>
                    <a:pt x="78" y="90"/>
                  </a:lnTo>
                  <a:lnTo>
                    <a:pt x="76" y="90"/>
                  </a:lnTo>
                  <a:lnTo>
                    <a:pt x="74" y="90"/>
                  </a:lnTo>
                  <a:lnTo>
                    <a:pt x="71" y="90"/>
                  </a:lnTo>
                  <a:lnTo>
                    <a:pt x="68" y="91"/>
                  </a:lnTo>
                  <a:lnTo>
                    <a:pt x="67" y="93"/>
                  </a:lnTo>
                  <a:lnTo>
                    <a:pt x="65" y="94"/>
                  </a:lnTo>
                  <a:lnTo>
                    <a:pt x="63" y="96"/>
                  </a:lnTo>
                  <a:lnTo>
                    <a:pt x="62" y="97"/>
                  </a:lnTo>
                  <a:lnTo>
                    <a:pt x="61" y="99"/>
                  </a:lnTo>
                  <a:lnTo>
                    <a:pt x="59" y="100"/>
                  </a:lnTo>
                  <a:lnTo>
                    <a:pt x="59" y="101"/>
                  </a:lnTo>
                  <a:lnTo>
                    <a:pt x="59" y="99"/>
                  </a:lnTo>
                  <a:lnTo>
                    <a:pt x="59" y="98"/>
                  </a:lnTo>
                  <a:lnTo>
                    <a:pt x="60" y="96"/>
                  </a:lnTo>
                  <a:lnTo>
                    <a:pt x="61" y="95"/>
                  </a:lnTo>
                  <a:lnTo>
                    <a:pt x="62" y="93"/>
                  </a:lnTo>
                  <a:lnTo>
                    <a:pt x="63" y="92"/>
                  </a:lnTo>
                  <a:lnTo>
                    <a:pt x="64" y="90"/>
                  </a:lnTo>
                  <a:lnTo>
                    <a:pt x="65" y="89"/>
                  </a:lnTo>
                  <a:lnTo>
                    <a:pt x="66" y="89"/>
                  </a:lnTo>
                  <a:lnTo>
                    <a:pt x="67" y="88"/>
                  </a:lnTo>
                  <a:lnTo>
                    <a:pt x="68" y="88"/>
                  </a:lnTo>
                  <a:lnTo>
                    <a:pt x="69" y="88"/>
                  </a:lnTo>
                  <a:lnTo>
                    <a:pt x="70" y="88"/>
                  </a:lnTo>
                  <a:lnTo>
                    <a:pt x="70" y="87"/>
                  </a:lnTo>
                  <a:lnTo>
                    <a:pt x="70" y="86"/>
                  </a:lnTo>
                  <a:lnTo>
                    <a:pt x="68" y="86"/>
                  </a:lnTo>
                  <a:lnTo>
                    <a:pt x="67" y="85"/>
                  </a:lnTo>
                  <a:lnTo>
                    <a:pt x="65" y="85"/>
                  </a:lnTo>
                  <a:lnTo>
                    <a:pt x="64" y="85"/>
                  </a:lnTo>
                  <a:lnTo>
                    <a:pt x="63" y="85"/>
                  </a:lnTo>
                  <a:lnTo>
                    <a:pt x="62" y="85"/>
                  </a:lnTo>
                  <a:lnTo>
                    <a:pt x="62" y="84"/>
                  </a:lnTo>
                  <a:lnTo>
                    <a:pt x="59" y="83"/>
                  </a:lnTo>
                  <a:lnTo>
                    <a:pt x="56" y="82"/>
                  </a:lnTo>
                  <a:lnTo>
                    <a:pt x="53" y="80"/>
                  </a:lnTo>
                  <a:lnTo>
                    <a:pt x="50" y="78"/>
                  </a:lnTo>
                  <a:lnTo>
                    <a:pt x="47" y="75"/>
                  </a:lnTo>
                  <a:lnTo>
                    <a:pt x="45" y="72"/>
                  </a:lnTo>
                  <a:lnTo>
                    <a:pt x="42" y="69"/>
                  </a:lnTo>
                  <a:lnTo>
                    <a:pt x="39" y="66"/>
                  </a:lnTo>
                  <a:lnTo>
                    <a:pt x="35" y="62"/>
                  </a:lnTo>
                  <a:lnTo>
                    <a:pt x="32" y="58"/>
                  </a:lnTo>
                  <a:lnTo>
                    <a:pt x="31" y="58"/>
                  </a:lnTo>
                  <a:lnTo>
                    <a:pt x="30" y="57"/>
                  </a:lnTo>
                  <a:lnTo>
                    <a:pt x="29" y="57"/>
                  </a:lnTo>
                  <a:lnTo>
                    <a:pt x="29" y="56"/>
                  </a:lnTo>
                  <a:lnTo>
                    <a:pt x="28" y="56"/>
                  </a:lnTo>
                  <a:lnTo>
                    <a:pt x="27" y="56"/>
                  </a:lnTo>
                  <a:lnTo>
                    <a:pt x="26" y="56"/>
                  </a:lnTo>
                  <a:lnTo>
                    <a:pt x="24" y="57"/>
                  </a:lnTo>
                  <a:lnTo>
                    <a:pt x="24" y="58"/>
                  </a:lnTo>
                  <a:lnTo>
                    <a:pt x="23" y="58"/>
                  </a:lnTo>
                  <a:lnTo>
                    <a:pt x="22" y="58"/>
                  </a:lnTo>
                  <a:lnTo>
                    <a:pt x="21" y="59"/>
                  </a:lnTo>
                  <a:lnTo>
                    <a:pt x="21" y="60"/>
                  </a:lnTo>
                  <a:lnTo>
                    <a:pt x="20" y="60"/>
                  </a:lnTo>
                  <a:lnTo>
                    <a:pt x="20" y="62"/>
                  </a:lnTo>
                  <a:lnTo>
                    <a:pt x="19" y="63"/>
                  </a:lnTo>
                  <a:lnTo>
                    <a:pt x="19" y="64"/>
                  </a:lnTo>
                  <a:lnTo>
                    <a:pt x="19" y="66"/>
                  </a:lnTo>
                  <a:lnTo>
                    <a:pt x="19" y="68"/>
                  </a:lnTo>
                  <a:lnTo>
                    <a:pt x="20" y="70"/>
                  </a:lnTo>
                  <a:lnTo>
                    <a:pt x="20" y="73"/>
                  </a:lnTo>
                  <a:lnTo>
                    <a:pt x="21" y="75"/>
                  </a:lnTo>
                  <a:lnTo>
                    <a:pt x="23" y="78"/>
                  </a:lnTo>
                  <a:lnTo>
                    <a:pt x="24" y="79"/>
                  </a:lnTo>
                  <a:lnTo>
                    <a:pt x="26" y="81"/>
                  </a:lnTo>
                  <a:lnTo>
                    <a:pt x="29" y="82"/>
                  </a:lnTo>
                  <a:lnTo>
                    <a:pt x="30" y="83"/>
                  </a:lnTo>
                  <a:lnTo>
                    <a:pt x="32" y="84"/>
                  </a:lnTo>
                  <a:lnTo>
                    <a:pt x="34" y="85"/>
                  </a:lnTo>
                  <a:lnTo>
                    <a:pt x="36" y="86"/>
                  </a:lnTo>
                  <a:lnTo>
                    <a:pt x="37" y="87"/>
                  </a:lnTo>
                  <a:lnTo>
                    <a:pt x="39" y="88"/>
                  </a:lnTo>
                  <a:lnTo>
                    <a:pt x="41" y="89"/>
                  </a:lnTo>
                  <a:lnTo>
                    <a:pt x="42" y="90"/>
                  </a:lnTo>
                  <a:lnTo>
                    <a:pt x="44" y="90"/>
                  </a:lnTo>
                  <a:lnTo>
                    <a:pt x="46" y="92"/>
                  </a:lnTo>
                  <a:lnTo>
                    <a:pt x="48" y="93"/>
                  </a:lnTo>
                  <a:lnTo>
                    <a:pt x="49" y="96"/>
                  </a:lnTo>
                  <a:lnTo>
                    <a:pt x="50" y="97"/>
                  </a:lnTo>
                  <a:lnTo>
                    <a:pt x="51" y="99"/>
                  </a:lnTo>
                  <a:lnTo>
                    <a:pt x="52" y="100"/>
                  </a:lnTo>
                  <a:lnTo>
                    <a:pt x="52" y="102"/>
                  </a:lnTo>
                  <a:lnTo>
                    <a:pt x="52" y="104"/>
                  </a:lnTo>
                  <a:lnTo>
                    <a:pt x="53" y="105"/>
                  </a:lnTo>
                  <a:lnTo>
                    <a:pt x="53" y="108"/>
                  </a:lnTo>
                  <a:lnTo>
                    <a:pt x="54" y="109"/>
                  </a:lnTo>
                  <a:lnTo>
                    <a:pt x="55" y="110"/>
                  </a:lnTo>
                  <a:lnTo>
                    <a:pt x="55" y="111"/>
                  </a:lnTo>
                  <a:lnTo>
                    <a:pt x="56" y="111"/>
                  </a:lnTo>
                  <a:lnTo>
                    <a:pt x="56" y="112"/>
                  </a:lnTo>
                  <a:lnTo>
                    <a:pt x="58" y="112"/>
                  </a:lnTo>
                  <a:lnTo>
                    <a:pt x="59" y="112"/>
                  </a:lnTo>
                  <a:lnTo>
                    <a:pt x="59" y="111"/>
                  </a:lnTo>
                  <a:lnTo>
                    <a:pt x="62" y="109"/>
                  </a:lnTo>
                  <a:lnTo>
                    <a:pt x="64" y="108"/>
                  </a:lnTo>
                  <a:lnTo>
                    <a:pt x="66" y="108"/>
                  </a:lnTo>
                  <a:lnTo>
                    <a:pt x="68" y="108"/>
                  </a:lnTo>
                  <a:lnTo>
                    <a:pt x="71" y="108"/>
                  </a:lnTo>
                  <a:lnTo>
                    <a:pt x="74" y="108"/>
                  </a:lnTo>
                  <a:lnTo>
                    <a:pt x="77" y="108"/>
                  </a:lnTo>
                  <a:lnTo>
                    <a:pt x="80" y="108"/>
                  </a:lnTo>
                  <a:lnTo>
                    <a:pt x="83" y="109"/>
                  </a:lnTo>
                  <a:lnTo>
                    <a:pt x="86" y="109"/>
                  </a:lnTo>
                  <a:lnTo>
                    <a:pt x="90" y="109"/>
                  </a:lnTo>
                  <a:lnTo>
                    <a:pt x="96" y="109"/>
                  </a:lnTo>
                  <a:lnTo>
                    <a:pt x="101" y="108"/>
                  </a:lnTo>
                  <a:lnTo>
                    <a:pt x="106" y="108"/>
                  </a:lnTo>
                  <a:lnTo>
                    <a:pt x="112" y="106"/>
                  </a:lnTo>
                  <a:lnTo>
                    <a:pt x="116" y="105"/>
                  </a:lnTo>
                  <a:lnTo>
                    <a:pt x="121" y="102"/>
                  </a:lnTo>
                  <a:lnTo>
                    <a:pt x="125" y="99"/>
                  </a:lnTo>
                  <a:lnTo>
                    <a:pt x="128" y="96"/>
                  </a:lnTo>
                  <a:lnTo>
                    <a:pt x="130" y="92"/>
                  </a:lnTo>
                  <a:lnTo>
                    <a:pt x="131" y="90"/>
                  </a:lnTo>
                  <a:lnTo>
                    <a:pt x="131" y="87"/>
                  </a:lnTo>
                  <a:lnTo>
                    <a:pt x="130" y="85"/>
                  </a:lnTo>
                  <a:lnTo>
                    <a:pt x="129" y="82"/>
                  </a:lnTo>
                  <a:lnTo>
                    <a:pt x="128" y="80"/>
                  </a:lnTo>
                  <a:lnTo>
                    <a:pt x="126" y="78"/>
                  </a:lnTo>
                  <a:lnTo>
                    <a:pt x="123" y="76"/>
                  </a:lnTo>
                  <a:lnTo>
                    <a:pt x="121" y="75"/>
                  </a:lnTo>
                  <a:lnTo>
                    <a:pt x="119" y="73"/>
                  </a:lnTo>
                  <a:lnTo>
                    <a:pt x="117" y="72"/>
                  </a:lnTo>
                  <a:lnTo>
                    <a:pt x="116" y="72"/>
                  </a:lnTo>
                  <a:lnTo>
                    <a:pt x="115" y="72"/>
                  </a:lnTo>
                  <a:lnTo>
                    <a:pt x="113" y="72"/>
                  </a:lnTo>
                  <a:lnTo>
                    <a:pt x="112" y="72"/>
                  </a:lnTo>
                  <a:lnTo>
                    <a:pt x="110" y="72"/>
                  </a:lnTo>
                  <a:lnTo>
                    <a:pt x="109" y="72"/>
                  </a:lnTo>
                  <a:lnTo>
                    <a:pt x="107" y="73"/>
                  </a:lnTo>
                  <a:lnTo>
                    <a:pt x="105" y="73"/>
                  </a:lnTo>
                  <a:lnTo>
                    <a:pt x="103" y="75"/>
                  </a:lnTo>
                  <a:lnTo>
                    <a:pt x="102" y="75"/>
                  </a:lnTo>
                  <a:lnTo>
                    <a:pt x="100" y="77"/>
                  </a:lnTo>
                  <a:lnTo>
                    <a:pt x="100" y="79"/>
                  </a:lnTo>
                  <a:lnTo>
                    <a:pt x="100" y="80"/>
                  </a:lnTo>
                  <a:lnTo>
                    <a:pt x="102" y="82"/>
                  </a:lnTo>
                  <a:lnTo>
                    <a:pt x="103" y="84"/>
                  </a:lnTo>
                  <a:lnTo>
                    <a:pt x="106" y="86"/>
                  </a:lnTo>
                  <a:lnTo>
                    <a:pt x="107" y="87"/>
                  </a:lnTo>
                  <a:lnTo>
                    <a:pt x="109" y="88"/>
                  </a:lnTo>
                  <a:lnTo>
                    <a:pt x="109" y="89"/>
                  </a:lnTo>
                  <a:lnTo>
                    <a:pt x="110" y="89"/>
                  </a:lnTo>
                  <a:lnTo>
                    <a:pt x="108" y="89"/>
                  </a:lnTo>
                  <a:lnTo>
                    <a:pt x="106" y="88"/>
                  </a:lnTo>
                  <a:lnTo>
                    <a:pt x="105" y="86"/>
                  </a:lnTo>
                  <a:lnTo>
                    <a:pt x="103" y="85"/>
                  </a:lnTo>
                  <a:lnTo>
                    <a:pt x="102" y="84"/>
                  </a:lnTo>
                  <a:lnTo>
                    <a:pt x="101" y="83"/>
                  </a:lnTo>
                  <a:lnTo>
                    <a:pt x="100" y="82"/>
                  </a:lnTo>
                  <a:lnTo>
                    <a:pt x="100" y="81"/>
                  </a:lnTo>
                  <a:lnTo>
                    <a:pt x="99" y="81"/>
                  </a:lnTo>
                  <a:lnTo>
                    <a:pt x="99" y="79"/>
                  </a:lnTo>
                  <a:lnTo>
                    <a:pt x="99" y="78"/>
                  </a:lnTo>
                  <a:lnTo>
                    <a:pt x="99" y="76"/>
                  </a:lnTo>
                  <a:lnTo>
                    <a:pt x="100" y="75"/>
                  </a:lnTo>
                  <a:lnTo>
                    <a:pt x="101" y="74"/>
                  </a:lnTo>
                  <a:lnTo>
                    <a:pt x="102" y="73"/>
                  </a:lnTo>
                  <a:lnTo>
                    <a:pt x="103" y="73"/>
                  </a:lnTo>
                  <a:lnTo>
                    <a:pt x="105" y="72"/>
                  </a:lnTo>
                  <a:lnTo>
                    <a:pt x="106" y="72"/>
                  </a:lnTo>
                  <a:lnTo>
                    <a:pt x="107" y="72"/>
                  </a:lnTo>
                  <a:lnTo>
                    <a:pt x="108" y="72"/>
                  </a:lnTo>
                  <a:lnTo>
                    <a:pt x="109" y="72"/>
                  </a:lnTo>
                  <a:lnTo>
                    <a:pt x="109" y="71"/>
                  </a:lnTo>
                  <a:lnTo>
                    <a:pt x="109" y="70"/>
                  </a:lnTo>
                  <a:lnTo>
                    <a:pt x="109" y="69"/>
                  </a:lnTo>
                  <a:lnTo>
                    <a:pt x="108" y="69"/>
                  </a:lnTo>
                  <a:lnTo>
                    <a:pt x="107" y="69"/>
                  </a:lnTo>
                  <a:lnTo>
                    <a:pt x="106" y="69"/>
                  </a:lnTo>
                  <a:lnTo>
                    <a:pt x="104" y="69"/>
                  </a:lnTo>
                  <a:lnTo>
                    <a:pt x="103" y="68"/>
                  </a:lnTo>
                  <a:lnTo>
                    <a:pt x="102" y="68"/>
                  </a:lnTo>
                  <a:lnTo>
                    <a:pt x="100" y="67"/>
                  </a:lnTo>
                  <a:lnTo>
                    <a:pt x="99" y="66"/>
                  </a:lnTo>
                  <a:lnTo>
                    <a:pt x="97" y="66"/>
                  </a:lnTo>
                  <a:lnTo>
                    <a:pt x="96" y="65"/>
                  </a:lnTo>
                  <a:lnTo>
                    <a:pt x="95" y="64"/>
                  </a:lnTo>
                  <a:lnTo>
                    <a:pt x="94" y="63"/>
                  </a:lnTo>
                  <a:lnTo>
                    <a:pt x="93" y="63"/>
                  </a:lnTo>
                  <a:lnTo>
                    <a:pt x="91" y="62"/>
                  </a:lnTo>
                  <a:lnTo>
                    <a:pt x="90" y="61"/>
                  </a:lnTo>
                  <a:lnTo>
                    <a:pt x="89" y="60"/>
                  </a:lnTo>
                  <a:lnTo>
                    <a:pt x="87" y="60"/>
                  </a:lnTo>
                  <a:lnTo>
                    <a:pt x="86" y="60"/>
                  </a:lnTo>
                  <a:lnTo>
                    <a:pt x="85" y="60"/>
                  </a:lnTo>
                  <a:lnTo>
                    <a:pt x="83" y="60"/>
                  </a:lnTo>
                  <a:lnTo>
                    <a:pt x="82" y="60"/>
                  </a:lnTo>
                  <a:lnTo>
                    <a:pt x="81" y="60"/>
                  </a:lnTo>
                  <a:lnTo>
                    <a:pt x="80" y="60"/>
                  </a:lnTo>
                  <a:lnTo>
                    <a:pt x="79" y="60"/>
                  </a:lnTo>
                  <a:lnTo>
                    <a:pt x="77" y="60"/>
                  </a:lnTo>
                  <a:lnTo>
                    <a:pt x="76" y="60"/>
                  </a:lnTo>
                  <a:lnTo>
                    <a:pt x="74" y="60"/>
                  </a:lnTo>
                  <a:lnTo>
                    <a:pt x="71" y="60"/>
                  </a:lnTo>
                  <a:lnTo>
                    <a:pt x="70" y="60"/>
                  </a:lnTo>
                  <a:lnTo>
                    <a:pt x="68" y="61"/>
                  </a:lnTo>
                  <a:lnTo>
                    <a:pt x="66" y="62"/>
                  </a:lnTo>
                  <a:lnTo>
                    <a:pt x="65" y="63"/>
                  </a:lnTo>
                  <a:lnTo>
                    <a:pt x="64" y="64"/>
                  </a:lnTo>
                  <a:lnTo>
                    <a:pt x="64" y="65"/>
                  </a:lnTo>
                  <a:lnTo>
                    <a:pt x="63" y="66"/>
                  </a:lnTo>
                  <a:lnTo>
                    <a:pt x="62" y="66"/>
                  </a:lnTo>
                  <a:lnTo>
                    <a:pt x="62" y="65"/>
                  </a:lnTo>
                  <a:lnTo>
                    <a:pt x="63" y="63"/>
                  </a:lnTo>
                  <a:lnTo>
                    <a:pt x="64" y="62"/>
                  </a:lnTo>
                  <a:lnTo>
                    <a:pt x="65" y="60"/>
                  </a:lnTo>
                  <a:lnTo>
                    <a:pt x="67" y="60"/>
                  </a:lnTo>
                  <a:lnTo>
                    <a:pt x="68" y="59"/>
                  </a:lnTo>
                  <a:lnTo>
                    <a:pt x="70" y="59"/>
                  </a:lnTo>
                  <a:lnTo>
                    <a:pt x="71" y="58"/>
                  </a:lnTo>
                  <a:lnTo>
                    <a:pt x="73" y="58"/>
                  </a:lnTo>
                  <a:lnTo>
                    <a:pt x="74" y="58"/>
                  </a:lnTo>
                  <a:lnTo>
                    <a:pt x="75" y="58"/>
                  </a:lnTo>
                  <a:lnTo>
                    <a:pt x="76" y="58"/>
                  </a:lnTo>
                  <a:lnTo>
                    <a:pt x="77" y="58"/>
                  </a:lnTo>
                  <a:lnTo>
                    <a:pt x="77" y="57"/>
                  </a:lnTo>
                  <a:lnTo>
                    <a:pt x="77" y="56"/>
                  </a:lnTo>
                  <a:lnTo>
                    <a:pt x="77" y="55"/>
                  </a:lnTo>
                  <a:lnTo>
                    <a:pt x="75" y="55"/>
                  </a:lnTo>
                  <a:lnTo>
                    <a:pt x="74" y="53"/>
                  </a:lnTo>
                  <a:lnTo>
                    <a:pt x="73" y="52"/>
                  </a:lnTo>
                  <a:lnTo>
                    <a:pt x="71" y="51"/>
                  </a:lnTo>
                  <a:lnTo>
                    <a:pt x="70" y="49"/>
                  </a:lnTo>
                  <a:lnTo>
                    <a:pt x="68" y="49"/>
                  </a:lnTo>
                  <a:lnTo>
                    <a:pt x="66" y="47"/>
                  </a:lnTo>
                  <a:lnTo>
                    <a:pt x="64" y="46"/>
                  </a:lnTo>
                  <a:lnTo>
                    <a:pt x="62" y="45"/>
                  </a:lnTo>
                  <a:lnTo>
                    <a:pt x="60" y="43"/>
                  </a:lnTo>
                  <a:lnTo>
                    <a:pt x="58" y="42"/>
                  </a:lnTo>
                  <a:lnTo>
                    <a:pt x="56" y="40"/>
                  </a:lnTo>
                  <a:lnTo>
                    <a:pt x="54" y="40"/>
                  </a:lnTo>
                  <a:lnTo>
                    <a:pt x="52" y="39"/>
                  </a:lnTo>
                  <a:lnTo>
                    <a:pt x="50" y="38"/>
                  </a:lnTo>
                  <a:lnTo>
                    <a:pt x="48" y="37"/>
                  </a:lnTo>
                  <a:lnTo>
                    <a:pt x="45" y="37"/>
                  </a:lnTo>
                  <a:lnTo>
                    <a:pt x="43" y="37"/>
                  </a:lnTo>
                  <a:lnTo>
                    <a:pt x="41" y="36"/>
                  </a:lnTo>
                  <a:lnTo>
                    <a:pt x="39" y="36"/>
                  </a:lnTo>
                  <a:lnTo>
                    <a:pt x="38" y="36"/>
                  </a:lnTo>
                  <a:lnTo>
                    <a:pt x="37" y="35"/>
                  </a:lnTo>
                  <a:lnTo>
                    <a:pt x="36" y="35"/>
                  </a:lnTo>
                  <a:lnTo>
                    <a:pt x="35" y="34"/>
                  </a:lnTo>
                  <a:lnTo>
                    <a:pt x="35" y="33"/>
                  </a:lnTo>
                  <a:lnTo>
                    <a:pt x="33" y="33"/>
                  </a:lnTo>
                  <a:lnTo>
                    <a:pt x="33" y="32"/>
                  </a:lnTo>
                  <a:lnTo>
                    <a:pt x="33" y="33"/>
                  </a:lnTo>
                  <a:lnTo>
                    <a:pt x="35" y="33"/>
                  </a:lnTo>
                  <a:lnTo>
                    <a:pt x="36" y="34"/>
                  </a:lnTo>
                  <a:lnTo>
                    <a:pt x="37" y="34"/>
                  </a:lnTo>
                  <a:lnTo>
                    <a:pt x="38" y="35"/>
                  </a:lnTo>
                  <a:lnTo>
                    <a:pt x="39" y="35"/>
                  </a:lnTo>
                  <a:lnTo>
                    <a:pt x="41" y="35"/>
                  </a:lnTo>
                  <a:lnTo>
                    <a:pt x="42" y="35"/>
                  </a:lnTo>
                  <a:lnTo>
                    <a:pt x="43" y="34"/>
                  </a:lnTo>
                  <a:lnTo>
                    <a:pt x="44" y="35"/>
                  </a:lnTo>
                  <a:lnTo>
                    <a:pt x="45" y="35"/>
                  </a:lnTo>
                  <a:lnTo>
                    <a:pt x="47" y="35"/>
                  </a:lnTo>
                  <a:lnTo>
                    <a:pt x="48" y="35"/>
                  </a:lnTo>
                  <a:lnTo>
                    <a:pt x="49" y="35"/>
                  </a:lnTo>
                  <a:lnTo>
                    <a:pt x="50" y="36"/>
                  </a:lnTo>
                  <a:lnTo>
                    <a:pt x="51" y="35"/>
                  </a:lnTo>
                  <a:lnTo>
                    <a:pt x="52" y="34"/>
                  </a:lnTo>
                  <a:lnTo>
                    <a:pt x="52" y="33"/>
                  </a:lnTo>
                  <a:lnTo>
                    <a:pt x="52" y="32"/>
                  </a:lnTo>
                  <a:lnTo>
                    <a:pt x="53" y="32"/>
                  </a:lnTo>
                  <a:lnTo>
                    <a:pt x="53" y="31"/>
                  </a:lnTo>
                  <a:lnTo>
                    <a:pt x="53" y="30"/>
                  </a:lnTo>
                  <a:lnTo>
                    <a:pt x="54" y="29"/>
                  </a:lnTo>
                  <a:lnTo>
                    <a:pt x="54" y="30"/>
                  </a:lnTo>
                  <a:lnTo>
                    <a:pt x="54" y="31"/>
                  </a:lnTo>
                  <a:lnTo>
                    <a:pt x="54" y="32"/>
                  </a:lnTo>
                  <a:lnTo>
                    <a:pt x="54" y="33"/>
                  </a:lnTo>
                  <a:lnTo>
                    <a:pt x="54" y="34"/>
                  </a:lnTo>
                  <a:lnTo>
                    <a:pt x="54" y="35"/>
                  </a:lnTo>
                  <a:lnTo>
                    <a:pt x="55" y="36"/>
                  </a:lnTo>
                  <a:lnTo>
                    <a:pt x="55" y="37"/>
                  </a:lnTo>
                  <a:lnTo>
                    <a:pt x="56" y="38"/>
                  </a:lnTo>
                  <a:lnTo>
                    <a:pt x="56" y="39"/>
                  </a:lnTo>
                  <a:lnTo>
                    <a:pt x="58" y="40"/>
                  </a:lnTo>
                  <a:lnTo>
                    <a:pt x="59" y="41"/>
                  </a:lnTo>
                  <a:lnTo>
                    <a:pt x="61" y="43"/>
                  </a:lnTo>
                  <a:lnTo>
                    <a:pt x="63" y="44"/>
                  </a:lnTo>
                  <a:lnTo>
                    <a:pt x="65" y="46"/>
                  </a:lnTo>
                  <a:lnTo>
                    <a:pt x="67" y="46"/>
                  </a:lnTo>
                  <a:lnTo>
                    <a:pt x="69" y="47"/>
                  </a:lnTo>
                  <a:lnTo>
                    <a:pt x="71" y="47"/>
                  </a:lnTo>
                  <a:lnTo>
                    <a:pt x="71" y="46"/>
                  </a:lnTo>
                  <a:lnTo>
                    <a:pt x="72" y="46"/>
                  </a:lnTo>
                  <a:lnTo>
                    <a:pt x="73" y="45"/>
                  </a:lnTo>
                  <a:lnTo>
                    <a:pt x="74" y="44"/>
                  </a:lnTo>
                  <a:lnTo>
                    <a:pt x="74" y="43"/>
                  </a:lnTo>
                  <a:lnTo>
                    <a:pt x="74" y="42"/>
                  </a:lnTo>
                  <a:lnTo>
                    <a:pt x="74" y="40"/>
                  </a:lnTo>
                  <a:lnTo>
                    <a:pt x="75" y="39"/>
                  </a:lnTo>
                  <a:lnTo>
                    <a:pt x="75" y="37"/>
                  </a:lnTo>
                  <a:lnTo>
                    <a:pt x="77" y="35"/>
                  </a:lnTo>
                  <a:lnTo>
                    <a:pt x="77" y="36"/>
                  </a:lnTo>
                  <a:lnTo>
                    <a:pt x="77" y="37"/>
                  </a:lnTo>
                  <a:lnTo>
                    <a:pt x="77" y="38"/>
                  </a:lnTo>
                  <a:lnTo>
                    <a:pt x="76" y="40"/>
                  </a:lnTo>
                  <a:lnTo>
                    <a:pt x="76" y="41"/>
                  </a:lnTo>
                  <a:lnTo>
                    <a:pt x="75" y="42"/>
                  </a:lnTo>
                  <a:lnTo>
                    <a:pt x="75" y="43"/>
                  </a:lnTo>
                  <a:lnTo>
                    <a:pt x="75" y="45"/>
                  </a:lnTo>
                  <a:lnTo>
                    <a:pt x="75" y="46"/>
                  </a:lnTo>
                  <a:lnTo>
                    <a:pt x="75" y="48"/>
                  </a:lnTo>
                  <a:lnTo>
                    <a:pt x="75" y="49"/>
                  </a:lnTo>
                  <a:lnTo>
                    <a:pt x="75" y="50"/>
                  </a:lnTo>
                  <a:lnTo>
                    <a:pt x="75" y="52"/>
                  </a:lnTo>
                  <a:lnTo>
                    <a:pt x="77" y="53"/>
                  </a:lnTo>
                  <a:lnTo>
                    <a:pt x="77" y="55"/>
                  </a:lnTo>
                  <a:lnTo>
                    <a:pt x="78" y="55"/>
                  </a:lnTo>
                  <a:lnTo>
                    <a:pt x="80" y="56"/>
                  </a:lnTo>
                  <a:lnTo>
                    <a:pt x="81" y="57"/>
                  </a:lnTo>
                  <a:lnTo>
                    <a:pt x="83" y="58"/>
                  </a:lnTo>
                  <a:lnTo>
                    <a:pt x="84" y="58"/>
                  </a:lnTo>
                  <a:lnTo>
                    <a:pt x="86" y="58"/>
                  </a:lnTo>
                  <a:lnTo>
                    <a:pt x="87" y="59"/>
                  </a:lnTo>
                  <a:lnTo>
                    <a:pt x="89" y="59"/>
                  </a:lnTo>
                  <a:lnTo>
                    <a:pt x="89" y="60"/>
                  </a:lnTo>
                  <a:lnTo>
                    <a:pt x="91" y="60"/>
                  </a:lnTo>
                  <a:lnTo>
                    <a:pt x="93" y="62"/>
                  </a:lnTo>
                  <a:lnTo>
                    <a:pt x="94" y="63"/>
                  </a:lnTo>
                  <a:lnTo>
                    <a:pt x="96" y="63"/>
                  </a:lnTo>
                  <a:lnTo>
                    <a:pt x="97" y="65"/>
                  </a:lnTo>
                  <a:lnTo>
                    <a:pt x="99" y="66"/>
                  </a:lnTo>
                  <a:lnTo>
                    <a:pt x="100" y="66"/>
                  </a:lnTo>
                  <a:lnTo>
                    <a:pt x="102" y="68"/>
                  </a:lnTo>
                  <a:lnTo>
                    <a:pt x="104" y="69"/>
                  </a:lnTo>
                  <a:lnTo>
                    <a:pt x="106" y="69"/>
                  </a:lnTo>
                  <a:lnTo>
                    <a:pt x="107" y="69"/>
                  </a:lnTo>
                  <a:lnTo>
                    <a:pt x="109" y="70"/>
                  </a:lnTo>
                  <a:lnTo>
                    <a:pt x="111" y="69"/>
                  </a:lnTo>
                  <a:lnTo>
                    <a:pt x="112" y="69"/>
                  </a:lnTo>
                  <a:lnTo>
                    <a:pt x="113" y="69"/>
                  </a:lnTo>
                  <a:lnTo>
                    <a:pt x="115" y="68"/>
                  </a:lnTo>
                  <a:lnTo>
                    <a:pt x="116" y="67"/>
                  </a:lnTo>
                  <a:lnTo>
                    <a:pt x="118" y="66"/>
                  </a:lnTo>
                  <a:lnTo>
                    <a:pt x="121" y="66"/>
                  </a:lnTo>
                  <a:lnTo>
                    <a:pt x="122" y="66"/>
                  </a:lnTo>
                  <a:lnTo>
                    <a:pt x="121" y="66"/>
                  </a:lnTo>
                  <a:lnTo>
                    <a:pt x="120" y="66"/>
                  </a:lnTo>
                  <a:lnTo>
                    <a:pt x="119" y="67"/>
                  </a:lnTo>
                  <a:lnTo>
                    <a:pt x="118" y="68"/>
                  </a:lnTo>
                  <a:lnTo>
                    <a:pt x="118" y="69"/>
                  </a:lnTo>
                  <a:lnTo>
                    <a:pt x="118" y="70"/>
                  </a:lnTo>
                  <a:lnTo>
                    <a:pt x="119" y="70"/>
                  </a:lnTo>
                  <a:lnTo>
                    <a:pt x="120" y="72"/>
                  </a:lnTo>
                  <a:lnTo>
                    <a:pt x="121" y="72"/>
                  </a:lnTo>
                  <a:lnTo>
                    <a:pt x="123" y="73"/>
                  </a:lnTo>
                  <a:lnTo>
                    <a:pt x="124" y="73"/>
                  </a:lnTo>
                  <a:lnTo>
                    <a:pt x="126" y="75"/>
                  </a:lnTo>
                  <a:lnTo>
                    <a:pt x="127" y="75"/>
                  </a:lnTo>
                  <a:lnTo>
                    <a:pt x="129" y="76"/>
                  </a:lnTo>
                  <a:lnTo>
                    <a:pt x="129" y="78"/>
                  </a:lnTo>
                  <a:lnTo>
                    <a:pt x="131" y="79"/>
                  </a:lnTo>
                  <a:lnTo>
                    <a:pt x="132" y="81"/>
                  </a:lnTo>
                  <a:lnTo>
                    <a:pt x="134" y="83"/>
                  </a:lnTo>
                  <a:lnTo>
                    <a:pt x="134" y="86"/>
                  </a:lnTo>
                  <a:lnTo>
                    <a:pt x="135" y="89"/>
                  </a:lnTo>
                  <a:lnTo>
                    <a:pt x="135" y="92"/>
                  </a:lnTo>
                  <a:lnTo>
                    <a:pt x="133" y="95"/>
                  </a:lnTo>
                  <a:lnTo>
                    <a:pt x="131" y="99"/>
                  </a:lnTo>
                  <a:lnTo>
                    <a:pt x="128" y="102"/>
                  </a:lnTo>
                  <a:lnTo>
                    <a:pt x="123" y="105"/>
                  </a:lnTo>
                  <a:lnTo>
                    <a:pt x="121" y="105"/>
                  </a:lnTo>
                  <a:lnTo>
                    <a:pt x="119" y="106"/>
                  </a:lnTo>
                  <a:lnTo>
                    <a:pt x="117" y="108"/>
                  </a:lnTo>
                  <a:lnTo>
                    <a:pt x="113" y="108"/>
                  </a:lnTo>
                  <a:lnTo>
                    <a:pt x="109" y="109"/>
                  </a:lnTo>
                  <a:lnTo>
                    <a:pt x="104" y="110"/>
                  </a:lnTo>
                  <a:lnTo>
                    <a:pt x="98" y="110"/>
                  </a:lnTo>
                  <a:lnTo>
                    <a:pt x="91" y="110"/>
                  </a:lnTo>
                  <a:lnTo>
                    <a:pt x="85" y="110"/>
                  </a:lnTo>
                  <a:lnTo>
                    <a:pt x="84" y="110"/>
                  </a:lnTo>
                  <a:lnTo>
                    <a:pt x="83" y="110"/>
                  </a:lnTo>
                  <a:lnTo>
                    <a:pt x="81" y="110"/>
                  </a:lnTo>
                  <a:lnTo>
                    <a:pt x="80" y="110"/>
                  </a:lnTo>
                  <a:lnTo>
                    <a:pt x="77" y="110"/>
                  </a:lnTo>
                  <a:lnTo>
                    <a:pt x="74" y="110"/>
                  </a:lnTo>
                  <a:lnTo>
                    <a:pt x="71" y="110"/>
                  </a:lnTo>
                  <a:lnTo>
                    <a:pt x="68" y="110"/>
                  </a:lnTo>
                  <a:lnTo>
                    <a:pt x="65" y="112"/>
                  </a:lnTo>
                  <a:lnTo>
                    <a:pt x="63" y="113"/>
                  </a:lnTo>
                  <a:lnTo>
                    <a:pt x="62" y="115"/>
                  </a:lnTo>
                  <a:lnTo>
                    <a:pt x="61" y="116"/>
                  </a:lnTo>
                  <a:lnTo>
                    <a:pt x="61" y="117"/>
                  </a:lnTo>
                  <a:lnTo>
                    <a:pt x="62" y="119"/>
                  </a:lnTo>
                  <a:lnTo>
                    <a:pt x="64" y="121"/>
                  </a:lnTo>
                  <a:lnTo>
                    <a:pt x="65" y="122"/>
                  </a:lnTo>
                  <a:lnTo>
                    <a:pt x="66" y="123"/>
                  </a:lnTo>
                  <a:lnTo>
                    <a:pt x="67" y="124"/>
                  </a:lnTo>
                  <a:lnTo>
                    <a:pt x="68" y="125"/>
                  </a:lnTo>
                  <a:lnTo>
                    <a:pt x="70" y="125"/>
                  </a:lnTo>
                  <a:lnTo>
                    <a:pt x="71" y="126"/>
                  </a:lnTo>
                  <a:lnTo>
                    <a:pt x="72" y="126"/>
                  </a:lnTo>
                  <a:lnTo>
                    <a:pt x="74" y="128"/>
                  </a:lnTo>
                  <a:lnTo>
                    <a:pt x="76" y="128"/>
                  </a:lnTo>
                  <a:lnTo>
                    <a:pt x="77" y="128"/>
                  </a:lnTo>
                  <a:lnTo>
                    <a:pt x="80" y="129"/>
                  </a:lnTo>
                  <a:lnTo>
                    <a:pt x="81" y="129"/>
                  </a:lnTo>
                  <a:lnTo>
                    <a:pt x="83" y="129"/>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331"/>
            <p:cNvSpPr>
              <a:spLocks/>
            </p:cNvSpPr>
            <p:nvPr/>
          </p:nvSpPr>
          <p:spPr bwMode="auto">
            <a:xfrm>
              <a:off x="3059" y="1707"/>
              <a:ext cx="51" cy="63"/>
            </a:xfrm>
            <a:custGeom>
              <a:avLst/>
              <a:gdLst>
                <a:gd name="T0" fmla="*/ 12 w 51"/>
                <a:gd name="T1" fmla="*/ 12 h 63"/>
                <a:gd name="T2" fmla="*/ 14 w 51"/>
                <a:gd name="T3" fmla="*/ 14 h 63"/>
                <a:gd name="T4" fmla="*/ 17 w 51"/>
                <a:gd name="T5" fmla="*/ 16 h 63"/>
                <a:gd name="T6" fmla="*/ 20 w 51"/>
                <a:gd name="T7" fmla="*/ 20 h 63"/>
                <a:gd name="T8" fmla="*/ 26 w 51"/>
                <a:gd name="T9" fmla="*/ 24 h 63"/>
                <a:gd name="T10" fmla="*/ 30 w 51"/>
                <a:gd name="T11" fmla="*/ 28 h 63"/>
                <a:gd name="T12" fmla="*/ 32 w 51"/>
                <a:gd name="T13" fmla="*/ 33 h 63"/>
                <a:gd name="T14" fmla="*/ 32 w 51"/>
                <a:gd name="T15" fmla="*/ 37 h 63"/>
                <a:gd name="T16" fmla="*/ 31 w 51"/>
                <a:gd name="T17" fmla="*/ 40 h 63"/>
                <a:gd name="T18" fmla="*/ 29 w 51"/>
                <a:gd name="T19" fmla="*/ 42 h 63"/>
                <a:gd name="T20" fmla="*/ 32 w 51"/>
                <a:gd name="T21" fmla="*/ 42 h 63"/>
                <a:gd name="T22" fmla="*/ 35 w 51"/>
                <a:gd name="T23" fmla="*/ 43 h 63"/>
                <a:gd name="T24" fmla="*/ 38 w 51"/>
                <a:gd name="T25" fmla="*/ 45 h 63"/>
                <a:gd name="T26" fmla="*/ 40 w 51"/>
                <a:gd name="T27" fmla="*/ 47 h 63"/>
                <a:gd name="T28" fmla="*/ 42 w 51"/>
                <a:gd name="T29" fmla="*/ 48 h 63"/>
                <a:gd name="T30" fmla="*/ 45 w 51"/>
                <a:gd name="T31" fmla="*/ 51 h 63"/>
                <a:gd name="T32" fmla="*/ 47 w 51"/>
                <a:gd name="T33" fmla="*/ 56 h 63"/>
                <a:gd name="T34" fmla="*/ 49 w 51"/>
                <a:gd name="T35" fmla="*/ 59 h 63"/>
                <a:gd name="T36" fmla="*/ 50 w 51"/>
                <a:gd name="T37" fmla="*/ 62 h 63"/>
                <a:gd name="T38" fmla="*/ 51 w 51"/>
                <a:gd name="T39" fmla="*/ 63 h 63"/>
                <a:gd name="T40" fmla="*/ 50 w 51"/>
                <a:gd name="T41" fmla="*/ 60 h 63"/>
                <a:gd name="T42" fmla="*/ 50 w 51"/>
                <a:gd name="T43" fmla="*/ 57 h 63"/>
                <a:gd name="T44" fmla="*/ 48 w 51"/>
                <a:gd name="T45" fmla="*/ 54 h 63"/>
                <a:gd name="T46" fmla="*/ 47 w 51"/>
                <a:gd name="T47" fmla="*/ 51 h 63"/>
                <a:gd name="T48" fmla="*/ 45 w 51"/>
                <a:gd name="T49" fmla="*/ 47 h 63"/>
                <a:gd name="T50" fmla="*/ 42 w 51"/>
                <a:gd name="T51" fmla="*/ 44 h 63"/>
                <a:gd name="T52" fmla="*/ 39 w 51"/>
                <a:gd name="T53" fmla="*/ 42 h 63"/>
                <a:gd name="T54" fmla="*/ 37 w 51"/>
                <a:gd name="T55" fmla="*/ 41 h 63"/>
                <a:gd name="T56" fmla="*/ 35 w 51"/>
                <a:gd name="T57" fmla="*/ 40 h 63"/>
                <a:gd name="T58" fmla="*/ 34 w 51"/>
                <a:gd name="T59" fmla="*/ 40 h 63"/>
                <a:gd name="T60" fmla="*/ 35 w 51"/>
                <a:gd name="T61" fmla="*/ 38 h 63"/>
                <a:gd name="T62" fmla="*/ 35 w 51"/>
                <a:gd name="T63" fmla="*/ 36 h 63"/>
                <a:gd name="T64" fmla="*/ 36 w 51"/>
                <a:gd name="T65" fmla="*/ 35 h 63"/>
                <a:gd name="T66" fmla="*/ 37 w 51"/>
                <a:gd name="T67" fmla="*/ 33 h 63"/>
                <a:gd name="T68" fmla="*/ 36 w 51"/>
                <a:gd name="T69" fmla="*/ 30 h 63"/>
                <a:gd name="T70" fmla="*/ 35 w 51"/>
                <a:gd name="T71" fmla="*/ 28 h 63"/>
                <a:gd name="T72" fmla="*/ 34 w 51"/>
                <a:gd name="T73" fmla="*/ 27 h 63"/>
                <a:gd name="T74" fmla="*/ 32 w 51"/>
                <a:gd name="T75" fmla="*/ 25 h 63"/>
                <a:gd name="T76" fmla="*/ 29 w 51"/>
                <a:gd name="T77" fmla="*/ 23 h 63"/>
                <a:gd name="T78" fmla="*/ 23 w 51"/>
                <a:gd name="T79" fmla="*/ 20 h 63"/>
                <a:gd name="T80" fmla="*/ 18 w 51"/>
                <a:gd name="T81" fmla="*/ 14 h 63"/>
                <a:gd name="T82" fmla="*/ 13 w 51"/>
                <a:gd name="T83" fmla="*/ 8 h 63"/>
                <a:gd name="T84" fmla="*/ 11 w 51"/>
                <a:gd name="T85" fmla="*/ 3 h 63"/>
                <a:gd name="T86" fmla="*/ 11 w 51"/>
                <a:gd name="T87" fmla="*/ 0 h 63"/>
                <a:gd name="T88" fmla="*/ 11 w 51"/>
                <a:gd name="T89" fmla="*/ 1 h 63"/>
                <a:gd name="T90" fmla="*/ 10 w 51"/>
                <a:gd name="T91" fmla="*/ 4 h 63"/>
                <a:gd name="T92" fmla="*/ 9 w 51"/>
                <a:gd name="T93" fmla="*/ 5 h 63"/>
                <a:gd name="T94" fmla="*/ 9 w 51"/>
                <a:gd name="T95" fmla="*/ 7 h 63"/>
                <a:gd name="T96" fmla="*/ 7 w 51"/>
                <a:gd name="T97" fmla="*/ 7 h 63"/>
                <a:gd name="T98" fmla="*/ 5 w 51"/>
                <a:gd name="T99" fmla="*/ 7 h 63"/>
                <a:gd name="T100" fmla="*/ 3 w 51"/>
                <a:gd name="T101" fmla="*/ 7 h 63"/>
                <a:gd name="T102" fmla="*/ 1 w 51"/>
                <a:gd name="T103" fmla="*/ 7 h 63"/>
                <a:gd name="T104" fmla="*/ 1 w 51"/>
                <a:gd name="T105" fmla="*/ 7 h 63"/>
                <a:gd name="T106" fmla="*/ 2 w 51"/>
                <a:gd name="T107" fmla="*/ 7 h 63"/>
                <a:gd name="T108" fmla="*/ 4 w 51"/>
                <a:gd name="T109" fmla="*/ 8 h 63"/>
                <a:gd name="T110" fmla="*/ 7 w 51"/>
                <a:gd name="T111" fmla="*/ 9 h 63"/>
                <a:gd name="T112" fmla="*/ 9 w 51"/>
                <a:gd name="T113" fmla="*/ 1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
                <a:gd name="T172" fmla="*/ 0 h 63"/>
                <a:gd name="T173" fmla="*/ 51 w 51"/>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 h="63">
                  <a:moveTo>
                    <a:pt x="10" y="11"/>
                  </a:moveTo>
                  <a:lnTo>
                    <a:pt x="12" y="12"/>
                  </a:lnTo>
                  <a:lnTo>
                    <a:pt x="12" y="13"/>
                  </a:lnTo>
                  <a:lnTo>
                    <a:pt x="14" y="14"/>
                  </a:lnTo>
                  <a:lnTo>
                    <a:pt x="15" y="15"/>
                  </a:lnTo>
                  <a:lnTo>
                    <a:pt x="17" y="16"/>
                  </a:lnTo>
                  <a:lnTo>
                    <a:pt x="19" y="18"/>
                  </a:lnTo>
                  <a:lnTo>
                    <a:pt x="20" y="20"/>
                  </a:lnTo>
                  <a:lnTo>
                    <a:pt x="23" y="21"/>
                  </a:lnTo>
                  <a:lnTo>
                    <a:pt x="26" y="24"/>
                  </a:lnTo>
                  <a:lnTo>
                    <a:pt x="28" y="26"/>
                  </a:lnTo>
                  <a:lnTo>
                    <a:pt x="30" y="28"/>
                  </a:lnTo>
                  <a:lnTo>
                    <a:pt x="32" y="30"/>
                  </a:lnTo>
                  <a:lnTo>
                    <a:pt x="32" y="33"/>
                  </a:lnTo>
                  <a:lnTo>
                    <a:pt x="32" y="35"/>
                  </a:lnTo>
                  <a:lnTo>
                    <a:pt x="32" y="37"/>
                  </a:lnTo>
                  <a:lnTo>
                    <a:pt x="31" y="38"/>
                  </a:lnTo>
                  <a:lnTo>
                    <a:pt x="31" y="40"/>
                  </a:lnTo>
                  <a:lnTo>
                    <a:pt x="29" y="41"/>
                  </a:lnTo>
                  <a:lnTo>
                    <a:pt x="29" y="42"/>
                  </a:lnTo>
                  <a:lnTo>
                    <a:pt x="31" y="42"/>
                  </a:lnTo>
                  <a:lnTo>
                    <a:pt x="32" y="42"/>
                  </a:lnTo>
                  <a:lnTo>
                    <a:pt x="34" y="42"/>
                  </a:lnTo>
                  <a:lnTo>
                    <a:pt x="35" y="43"/>
                  </a:lnTo>
                  <a:lnTo>
                    <a:pt x="37" y="44"/>
                  </a:lnTo>
                  <a:lnTo>
                    <a:pt x="38" y="45"/>
                  </a:lnTo>
                  <a:lnTo>
                    <a:pt x="39" y="46"/>
                  </a:lnTo>
                  <a:lnTo>
                    <a:pt x="40" y="47"/>
                  </a:lnTo>
                  <a:lnTo>
                    <a:pt x="41" y="48"/>
                  </a:lnTo>
                  <a:lnTo>
                    <a:pt x="42" y="48"/>
                  </a:lnTo>
                  <a:lnTo>
                    <a:pt x="44" y="50"/>
                  </a:lnTo>
                  <a:lnTo>
                    <a:pt x="45" y="51"/>
                  </a:lnTo>
                  <a:lnTo>
                    <a:pt x="46" y="54"/>
                  </a:lnTo>
                  <a:lnTo>
                    <a:pt x="47" y="56"/>
                  </a:lnTo>
                  <a:lnTo>
                    <a:pt x="48" y="57"/>
                  </a:lnTo>
                  <a:lnTo>
                    <a:pt x="49" y="59"/>
                  </a:lnTo>
                  <a:lnTo>
                    <a:pt x="50" y="60"/>
                  </a:lnTo>
                  <a:lnTo>
                    <a:pt x="50" y="62"/>
                  </a:lnTo>
                  <a:lnTo>
                    <a:pt x="50" y="63"/>
                  </a:lnTo>
                  <a:lnTo>
                    <a:pt x="51" y="63"/>
                  </a:lnTo>
                  <a:lnTo>
                    <a:pt x="50" y="61"/>
                  </a:lnTo>
                  <a:lnTo>
                    <a:pt x="50" y="60"/>
                  </a:lnTo>
                  <a:lnTo>
                    <a:pt x="50" y="58"/>
                  </a:lnTo>
                  <a:lnTo>
                    <a:pt x="50" y="57"/>
                  </a:lnTo>
                  <a:lnTo>
                    <a:pt x="49" y="56"/>
                  </a:lnTo>
                  <a:lnTo>
                    <a:pt x="48" y="54"/>
                  </a:lnTo>
                  <a:lnTo>
                    <a:pt x="48" y="52"/>
                  </a:lnTo>
                  <a:lnTo>
                    <a:pt x="47" y="51"/>
                  </a:lnTo>
                  <a:lnTo>
                    <a:pt x="46" y="48"/>
                  </a:lnTo>
                  <a:lnTo>
                    <a:pt x="45" y="47"/>
                  </a:lnTo>
                  <a:lnTo>
                    <a:pt x="44" y="45"/>
                  </a:lnTo>
                  <a:lnTo>
                    <a:pt x="42" y="44"/>
                  </a:lnTo>
                  <a:lnTo>
                    <a:pt x="41" y="42"/>
                  </a:lnTo>
                  <a:lnTo>
                    <a:pt x="39" y="42"/>
                  </a:lnTo>
                  <a:lnTo>
                    <a:pt x="38" y="41"/>
                  </a:lnTo>
                  <a:lnTo>
                    <a:pt x="37" y="41"/>
                  </a:lnTo>
                  <a:lnTo>
                    <a:pt x="35" y="40"/>
                  </a:lnTo>
                  <a:lnTo>
                    <a:pt x="34" y="40"/>
                  </a:lnTo>
                  <a:lnTo>
                    <a:pt x="35" y="39"/>
                  </a:lnTo>
                  <a:lnTo>
                    <a:pt x="35" y="38"/>
                  </a:lnTo>
                  <a:lnTo>
                    <a:pt x="35" y="37"/>
                  </a:lnTo>
                  <a:lnTo>
                    <a:pt x="35" y="36"/>
                  </a:lnTo>
                  <a:lnTo>
                    <a:pt x="36" y="36"/>
                  </a:lnTo>
                  <a:lnTo>
                    <a:pt x="36" y="35"/>
                  </a:lnTo>
                  <a:lnTo>
                    <a:pt x="37" y="34"/>
                  </a:lnTo>
                  <a:lnTo>
                    <a:pt x="37" y="33"/>
                  </a:lnTo>
                  <a:lnTo>
                    <a:pt x="36" y="31"/>
                  </a:lnTo>
                  <a:lnTo>
                    <a:pt x="36" y="30"/>
                  </a:lnTo>
                  <a:lnTo>
                    <a:pt x="35" y="30"/>
                  </a:lnTo>
                  <a:lnTo>
                    <a:pt x="35" y="28"/>
                  </a:lnTo>
                  <a:lnTo>
                    <a:pt x="34" y="27"/>
                  </a:lnTo>
                  <a:lnTo>
                    <a:pt x="32" y="26"/>
                  </a:lnTo>
                  <a:lnTo>
                    <a:pt x="32" y="25"/>
                  </a:lnTo>
                  <a:lnTo>
                    <a:pt x="31" y="24"/>
                  </a:lnTo>
                  <a:lnTo>
                    <a:pt x="29" y="23"/>
                  </a:lnTo>
                  <a:lnTo>
                    <a:pt x="26" y="21"/>
                  </a:lnTo>
                  <a:lnTo>
                    <a:pt x="23" y="20"/>
                  </a:lnTo>
                  <a:lnTo>
                    <a:pt x="20" y="17"/>
                  </a:lnTo>
                  <a:lnTo>
                    <a:pt x="18" y="14"/>
                  </a:lnTo>
                  <a:lnTo>
                    <a:pt x="15" y="11"/>
                  </a:lnTo>
                  <a:lnTo>
                    <a:pt x="13" y="8"/>
                  </a:lnTo>
                  <a:lnTo>
                    <a:pt x="12" y="5"/>
                  </a:lnTo>
                  <a:lnTo>
                    <a:pt x="11" y="3"/>
                  </a:lnTo>
                  <a:lnTo>
                    <a:pt x="12" y="0"/>
                  </a:lnTo>
                  <a:lnTo>
                    <a:pt x="11" y="0"/>
                  </a:lnTo>
                  <a:lnTo>
                    <a:pt x="11" y="1"/>
                  </a:lnTo>
                  <a:lnTo>
                    <a:pt x="10" y="3"/>
                  </a:lnTo>
                  <a:lnTo>
                    <a:pt x="10" y="4"/>
                  </a:lnTo>
                  <a:lnTo>
                    <a:pt x="9" y="5"/>
                  </a:lnTo>
                  <a:lnTo>
                    <a:pt x="9" y="6"/>
                  </a:lnTo>
                  <a:lnTo>
                    <a:pt x="9" y="7"/>
                  </a:lnTo>
                  <a:lnTo>
                    <a:pt x="8" y="7"/>
                  </a:lnTo>
                  <a:lnTo>
                    <a:pt x="7" y="7"/>
                  </a:lnTo>
                  <a:lnTo>
                    <a:pt x="6" y="7"/>
                  </a:lnTo>
                  <a:lnTo>
                    <a:pt x="5" y="7"/>
                  </a:lnTo>
                  <a:lnTo>
                    <a:pt x="3" y="7"/>
                  </a:lnTo>
                  <a:lnTo>
                    <a:pt x="2" y="7"/>
                  </a:lnTo>
                  <a:lnTo>
                    <a:pt x="1" y="7"/>
                  </a:lnTo>
                  <a:lnTo>
                    <a:pt x="0" y="7"/>
                  </a:lnTo>
                  <a:lnTo>
                    <a:pt x="1" y="7"/>
                  </a:lnTo>
                  <a:lnTo>
                    <a:pt x="2" y="7"/>
                  </a:lnTo>
                  <a:lnTo>
                    <a:pt x="3" y="7"/>
                  </a:lnTo>
                  <a:lnTo>
                    <a:pt x="4" y="8"/>
                  </a:lnTo>
                  <a:lnTo>
                    <a:pt x="6" y="8"/>
                  </a:lnTo>
                  <a:lnTo>
                    <a:pt x="7" y="9"/>
                  </a:lnTo>
                  <a:lnTo>
                    <a:pt x="9" y="10"/>
                  </a:lnTo>
                  <a:lnTo>
                    <a:pt x="10" y="11"/>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 name="Freeform 332"/>
            <p:cNvSpPr>
              <a:spLocks/>
            </p:cNvSpPr>
            <p:nvPr/>
          </p:nvSpPr>
          <p:spPr bwMode="auto">
            <a:xfrm>
              <a:off x="3059" y="1707"/>
              <a:ext cx="51" cy="63"/>
            </a:xfrm>
            <a:custGeom>
              <a:avLst/>
              <a:gdLst>
                <a:gd name="T0" fmla="*/ 12 w 51"/>
                <a:gd name="T1" fmla="*/ 12 h 63"/>
                <a:gd name="T2" fmla="*/ 14 w 51"/>
                <a:gd name="T3" fmla="*/ 14 h 63"/>
                <a:gd name="T4" fmla="*/ 17 w 51"/>
                <a:gd name="T5" fmla="*/ 16 h 63"/>
                <a:gd name="T6" fmla="*/ 20 w 51"/>
                <a:gd name="T7" fmla="*/ 20 h 63"/>
                <a:gd name="T8" fmla="*/ 26 w 51"/>
                <a:gd name="T9" fmla="*/ 24 h 63"/>
                <a:gd name="T10" fmla="*/ 30 w 51"/>
                <a:gd name="T11" fmla="*/ 28 h 63"/>
                <a:gd name="T12" fmla="*/ 32 w 51"/>
                <a:gd name="T13" fmla="*/ 33 h 63"/>
                <a:gd name="T14" fmla="*/ 32 w 51"/>
                <a:gd name="T15" fmla="*/ 37 h 63"/>
                <a:gd name="T16" fmla="*/ 31 w 51"/>
                <a:gd name="T17" fmla="*/ 40 h 63"/>
                <a:gd name="T18" fmla="*/ 29 w 51"/>
                <a:gd name="T19" fmla="*/ 42 h 63"/>
                <a:gd name="T20" fmla="*/ 32 w 51"/>
                <a:gd name="T21" fmla="*/ 42 h 63"/>
                <a:gd name="T22" fmla="*/ 35 w 51"/>
                <a:gd name="T23" fmla="*/ 43 h 63"/>
                <a:gd name="T24" fmla="*/ 38 w 51"/>
                <a:gd name="T25" fmla="*/ 45 h 63"/>
                <a:gd name="T26" fmla="*/ 40 w 51"/>
                <a:gd name="T27" fmla="*/ 47 h 63"/>
                <a:gd name="T28" fmla="*/ 42 w 51"/>
                <a:gd name="T29" fmla="*/ 48 h 63"/>
                <a:gd name="T30" fmla="*/ 45 w 51"/>
                <a:gd name="T31" fmla="*/ 51 h 63"/>
                <a:gd name="T32" fmla="*/ 47 w 51"/>
                <a:gd name="T33" fmla="*/ 56 h 63"/>
                <a:gd name="T34" fmla="*/ 49 w 51"/>
                <a:gd name="T35" fmla="*/ 59 h 63"/>
                <a:gd name="T36" fmla="*/ 50 w 51"/>
                <a:gd name="T37" fmla="*/ 62 h 63"/>
                <a:gd name="T38" fmla="*/ 51 w 51"/>
                <a:gd name="T39" fmla="*/ 63 h 63"/>
                <a:gd name="T40" fmla="*/ 50 w 51"/>
                <a:gd name="T41" fmla="*/ 60 h 63"/>
                <a:gd name="T42" fmla="*/ 50 w 51"/>
                <a:gd name="T43" fmla="*/ 57 h 63"/>
                <a:gd name="T44" fmla="*/ 48 w 51"/>
                <a:gd name="T45" fmla="*/ 54 h 63"/>
                <a:gd name="T46" fmla="*/ 47 w 51"/>
                <a:gd name="T47" fmla="*/ 51 h 63"/>
                <a:gd name="T48" fmla="*/ 45 w 51"/>
                <a:gd name="T49" fmla="*/ 47 h 63"/>
                <a:gd name="T50" fmla="*/ 42 w 51"/>
                <a:gd name="T51" fmla="*/ 44 h 63"/>
                <a:gd name="T52" fmla="*/ 39 w 51"/>
                <a:gd name="T53" fmla="*/ 42 h 63"/>
                <a:gd name="T54" fmla="*/ 37 w 51"/>
                <a:gd name="T55" fmla="*/ 41 h 63"/>
                <a:gd name="T56" fmla="*/ 35 w 51"/>
                <a:gd name="T57" fmla="*/ 40 h 63"/>
                <a:gd name="T58" fmla="*/ 34 w 51"/>
                <a:gd name="T59" fmla="*/ 40 h 63"/>
                <a:gd name="T60" fmla="*/ 35 w 51"/>
                <a:gd name="T61" fmla="*/ 38 h 63"/>
                <a:gd name="T62" fmla="*/ 35 w 51"/>
                <a:gd name="T63" fmla="*/ 36 h 63"/>
                <a:gd name="T64" fmla="*/ 36 w 51"/>
                <a:gd name="T65" fmla="*/ 35 h 63"/>
                <a:gd name="T66" fmla="*/ 37 w 51"/>
                <a:gd name="T67" fmla="*/ 33 h 63"/>
                <a:gd name="T68" fmla="*/ 36 w 51"/>
                <a:gd name="T69" fmla="*/ 30 h 63"/>
                <a:gd name="T70" fmla="*/ 35 w 51"/>
                <a:gd name="T71" fmla="*/ 28 h 63"/>
                <a:gd name="T72" fmla="*/ 34 w 51"/>
                <a:gd name="T73" fmla="*/ 27 h 63"/>
                <a:gd name="T74" fmla="*/ 32 w 51"/>
                <a:gd name="T75" fmla="*/ 25 h 63"/>
                <a:gd name="T76" fmla="*/ 29 w 51"/>
                <a:gd name="T77" fmla="*/ 23 h 63"/>
                <a:gd name="T78" fmla="*/ 23 w 51"/>
                <a:gd name="T79" fmla="*/ 20 h 63"/>
                <a:gd name="T80" fmla="*/ 18 w 51"/>
                <a:gd name="T81" fmla="*/ 14 h 63"/>
                <a:gd name="T82" fmla="*/ 13 w 51"/>
                <a:gd name="T83" fmla="*/ 8 h 63"/>
                <a:gd name="T84" fmla="*/ 11 w 51"/>
                <a:gd name="T85" fmla="*/ 3 h 63"/>
                <a:gd name="T86" fmla="*/ 11 w 51"/>
                <a:gd name="T87" fmla="*/ 0 h 63"/>
                <a:gd name="T88" fmla="*/ 11 w 51"/>
                <a:gd name="T89" fmla="*/ 1 h 63"/>
                <a:gd name="T90" fmla="*/ 10 w 51"/>
                <a:gd name="T91" fmla="*/ 4 h 63"/>
                <a:gd name="T92" fmla="*/ 9 w 51"/>
                <a:gd name="T93" fmla="*/ 5 h 63"/>
                <a:gd name="T94" fmla="*/ 9 w 51"/>
                <a:gd name="T95" fmla="*/ 7 h 63"/>
                <a:gd name="T96" fmla="*/ 7 w 51"/>
                <a:gd name="T97" fmla="*/ 7 h 63"/>
                <a:gd name="T98" fmla="*/ 5 w 51"/>
                <a:gd name="T99" fmla="*/ 7 h 63"/>
                <a:gd name="T100" fmla="*/ 3 w 51"/>
                <a:gd name="T101" fmla="*/ 7 h 63"/>
                <a:gd name="T102" fmla="*/ 1 w 51"/>
                <a:gd name="T103" fmla="*/ 7 h 63"/>
                <a:gd name="T104" fmla="*/ 1 w 51"/>
                <a:gd name="T105" fmla="*/ 7 h 63"/>
                <a:gd name="T106" fmla="*/ 2 w 51"/>
                <a:gd name="T107" fmla="*/ 7 h 63"/>
                <a:gd name="T108" fmla="*/ 4 w 51"/>
                <a:gd name="T109" fmla="*/ 8 h 63"/>
                <a:gd name="T110" fmla="*/ 7 w 51"/>
                <a:gd name="T111" fmla="*/ 9 h 63"/>
                <a:gd name="T112" fmla="*/ 9 w 51"/>
                <a:gd name="T113" fmla="*/ 1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
                <a:gd name="T172" fmla="*/ 0 h 63"/>
                <a:gd name="T173" fmla="*/ 51 w 51"/>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 h="63">
                  <a:moveTo>
                    <a:pt x="10" y="11"/>
                  </a:moveTo>
                  <a:lnTo>
                    <a:pt x="12" y="12"/>
                  </a:lnTo>
                  <a:lnTo>
                    <a:pt x="12" y="13"/>
                  </a:lnTo>
                  <a:lnTo>
                    <a:pt x="14" y="14"/>
                  </a:lnTo>
                  <a:lnTo>
                    <a:pt x="15" y="15"/>
                  </a:lnTo>
                  <a:lnTo>
                    <a:pt x="17" y="16"/>
                  </a:lnTo>
                  <a:lnTo>
                    <a:pt x="19" y="18"/>
                  </a:lnTo>
                  <a:lnTo>
                    <a:pt x="20" y="20"/>
                  </a:lnTo>
                  <a:lnTo>
                    <a:pt x="23" y="21"/>
                  </a:lnTo>
                  <a:lnTo>
                    <a:pt x="26" y="24"/>
                  </a:lnTo>
                  <a:lnTo>
                    <a:pt x="28" y="26"/>
                  </a:lnTo>
                  <a:lnTo>
                    <a:pt x="30" y="28"/>
                  </a:lnTo>
                  <a:lnTo>
                    <a:pt x="32" y="30"/>
                  </a:lnTo>
                  <a:lnTo>
                    <a:pt x="32" y="33"/>
                  </a:lnTo>
                  <a:lnTo>
                    <a:pt x="32" y="35"/>
                  </a:lnTo>
                  <a:lnTo>
                    <a:pt x="32" y="37"/>
                  </a:lnTo>
                  <a:lnTo>
                    <a:pt x="31" y="38"/>
                  </a:lnTo>
                  <a:lnTo>
                    <a:pt x="31" y="40"/>
                  </a:lnTo>
                  <a:lnTo>
                    <a:pt x="29" y="41"/>
                  </a:lnTo>
                  <a:lnTo>
                    <a:pt x="29" y="42"/>
                  </a:lnTo>
                  <a:lnTo>
                    <a:pt x="31" y="42"/>
                  </a:lnTo>
                  <a:lnTo>
                    <a:pt x="32" y="42"/>
                  </a:lnTo>
                  <a:lnTo>
                    <a:pt x="34" y="42"/>
                  </a:lnTo>
                  <a:lnTo>
                    <a:pt x="35" y="43"/>
                  </a:lnTo>
                  <a:lnTo>
                    <a:pt x="37" y="44"/>
                  </a:lnTo>
                  <a:lnTo>
                    <a:pt x="38" y="45"/>
                  </a:lnTo>
                  <a:lnTo>
                    <a:pt x="39" y="46"/>
                  </a:lnTo>
                  <a:lnTo>
                    <a:pt x="40" y="47"/>
                  </a:lnTo>
                  <a:lnTo>
                    <a:pt x="41" y="48"/>
                  </a:lnTo>
                  <a:lnTo>
                    <a:pt x="42" y="48"/>
                  </a:lnTo>
                  <a:lnTo>
                    <a:pt x="44" y="50"/>
                  </a:lnTo>
                  <a:lnTo>
                    <a:pt x="45" y="51"/>
                  </a:lnTo>
                  <a:lnTo>
                    <a:pt x="46" y="54"/>
                  </a:lnTo>
                  <a:lnTo>
                    <a:pt x="47" y="56"/>
                  </a:lnTo>
                  <a:lnTo>
                    <a:pt x="48" y="57"/>
                  </a:lnTo>
                  <a:lnTo>
                    <a:pt x="49" y="59"/>
                  </a:lnTo>
                  <a:lnTo>
                    <a:pt x="50" y="60"/>
                  </a:lnTo>
                  <a:lnTo>
                    <a:pt x="50" y="62"/>
                  </a:lnTo>
                  <a:lnTo>
                    <a:pt x="50" y="63"/>
                  </a:lnTo>
                  <a:lnTo>
                    <a:pt x="51" y="63"/>
                  </a:lnTo>
                  <a:lnTo>
                    <a:pt x="50" y="61"/>
                  </a:lnTo>
                  <a:lnTo>
                    <a:pt x="50" y="60"/>
                  </a:lnTo>
                  <a:lnTo>
                    <a:pt x="50" y="58"/>
                  </a:lnTo>
                  <a:lnTo>
                    <a:pt x="50" y="57"/>
                  </a:lnTo>
                  <a:lnTo>
                    <a:pt x="49" y="56"/>
                  </a:lnTo>
                  <a:lnTo>
                    <a:pt x="48" y="54"/>
                  </a:lnTo>
                  <a:lnTo>
                    <a:pt x="48" y="52"/>
                  </a:lnTo>
                  <a:lnTo>
                    <a:pt x="47" y="51"/>
                  </a:lnTo>
                  <a:lnTo>
                    <a:pt x="46" y="48"/>
                  </a:lnTo>
                  <a:lnTo>
                    <a:pt x="45" y="47"/>
                  </a:lnTo>
                  <a:lnTo>
                    <a:pt x="44" y="45"/>
                  </a:lnTo>
                  <a:lnTo>
                    <a:pt x="42" y="44"/>
                  </a:lnTo>
                  <a:lnTo>
                    <a:pt x="41" y="42"/>
                  </a:lnTo>
                  <a:lnTo>
                    <a:pt x="39" y="42"/>
                  </a:lnTo>
                  <a:lnTo>
                    <a:pt x="38" y="41"/>
                  </a:lnTo>
                  <a:lnTo>
                    <a:pt x="37" y="41"/>
                  </a:lnTo>
                  <a:lnTo>
                    <a:pt x="35" y="40"/>
                  </a:lnTo>
                  <a:lnTo>
                    <a:pt x="34" y="40"/>
                  </a:lnTo>
                  <a:lnTo>
                    <a:pt x="35" y="39"/>
                  </a:lnTo>
                  <a:lnTo>
                    <a:pt x="35" y="38"/>
                  </a:lnTo>
                  <a:lnTo>
                    <a:pt x="35" y="37"/>
                  </a:lnTo>
                  <a:lnTo>
                    <a:pt x="35" y="36"/>
                  </a:lnTo>
                  <a:lnTo>
                    <a:pt x="36" y="36"/>
                  </a:lnTo>
                  <a:lnTo>
                    <a:pt x="36" y="35"/>
                  </a:lnTo>
                  <a:lnTo>
                    <a:pt x="37" y="34"/>
                  </a:lnTo>
                  <a:lnTo>
                    <a:pt x="37" y="33"/>
                  </a:lnTo>
                  <a:lnTo>
                    <a:pt x="36" y="31"/>
                  </a:lnTo>
                  <a:lnTo>
                    <a:pt x="36" y="30"/>
                  </a:lnTo>
                  <a:lnTo>
                    <a:pt x="35" y="30"/>
                  </a:lnTo>
                  <a:lnTo>
                    <a:pt x="35" y="28"/>
                  </a:lnTo>
                  <a:lnTo>
                    <a:pt x="34" y="27"/>
                  </a:lnTo>
                  <a:lnTo>
                    <a:pt x="32" y="26"/>
                  </a:lnTo>
                  <a:lnTo>
                    <a:pt x="32" y="25"/>
                  </a:lnTo>
                  <a:lnTo>
                    <a:pt x="31" y="24"/>
                  </a:lnTo>
                  <a:lnTo>
                    <a:pt x="29" y="23"/>
                  </a:lnTo>
                  <a:lnTo>
                    <a:pt x="26" y="21"/>
                  </a:lnTo>
                  <a:lnTo>
                    <a:pt x="23" y="20"/>
                  </a:lnTo>
                  <a:lnTo>
                    <a:pt x="20" y="17"/>
                  </a:lnTo>
                  <a:lnTo>
                    <a:pt x="18" y="14"/>
                  </a:lnTo>
                  <a:lnTo>
                    <a:pt x="15" y="11"/>
                  </a:lnTo>
                  <a:lnTo>
                    <a:pt x="13" y="8"/>
                  </a:lnTo>
                  <a:lnTo>
                    <a:pt x="12" y="5"/>
                  </a:lnTo>
                  <a:lnTo>
                    <a:pt x="11" y="3"/>
                  </a:lnTo>
                  <a:lnTo>
                    <a:pt x="12" y="0"/>
                  </a:lnTo>
                  <a:lnTo>
                    <a:pt x="11" y="0"/>
                  </a:lnTo>
                  <a:lnTo>
                    <a:pt x="11" y="1"/>
                  </a:lnTo>
                  <a:lnTo>
                    <a:pt x="10" y="3"/>
                  </a:lnTo>
                  <a:lnTo>
                    <a:pt x="10" y="4"/>
                  </a:lnTo>
                  <a:lnTo>
                    <a:pt x="9" y="5"/>
                  </a:lnTo>
                  <a:lnTo>
                    <a:pt x="9" y="6"/>
                  </a:lnTo>
                  <a:lnTo>
                    <a:pt x="9" y="7"/>
                  </a:lnTo>
                  <a:lnTo>
                    <a:pt x="8" y="7"/>
                  </a:lnTo>
                  <a:lnTo>
                    <a:pt x="7" y="7"/>
                  </a:lnTo>
                  <a:lnTo>
                    <a:pt x="6" y="7"/>
                  </a:lnTo>
                  <a:lnTo>
                    <a:pt x="5" y="7"/>
                  </a:lnTo>
                  <a:lnTo>
                    <a:pt x="3" y="7"/>
                  </a:lnTo>
                  <a:lnTo>
                    <a:pt x="2" y="7"/>
                  </a:lnTo>
                  <a:lnTo>
                    <a:pt x="1" y="7"/>
                  </a:lnTo>
                  <a:lnTo>
                    <a:pt x="0" y="7"/>
                  </a:lnTo>
                  <a:lnTo>
                    <a:pt x="1" y="7"/>
                  </a:lnTo>
                  <a:lnTo>
                    <a:pt x="2" y="7"/>
                  </a:lnTo>
                  <a:lnTo>
                    <a:pt x="3" y="7"/>
                  </a:lnTo>
                  <a:lnTo>
                    <a:pt x="4" y="8"/>
                  </a:lnTo>
                  <a:lnTo>
                    <a:pt x="6" y="8"/>
                  </a:lnTo>
                  <a:lnTo>
                    <a:pt x="7" y="9"/>
                  </a:lnTo>
                  <a:lnTo>
                    <a:pt x="9" y="10"/>
                  </a:lnTo>
                  <a:lnTo>
                    <a:pt x="10" y="11"/>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4" name="Freeform 333"/>
            <p:cNvSpPr>
              <a:spLocks/>
            </p:cNvSpPr>
            <p:nvPr/>
          </p:nvSpPr>
          <p:spPr bwMode="auto">
            <a:xfrm>
              <a:off x="3059" y="1707"/>
              <a:ext cx="51" cy="63"/>
            </a:xfrm>
            <a:custGeom>
              <a:avLst/>
              <a:gdLst>
                <a:gd name="T0" fmla="*/ 12 w 51"/>
                <a:gd name="T1" fmla="*/ 12 h 63"/>
                <a:gd name="T2" fmla="*/ 14 w 51"/>
                <a:gd name="T3" fmla="*/ 14 h 63"/>
                <a:gd name="T4" fmla="*/ 17 w 51"/>
                <a:gd name="T5" fmla="*/ 16 h 63"/>
                <a:gd name="T6" fmla="*/ 20 w 51"/>
                <a:gd name="T7" fmla="*/ 20 h 63"/>
                <a:gd name="T8" fmla="*/ 26 w 51"/>
                <a:gd name="T9" fmla="*/ 24 h 63"/>
                <a:gd name="T10" fmla="*/ 30 w 51"/>
                <a:gd name="T11" fmla="*/ 28 h 63"/>
                <a:gd name="T12" fmla="*/ 32 w 51"/>
                <a:gd name="T13" fmla="*/ 33 h 63"/>
                <a:gd name="T14" fmla="*/ 32 w 51"/>
                <a:gd name="T15" fmla="*/ 37 h 63"/>
                <a:gd name="T16" fmla="*/ 31 w 51"/>
                <a:gd name="T17" fmla="*/ 40 h 63"/>
                <a:gd name="T18" fmla="*/ 29 w 51"/>
                <a:gd name="T19" fmla="*/ 42 h 63"/>
                <a:gd name="T20" fmla="*/ 32 w 51"/>
                <a:gd name="T21" fmla="*/ 42 h 63"/>
                <a:gd name="T22" fmla="*/ 35 w 51"/>
                <a:gd name="T23" fmla="*/ 43 h 63"/>
                <a:gd name="T24" fmla="*/ 38 w 51"/>
                <a:gd name="T25" fmla="*/ 45 h 63"/>
                <a:gd name="T26" fmla="*/ 40 w 51"/>
                <a:gd name="T27" fmla="*/ 47 h 63"/>
                <a:gd name="T28" fmla="*/ 42 w 51"/>
                <a:gd name="T29" fmla="*/ 48 h 63"/>
                <a:gd name="T30" fmla="*/ 45 w 51"/>
                <a:gd name="T31" fmla="*/ 51 h 63"/>
                <a:gd name="T32" fmla="*/ 47 w 51"/>
                <a:gd name="T33" fmla="*/ 56 h 63"/>
                <a:gd name="T34" fmla="*/ 49 w 51"/>
                <a:gd name="T35" fmla="*/ 59 h 63"/>
                <a:gd name="T36" fmla="*/ 50 w 51"/>
                <a:gd name="T37" fmla="*/ 62 h 63"/>
                <a:gd name="T38" fmla="*/ 51 w 51"/>
                <a:gd name="T39" fmla="*/ 63 h 63"/>
                <a:gd name="T40" fmla="*/ 50 w 51"/>
                <a:gd name="T41" fmla="*/ 60 h 63"/>
                <a:gd name="T42" fmla="*/ 50 w 51"/>
                <a:gd name="T43" fmla="*/ 57 h 63"/>
                <a:gd name="T44" fmla="*/ 48 w 51"/>
                <a:gd name="T45" fmla="*/ 54 h 63"/>
                <a:gd name="T46" fmla="*/ 47 w 51"/>
                <a:gd name="T47" fmla="*/ 51 h 63"/>
                <a:gd name="T48" fmla="*/ 45 w 51"/>
                <a:gd name="T49" fmla="*/ 47 h 63"/>
                <a:gd name="T50" fmla="*/ 42 w 51"/>
                <a:gd name="T51" fmla="*/ 44 h 63"/>
                <a:gd name="T52" fmla="*/ 39 w 51"/>
                <a:gd name="T53" fmla="*/ 42 h 63"/>
                <a:gd name="T54" fmla="*/ 37 w 51"/>
                <a:gd name="T55" fmla="*/ 41 h 63"/>
                <a:gd name="T56" fmla="*/ 35 w 51"/>
                <a:gd name="T57" fmla="*/ 40 h 63"/>
                <a:gd name="T58" fmla="*/ 34 w 51"/>
                <a:gd name="T59" fmla="*/ 40 h 63"/>
                <a:gd name="T60" fmla="*/ 35 w 51"/>
                <a:gd name="T61" fmla="*/ 38 h 63"/>
                <a:gd name="T62" fmla="*/ 35 w 51"/>
                <a:gd name="T63" fmla="*/ 36 h 63"/>
                <a:gd name="T64" fmla="*/ 36 w 51"/>
                <a:gd name="T65" fmla="*/ 35 h 63"/>
                <a:gd name="T66" fmla="*/ 37 w 51"/>
                <a:gd name="T67" fmla="*/ 33 h 63"/>
                <a:gd name="T68" fmla="*/ 36 w 51"/>
                <a:gd name="T69" fmla="*/ 30 h 63"/>
                <a:gd name="T70" fmla="*/ 35 w 51"/>
                <a:gd name="T71" fmla="*/ 28 h 63"/>
                <a:gd name="T72" fmla="*/ 34 w 51"/>
                <a:gd name="T73" fmla="*/ 27 h 63"/>
                <a:gd name="T74" fmla="*/ 32 w 51"/>
                <a:gd name="T75" fmla="*/ 25 h 63"/>
                <a:gd name="T76" fmla="*/ 29 w 51"/>
                <a:gd name="T77" fmla="*/ 23 h 63"/>
                <a:gd name="T78" fmla="*/ 23 w 51"/>
                <a:gd name="T79" fmla="*/ 20 h 63"/>
                <a:gd name="T80" fmla="*/ 18 w 51"/>
                <a:gd name="T81" fmla="*/ 14 h 63"/>
                <a:gd name="T82" fmla="*/ 13 w 51"/>
                <a:gd name="T83" fmla="*/ 8 h 63"/>
                <a:gd name="T84" fmla="*/ 11 w 51"/>
                <a:gd name="T85" fmla="*/ 3 h 63"/>
                <a:gd name="T86" fmla="*/ 11 w 51"/>
                <a:gd name="T87" fmla="*/ 0 h 63"/>
                <a:gd name="T88" fmla="*/ 11 w 51"/>
                <a:gd name="T89" fmla="*/ 1 h 63"/>
                <a:gd name="T90" fmla="*/ 10 w 51"/>
                <a:gd name="T91" fmla="*/ 4 h 63"/>
                <a:gd name="T92" fmla="*/ 9 w 51"/>
                <a:gd name="T93" fmla="*/ 5 h 63"/>
                <a:gd name="T94" fmla="*/ 9 w 51"/>
                <a:gd name="T95" fmla="*/ 7 h 63"/>
                <a:gd name="T96" fmla="*/ 7 w 51"/>
                <a:gd name="T97" fmla="*/ 7 h 63"/>
                <a:gd name="T98" fmla="*/ 5 w 51"/>
                <a:gd name="T99" fmla="*/ 7 h 63"/>
                <a:gd name="T100" fmla="*/ 3 w 51"/>
                <a:gd name="T101" fmla="*/ 7 h 63"/>
                <a:gd name="T102" fmla="*/ 1 w 51"/>
                <a:gd name="T103" fmla="*/ 7 h 63"/>
                <a:gd name="T104" fmla="*/ 1 w 51"/>
                <a:gd name="T105" fmla="*/ 7 h 63"/>
                <a:gd name="T106" fmla="*/ 2 w 51"/>
                <a:gd name="T107" fmla="*/ 7 h 63"/>
                <a:gd name="T108" fmla="*/ 4 w 51"/>
                <a:gd name="T109" fmla="*/ 8 h 63"/>
                <a:gd name="T110" fmla="*/ 7 w 51"/>
                <a:gd name="T111" fmla="*/ 9 h 63"/>
                <a:gd name="T112" fmla="*/ 9 w 51"/>
                <a:gd name="T113" fmla="*/ 1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
                <a:gd name="T172" fmla="*/ 0 h 63"/>
                <a:gd name="T173" fmla="*/ 51 w 51"/>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 h="63">
                  <a:moveTo>
                    <a:pt x="10" y="11"/>
                  </a:moveTo>
                  <a:lnTo>
                    <a:pt x="12" y="12"/>
                  </a:lnTo>
                  <a:lnTo>
                    <a:pt x="12" y="13"/>
                  </a:lnTo>
                  <a:lnTo>
                    <a:pt x="14" y="14"/>
                  </a:lnTo>
                  <a:lnTo>
                    <a:pt x="15" y="15"/>
                  </a:lnTo>
                  <a:lnTo>
                    <a:pt x="17" y="16"/>
                  </a:lnTo>
                  <a:lnTo>
                    <a:pt x="19" y="18"/>
                  </a:lnTo>
                  <a:lnTo>
                    <a:pt x="20" y="20"/>
                  </a:lnTo>
                  <a:lnTo>
                    <a:pt x="23" y="21"/>
                  </a:lnTo>
                  <a:lnTo>
                    <a:pt x="26" y="24"/>
                  </a:lnTo>
                  <a:lnTo>
                    <a:pt x="28" y="26"/>
                  </a:lnTo>
                  <a:lnTo>
                    <a:pt x="30" y="28"/>
                  </a:lnTo>
                  <a:lnTo>
                    <a:pt x="32" y="30"/>
                  </a:lnTo>
                  <a:lnTo>
                    <a:pt x="32" y="33"/>
                  </a:lnTo>
                  <a:lnTo>
                    <a:pt x="32" y="35"/>
                  </a:lnTo>
                  <a:lnTo>
                    <a:pt x="32" y="37"/>
                  </a:lnTo>
                  <a:lnTo>
                    <a:pt x="31" y="38"/>
                  </a:lnTo>
                  <a:lnTo>
                    <a:pt x="31" y="40"/>
                  </a:lnTo>
                  <a:lnTo>
                    <a:pt x="29" y="41"/>
                  </a:lnTo>
                  <a:lnTo>
                    <a:pt x="29" y="42"/>
                  </a:lnTo>
                  <a:lnTo>
                    <a:pt x="31" y="42"/>
                  </a:lnTo>
                  <a:lnTo>
                    <a:pt x="32" y="42"/>
                  </a:lnTo>
                  <a:lnTo>
                    <a:pt x="34" y="42"/>
                  </a:lnTo>
                  <a:lnTo>
                    <a:pt x="35" y="43"/>
                  </a:lnTo>
                  <a:lnTo>
                    <a:pt x="37" y="44"/>
                  </a:lnTo>
                  <a:lnTo>
                    <a:pt x="38" y="45"/>
                  </a:lnTo>
                  <a:lnTo>
                    <a:pt x="39" y="46"/>
                  </a:lnTo>
                  <a:lnTo>
                    <a:pt x="40" y="47"/>
                  </a:lnTo>
                  <a:lnTo>
                    <a:pt x="41" y="48"/>
                  </a:lnTo>
                  <a:lnTo>
                    <a:pt x="42" y="48"/>
                  </a:lnTo>
                  <a:lnTo>
                    <a:pt x="44" y="50"/>
                  </a:lnTo>
                  <a:lnTo>
                    <a:pt x="45" y="51"/>
                  </a:lnTo>
                  <a:lnTo>
                    <a:pt x="46" y="54"/>
                  </a:lnTo>
                  <a:lnTo>
                    <a:pt x="47" y="56"/>
                  </a:lnTo>
                  <a:lnTo>
                    <a:pt x="48" y="57"/>
                  </a:lnTo>
                  <a:lnTo>
                    <a:pt x="49" y="59"/>
                  </a:lnTo>
                  <a:lnTo>
                    <a:pt x="50" y="60"/>
                  </a:lnTo>
                  <a:lnTo>
                    <a:pt x="50" y="62"/>
                  </a:lnTo>
                  <a:lnTo>
                    <a:pt x="50" y="63"/>
                  </a:lnTo>
                  <a:lnTo>
                    <a:pt x="51" y="63"/>
                  </a:lnTo>
                  <a:lnTo>
                    <a:pt x="50" y="61"/>
                  </a:lnTo>
                  <a:lnTo>
                    <a:pt x="50" y="60"/>
                  </a:lnTo>
                  <a:lnTo>
                    <a:pt x="50" y="58"/>
                  </a:lnTo>
                  <a:lnTo>
                    <a:pt x="50" y="57"/>
                  </a:lnTo>
                  <a:lnTo>
                    <a:pt x="49" y="56"/>
                  </a:lnTo>
                  <a:lnTo>
                    <a:pt x="48" y="54"/>
                  </a:lnTo>
                  <a:lnTo>
                    <a:pt x="48" y="52"/>
                  </a:lnTo>
                  <a:lnTo>
                    <a:pt x="47" y="51"/>
                  </a:lnTo>
                  <a:lnTo>
                    <a:pt x="46" y="48"/>
                  </a:lnTo>
                  <a:lnTo>
                    <a:pt x="45" y="47"/>
                  </a:lnTo>
                  <a:lnTo>
                    <a:pt x="44" y="45"/>
                  </a:lnTo>
                  <a:lnTo>
                    <a:pt x="42" y="44"/>
                  </a:lnTo>
                  <a:lnTo>
                    <a:pt x="41" y="42"/>
                  </a:lnTo>
                  <a:lnTo>
                    <a:pt x="39" y="42"/>
                  </a:lnTo>
                  <a:lnTo>
                    <a:pt x="38" y="41"/>
                  </a:lnTo>
                  <a:lnTo>
                    <a:pt x="37" y="41"/>
                  </a:lnTo>
                  <a:lnTo>
                    <a:pt x="35" y="40"/>
                  </a:lnTo>
                  <a:lnTo>
                    <a:pt x="34" y="40"/>
                  </a:lnTo>
                  <a:lnTo>
                    <a:pt x="35" y="39"/>
                  </a:lnTo>
                  <a:lnTo>
                    <a:pt x="35" y="38"/>
                  </a:lnTo>
                  <a:lnTo>
                    <a:pt x="35" y="37"/>
                  </a:lnTo>
                  <a:lnTo>
                    <a:pt x="35" y="36"/>
                  </a:lnTo>
                  <a:lnTo>
                    <a:pt x="36" y="36"/>
                  </a:lnTo>
                  <a:lnTo>
                    <a:pt x="36" y="35"/>
                  </a:lnTo>
                  <a:lnTo>
                    <a:pt x="37" y="34"/>
                  </a:lnTo>
                  <a:lnTo>
                    <a:pt x="37" y="33"/>
                  </a:lnTo>
                  <a:lnTo>
                    <a:pt x="36" y="31"/>
                  </a:lnTo>
                  <a:lnTo>
                    <a:pt x="36" y="30"/>
                  </a:lnTo>
                  <a:lnTo>
                    <a:pt x="35" y="30"/>
                  </a:lnTo>
                  <a:lnTo>
                    <a:pt x="35" y="28"/>
                  </a:lnTo>
                  <a:lnTo>
                    <a:pt x="34" y="27"/>
                  </a:lnTo>
                  <a:lnTo>
                    <a:pt x="32" y="26"/>
                  </a:lnTo>
                  <a:lnTo>
                    <a:pt x="32" y="25"/>
                  </a:lnTo>
                  <a:lnTo>
                    <a:pt x="31" y="24"/>
                  </a:lnTo>
                  <a:lnTo>
                    <a:pt x="29" y="23"/>
                  </a:lnTo>
                  <a:lnTo>
                    <a:pt x="26" y="21"/>
                  </a:lnTo>
                  <a:lnTo>
                    <a:pt x="23" y="20"/>
                  </a:lnTo>
                  <a:lnTo>
                    <a:pt x="20" y="17"/>
                  </a:lnTo>
                  <a:lnTo>
                    <a:pt x="18" y="14"/>
                  </a:lnTo>
                  <a:lnTo>
                    <a:pt x="15" y="11"/>
                  </a:lnTo>
                  <a:lnTo>
                    <a:pt x="13" y="8"/>
                  </a:lnTo>
                  <a:lnTo>
                    <a:pt x="12" y="5"/>
                  </a:lnTo>
                  <a:lnTo>
                    <a:pt x="11" y="3"/>
                  </a:lnTo>
                  <a:lnTo>
                    <a:pt x="12" y="0"/>
                  </a:lnTo>
                  <a:lnTo>
                    <a:pt x="11" y="0"/>
                  </a:lnTo>
                  <a:lnTo>
                    <a:pt x="11" y="1"/>
                  </a:lnTo>
                  <a:lnTo>
                    <a:pt x="10" y="3"/>
                  </a:lnTo>
                  <a:lnTo>
                    <a:pt x="10" y="4"/>
                  </a:lnTo>
                  <a:lnTo>
                    <a:pt x="9" y="5"/>
                  </a:lnTo>
                  <a:lnTo>
                    <a:pt x="9" y="6"/>
                  </a:lnTo>
                  <a:lnTo>
                    <a:pt x="9" y="7"/>
                  </a:lnTo>
                  <a:lnTo>
                    <a:pt x="8" y="7"/>
                  </a:lnTo>
                  <a:lnTo>
                    <a:pt x="7" y="7"/>
                  </a:lnTo>
                  <a:lnTo>
                    <a:pt x="6" y="7"/>
                  </a:lnTo>
                  <a:lnTo>
                    <a:pt x="5" y="7"/>
                  </a:lnTo>
                  <a:lnTo>
                    <a:pt x="3" y="7"/>
                  </a:lnTo>
                  <a:lnTo>
                    <a:pt x="2" y="7"/>
                  </a:lnTo>
                  <a:lnTo>
                    <a:pt x="1" y="7"/>
                  </a:lnTo>
                  <a:lnTo>
                    <a:pt x="0" y="7"/>
                  </a:lnTo>
                  <a:lnTo>
                    <a:pt x="1" y="7"/>
                  </a:lnTo>
                  <a:lnTo>
                    <a:pt x="2" y="7"/>
                  </a:lnTo>
                  <a:lnTo>
                    <a:pt x="3" y="7"/>
                  </a:lnTo>
                  <a:lnTo>
                    <a:pt x="4" y="8"/>
                  </a:lnTo>
                  <a:lnTo>
                    <a:pt x="6" y="8"/>
                  </a:lnTo>
                  <a:lnTo>
                    <a:pt x="7" y="9"/>
                  </a:lnTo>
                  <a:lnTo>
                    <a:pt x="9" y="10"/>
                  </a:lnTo>
                  <a:lnTo>
                    <a:pt x="10" y="11"/>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 name="Freeform 334"/>
            <p:cNvSpPr>
              <a:spLocks/>
            </p:cNvSpPr>
            <p:nvPr/>
          </p:nvSpPr>
          <p:spPr bwMode="auto">
            <a:xfrm>
              <a:off x="3049" y="1740"/>
              <a:ext cx="15" cy="26"/>
            </a:xfrm>
            <a:custGeom>
              <a:avLst/>
              <a:gdLst>
                <a:gd name="T0" fmla="*/ 10 w 15"/>
                <a:gd name="T1" fmla="*/ 14 h 26"/>
                <a:gd name="T2" fmla="*/ 9 w 15"/>
                <a:gd name="T3" fmla="*/ 16 h 26"/>
                <a:gd name="T4" fmla="*/ 7 w 15"/>
                <a:gd name="T5" fmla="*/ 18 h 26"/>
                <a:gd name="T6" fmla="*/ 6 w 15"/>
                <a:gd name="T7" fmla="*/ 20 h 26"/>
                <a:gd name="T8" fmla="*/ 4 w 15"/>
                <a:gd name="T9" fmla="*/ 21 h 26"/>
                <a:gd name="T10" fmla="*/ 4 w 15"/>
                <a:gd name="T11" fmla="*/ 23 h 26"/>
                <a:gd name="T12" fmla="*/ 2 w 15"/>
                <a:gd name="T13" fmla="*/ 24 h 26"/>
                <a:gd name="T14" fmla="*/ 1 w 15"/>
                <a:gd name="T15" fmla="*/ 24 h 26"/>
                <a:gd name="T16" fmla="*/ 1 w 15"/>
                <a:gd name="T17" fmla="*/ 25 h 26"/>
                <a:gd name="T18" fmla="*/ 0 w 15"/>
                <a:gd name="T19" fmla="*/ 26 h 26"/>
                <a:gd name="T20" fmla="*/ 0 w 15"/>
                <a:gd name="T21" fmla="*/ 26 h 26"/>
                <a:gd name="T22" fmla="*/ 5 w 15"/>
                <a:gd name="T23" fmla="*/ 23 h 26"/>
                <a:gd name="T24" fmla="*/ 9 w 15"/>
                <a:gd name="T25" fmla="*/ 21 h 26"/>
                <a:gd name="T26" fmla="*/ 12 w 15"/>
                <a:gd name="T27" fmla="*/ 18 h 26"/>
                <a:gd name="T28" fmla="*/ 13 w 15"/>
                <a:gd name="T29" fmla="*/ 15 h 26"/>
                <a:gd name="T30" fmla="*/ 14 w 15"/>
                <a:gd name="T31" fmla="*/ 12 h 26"/>
                <a:gd name="T32" fmla="*/ 15 w 15"/>
                <a:gd name="T33" fmla="*/ 10 h 26"/>
                <a:gd name="T34" fmla="*/ 14 w 15"/>
                <a:gd name="T35" fmla="*/ 7 h 26"/>
                <a:gd name="T36" fmla="*/ 14 w 15"/>
                <a:gd name="T37" fmla="*/ 5 h 26"/>
                <a:gd name="T38" fmla="*/ 13 w 15"/>
                <a:gd name="T39" fmla="*/ 3 h 26"/>
                <a:gd name="T40" fmla="*/ 13 w 15"/>
                <a:gd name="T41" fmla="*/ 0 h 26"/>
                <a:gd name="T42" fmla="*/ 13 w 15"/>
                <a:gd name="T43" fmla="*/ 1 h 26"/>
                <a:gd name="T44" fmla="*/ 13 w 15"/>
                <a:gd name="T45" fmla="*/ 2 h 26"/>
                <a:gd name="T46" fmla="*/ 13 w 15"/>
                <a:gd name="T47" fmla="*/ 3 h 26"/>
                <a:gd name="T48" fmla="*/ 13 w 15"/>
                <a:gd name="T49" fmla="*/ 5 h 26"/>
                <a:gd name="T50" fmla="*/ 13 w 15"/>
                <a:gd name="T51" fmla="*/ 7 h 26"/>
                <a:gd name="T52" fmla="*/ 12 w 15"/>
                <a:gd name="T53" fmla="*/ 8 h 26"/>
                <a:gd name="T54" fmla="*/ 12 w 15"/>
                <a:gd name="T55" fmla="*/ 10 h 26"/>
                <a:gd name="T56" fmla="*/ 10 w 15"/>
                <a:gd name="T57" fmla="*/ 12 h 26"/>
                <a:gd name="T58" fmla="*/ 10 w 15"/>
                <a:gd name="T59" fmla="*/ 1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26"/>
                <a:gd name="T92" fmla="*/ 15 w 15"/>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26">
                  <a:moveTo>
                    <a:pt x="10" y="14"/>
                  </a:moveTo>
                  <a:lnTo>
                    <a:pt x="9" y="16"/>
                  </a:lnTo>
                  <a:lnTo>
                    <a:pt x="7" y="18"/>
                  </a:lnTo>
                  <a:lnTo>
                    <a:pt x="6" y="20"/>
                  </a:lnTo>
                  <a:lnTo>
                    <a:pt x="4" y="21"/>
                  </a:lnTo>
                  <a:lnTo>
                    <a:pt x="4" y="23"/>
                  </a:lnTo>
                  <a:lnTo>
                    <a:pt x="2" y="24"/>
                  </a:lnTo>
                  <a:lnTo>
                    <a:pt x="1" y="24"/>
                  </a:lnTo>
                  <a:lnTo>
                    <a:pt x="1" y="25"/>
                  </a:lnTo>
                  <a:lnTo>
                    <a:pt x="0" y="26"/>
                  </a:lnTo>
                  <a:lnTo>
                    <a:pt x="5" y="23"/>
                  </a:lnTo>
                  <a:lnTo>
                    <a:pt x="9" y="21"/>
                  </a:lnTo>
                  <a:lnTo>
                    <a:pt x="12" y="18"/>
                  </a:lnTo>
                  <a:lnTo>
                    <a:pt x="13" y="15"/>
                  </a:lnTo>
                  <a:lnTo>
                    <a:pt x="14" y="12"/>
                  </a:lnTo>
                  <a:lnTo>
                    <a:pt x="15" y="10"/>
                  </a:lnTo>
                  <a:lnTo>
                    <a:pt x="14" y="7"/>
                  </a:lnTo>
                  <a:lnTo>
                    <a:pt x="14" y="5"/>
                  </a:lnTo>
                  <a:lnTo>
                    <a:pt x="13" y="3"/>
                  </a:lnTo>
                  <a:lnTo>
                    <a:pt x="13" y="0"/>
                  </a:lnTo>
                  <a:lnTo>
                    <a:pt x="13" y="1"/>
                  </a:lnTo>
                  <a:lnTo>
                    <a:pt x="13" y="2"/>
                  </a:lnTo>
                  <a:lnTo>
                    <a:pt x="13" y="3"/>
                  </a:lnTo>
                  <a:lnTo>
                    <a:pt x="13" y="5"/>
                  </a:lnTo>
                  <a:lnTo>
                    <a:pt x="13" y="7"/>
                  </a:lnTo>
                  <a:lnTo>
                    <a:pt x="12" y="8"/>
                  </a:lnTo>
                  <a:lnTo>
                    <a:pt x="12" y="10"/>
                  </a:lnTo>
                  <a:lnTo>
                    <a:pt x="10" y="12"/>
                  </a:lnTo>
                  <a:lnTo>
                    <a:pt x="10" y="14"/>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 name="Freeform 335"/>
            <p:cNvSpPr>
              <a:spLocks/>
            </p:cNvSpPr>
            <p:nvPr/>
          </p:nvSpPr>
          <p:spPr bwMode="auto">
            <a:xfrm>
              <a:off x="3049" y="1740"/>
              <a:ext cx="15" cy="26"/>
            </a:xfrm>
            <a:custGeom>
              <a:avLst/>
              <a:gdLst>
                <a:gd name="T0" fmla="*/ 10 w 15"/>
                <a:gd name="T1" fmla="*/ 14 h 26"/>
                <a:gd name="T2" fmla="*/ 9 w 15"/>
                <a:gd name="T3" fmla="*/ 16 h 26"/>
                <a:gd name="T4" fmla="*/ 7 w 15"/>
                <a:gd name="T5" fmla="*/ 18 h 26"/>
                <a:gd name="T6" fmla="*/ 6 w 15"/>
                <a:gd name="T7" fmla="*/ 20 h 26"/>
                <a:gd name="T8" fmla="*/ 4 w 15"/>
                <a:gd name="T9" fmla="*/ 21 h 26"/>
                <a:gd name="T10" fmla="*/ 4 w 15"/>
                <a:gd name="T11" fmla="*/ 23 h 26"/>
                <a:gd name="T12" fmla="*/ 2 w 15"/>
                <a:gd name="T13" fmla="*/ 24 h 26"/>
                <a:gd name="T14" fmla="*/ 1 w 15"/>
                <a:gd name="T15" fmla="*/ 24 h 26"/>
                <a:gd name="T16" fmla="*/ 1 w 15"/>
                <a:gd name="T17" fmla="*/ 25 h 26"/>
                <a:gd name="T18" fmla="*/ 0 w 15"/>
                <a:gd name="T19" fmla="*/ 26 h 26"/>
                <a:gd name="T20" fmla="*/ 0 w 15"/>
                <a:gd name="T21" fmla="*/ 26 h 26"/>
                <a:gd name="T22" fmla="*/ 5 w 15"/>
                <a:gd name="T23" fmla="*/ 23 h 26"/>
                <a:gd name="T24" fmla="*/ 9 w 15"/>
                <a:gd name="T25" fmla="*/ 21 h 26"/>
                <a:gd name="T26" fmla="*/ 12 w 15"/>
                <a:gd name="T27" fmla="*/ 18 h 26"/>
                <a:gd name="T28" fmla="*/ 13 w 15"/>
                <a:gd name="T29" fmla="*/ 15 h 26"/>
                <a:gd name="T30" fmla="*/ 14 w 15"/>
                <a:gd name="T31" fmla="*/ 12 h 26"/>
                <a:gd name="T32" fmla="*/ 15 w 15"/>
                <a:gd name="T33" fmla="*/ 10 h 26"/>
                <a:gd name="T34" fmla="*/ 14 w 15"/>
                <a:gd name="T35" fmla="*/ 7 h 26"/>
                <a:gd name="T36" fmla="*/ 14 w 15"/>
                <a:gd name="T37" fmla="*/ 5 h 26"/>
                <a:gd name="T38" fmla="*/ 13 w 15"/>
                <a:gd name="T39" fmla="*/ 3 h 26"/>
                <a:gd name="T40" fmla="*/ 13 w 15"/>
                <a:gd name="T41" fmla="*/ 0 h 26"/>
                <a:gd name="T42" fmla="*/ 13 w 15"/>
                <a:gd name="T43" fmla="*/ 1 h 26"/>
                <a:gd name="T44" fmla="*/ 13 w 15"/>
                <a:gd name="T45" fmla="*/ 2 h 26"/>
                <a:gd name="T46" fmla="*/ 13 w 15"/>
                <a:gd name="T47" fmla="*/ 3 h 26"/>
                <a:gd name="T48" fmla="*/ 13 w 15"/>
                <a:gd name="T49" fmla="*/ 5 h 26"/>
                <a:gd name="T50" fmla="*/ 13 w 15"/>
                <a:gd name="T51" fmla="*/ 7 h 26"/>
                <a:gd name="T52" fmla="*/ 12 w 15"/>
                <a:gd name="T53" fmla="*/ 8 h 26"/>
                <a:gd name="T54" fmla="*/ 12 w 15"/>
                <a:gd name="T55" fmla="*/ 10 h 26"/>
                <a:gd name="T56" fmla="*/ 10 w 15"/>
                <a:gd name="T57" fmla="*/ 12 h 26"/>
                <a:gd name="T58" fmla="*/ 10 w 15"/>
                <a:gd name="T59" fmla="*/ 1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26"/>
                <a:gd name="T92" fmla="*/ 15 w 15"/>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26">
                  <a:moveTo>
                    <a:pt x="10" y="14"/>
                  </a:moveTo>
                  <a:lnTo>
                    <a:pt x="9" y="16"/>
                  </a:lnTo>
                  <a:lnTo>
                    <a:pt x="7" y="18"/>
                  </a:lnTo>
                  <a:lnTo>
                    <a:pt x="6" y="20"/>
                  </a:lnTo>
                  <a:lnTo>
                    <a:pt x="4" y="21"/>
                  </a:lnTo>
                  <a:lnTo>
                    <a:pt x="4" y="23"/>
                  </a:lnTo>
                  <a:lnTo>
                    <a:pt x="2" y="24"/>
                  </a:lnTo>
                  <a:lnTo>
                    <a:pt x="1" y="24"/>
                  </a:lnTo>
                  <a:lnTo>
                    <a:pt x="1" y="25"/>
                  </a:lnTo>
                  <a:lnTo>
                    <a:pt x="0" y="26"/>
                  </a:lnTo>
                  <a:lnTo>
                    <a:pt x="5" y="23"/>
                  </a:lnTo>
                  <a:lnTo>
                    <a:pt x="9" y="21"/>
                  </a:lnTo>
                  <a:lnTo>
                    <a:pt x="12" y="18"/>
                  </a:lnTo>
                  <a:lnTo>
                    <a:pt x="13" y="15"/>
                  </a:lnTo>
                  <a:lnTo>
                    <a:pt x="14" y="12"/>
                  </a:lnTo>
                  <a:lnTo>
                    <a:pt x="15" y="10"/>
                  </a:lnTo>
                  <a:lnTo>
                    <a:pt x="14" y="7"/>
                  </a:lnTo>
                  <a:lnTo>
                    <a:pt x="14" y="5"/>
                  </a:lnTo>
                  <a:lnTo>
                    <a:pt x="13" y="3"/>
                  </a:lnTo>
                  <a:lnTo>
                    <a:pt x="13" y="0"/>
                  </a:lnTo>
                  <a:lnTo>
                    <a:pt x="13" y="1"/>
                  </a:lnTo>
                  <a:lnTo>
                    <a:pt x="13" y="2"/>
                  </a:lnTo>
                  <a:lnTo>
                    <a:pt x="13" y="3"/>
                  </a:lnTo>
                  <a:lnTo>
                    <a:pt x="13" y="5"/>
                  </a:lnTo>
                  <a:lnTo>
                    <a:pt x="13" y="7"/>
                  </a:lnTo>
                  <a:lnTo>
                    <a:pt x="12" y="8"/>
                  </a:lnTo>
                  <a:lnTo>
                    <a:pt x="12" y="10"/>
                  </a:lnTo>
                  <a:lnTo>
                    <a:pt x="10" y="12"/>
                  </a:lnTo>
                  <a:lnTo>
                    <a:pt x="10" y="14"/>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7" name="Freeform 336"/>
            <p:cNvSpPr>
              <a:spLocks/>
            </p:cNvSpPr>
            <p:nvPr/>
          </p:nvSpPr>
          <p:spPr bwMode="auto">
            <a:xfrm>
              <a:off x="3049" y="1740"/>
              <a:ext cx="15" cy="26"/>
            </a:xfrm>
            <a:custGeom>
              <a:avLst/>
              <a:gdLst>
                <a:gd name="T0" fmla="*/ 10 w 15"/>
                <a:gd name="T1" fmla="*/ 14 h 26"/>
                <a:gd name="T2" fmla="*/ 9 w 15"/>
                <a:gd name="T3" fmla="*/ 16 h 26"/>
                <a:gd name="T4" fmla="*/ 7 w 15"/>
                <a:gd name="T5" fmla="*/ 18 h 26"/>
                <a:gd name="T6" fmla="*/ 6 w 15"/>
                <a:gd name="T7" fmla="*/ 20 h 26"/>
                <a:gd name="T8" fmla="*/ 4 w 15"/>
                <a:gd name="T9" fmla="*/ 21 h 26"/>
                <a:gd name="T10" fmla="*/ 4 w 15"/>
                <a:gd name="T11" fmla="*/ 23 h 26"/>
                <a:gd name="T12" fmla="*/ 2 w 15"/>
                <a:gd name="T13" fmla="*/ 24 h 26"/>
                <a:gd name="T14" fmla="*/ 1 w 15"/>
                <a:gd name="T15" fmla="*/ 24 h 26"/>
                <a:gd name="T16" fmla="*/ 1 w 15"/>
                <a:gd name="T17" fmla="*/ 25 h 26"/>
                <a:gd name="T18" fmla="*/ 0 w 15"/>
                <a:gd name="T19" fmla="*/ 26 h 26"/>
                <a:gd name="T20" fmla="*/ 0 w 15"/>
                <a:gd name="T21" fmla="*/ 26 h 26"/>
                <a:gd name="T22" fmla="*/ 5 w 15"/>
                <a:gd name="T23" fmla="*/ 23 h 26"/>
                <a:gd name="T24" fmla="*/ 9 w 15"/>
                <a:gd name="T25" fmla="*/ 21 h 26"/>
                <a:gd name="T26" fmla="*/ 12 w 15"/>
                <a:gd name="T27" fmla="*/ 18 h 26"/>
                <a:gd name="T28" fmla="*/ 13 w 15"/>
                <a:gd name="T29" fmla="*/ 15 h 26"/>
                <a:gd name="T30" fmla="*/ 14 w 15"/>
                <a:gd name="T31" fmla="*/ 12 h 26"/>
                <a:gd name="T32" fmla="*/ 15 w 15"/>
                <a:gd name="T33" fmla="*/ 10 h 26"/>
                <a:gd name="T34" fmla="*/ 14 w 15"/>
                <a:gd name="T35" fmla="*/ 7 h 26"/>
                <a:gd name="T36" fmla="*/ 14 w 15"/>
                <a:gd name="T37" fmla="*/ 5 h 26"/>
                <a:gd name="T38" fmla="*/ 13 w 15"/>
                <a:gd name="T39" fmla="*/ 3 h 26"/>
                <a:gd name="T40" fmla="*/ 13 w 15"/>
                <a:gd name="T41" fmla="*/ 0 h 26"/>
                <a:gd name="T42" fmla="*/ 13 w 15"/>
                <a:gd name="T43" fmla="*/ 1 h 26"/>
                <a:gd name="T44" fmla="*/ 13 w 15"/>
                <a:gd name="T45" fmla="*/ 2 h 26"/>
                <a:gd name="T46" fmla="*/ 13 w 15"/>
                <a:gd name="T47" fmla="*/ 3 h 26"/>
                <a:gd name="T48" fmla="*/ 13 w 15"/>
                <a:gd name="T49" fmla="*/ 5 h 26"/>
                <a:gd name="T50" fmla="*/ 13 w 15"/>
                <a:gd name="T51" fmla="*/ 7 h 26"/>
                <a:gd name="T52" fmla="*/ 12 w 15"/>
                <a:gd name="T53" fmla="*/ 8 h 26"/>
                <a:gd name="T54" fmla="*/ 12 w 15"/>
                <a:gd name="T55" fmla="*/ 10 h 26"/>
                <a:gd name="T56" fmla="*/ 10 w 15"/>
                <a:gd name="T57" fmla="*/ 12 h 26"/>
                <a:gd name="T58" fmla="*/ 10 w 15"/>
                <a:gd name="T59" fmla="*/ 1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26"/>
                <a:gd name="T92" fmla="*/ 15 w 15"/>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26">
                  <a:moveTo>
                    <a:pt x="10" y="14"/>
                  </a:moveTo>
                  <a:lnTo>
                    <a:pt x="9" y="16"/>
                  </a:lnTo>
                  <a:lnTo>
                    <a:pt x="7" y="18"/>
                  </a:lnTo>
                  <a:lnTo>
                    <a:pt x="6" y="20"/>
                  </a:lnTo>
                  <a:lnTo>
                    <a:pt x="4" y="21"/>
                  </a:lnTo>
                  <a:lnTo>
                    <a:pt x="4" y="23"/>
                  </a:lnTo>
                  <a:lnTo>
                    <a:pt x="2" y="24"/>
                  </a:lnTo>
                  <a:lnTo>
                    <a:pt x="1" y="24"/>
                  </a:lnTo>
                  <a:lnTo>
                    <a:pt x="1" y="25"/>
                  </a:lnTo>
                  <a:lnTo>
                    <a:pt x="0" y="26"/>
                  </a:lnTo>
                  <a:lnTo>
                    <a:pt x="5" y="23"/>
                  </a:lnTo>
                  <a:lnTo>
                    <a:pt x="9" y="21"/>
                  </a:lnTo>
                  <a:lnTo>
                    <a:pt x="12" y="18"/>
                  </a:lnTo>
                  <a:lnTo>
                    <a:pt x="13" y="15"/>
                  </a:lnTo>
                  <a:lnTo>
                    <a:pt x="14" y="12"/>
                  </a:lnTo>
                  <a:lnTo>
                    <a:pt x="15" y="10"/>
                  </a:lnTo>
                  <a:lnTo>
                    <a:pt x="14" y="7"/>
                  </a:lnTo>
                  <a:lnTo>
                    <a:pt x="14" y="5"/>
                  </a:lnTo>
                  <a:lnTo>
                    <a:pt x="13" y="3"/>
                  </a:lnTo>
                  <a:lnTo>
                    <a:pt x="13" y="0"/>
                  </a:lnTo>
                  <a:lnTo>
                    <a:pt x="13" y="1"/>
                  </a:lnTo>
                  <a:lnTo>
                    <a:pt x="13" y="2"/>
                  </a:lnTo>
                  <a:lnTo>
                    <a:pt x="13" y="3"/>
                  </a:lnTo>
                  <a:lnTo>
                    <a:pt x="13" y="5"/>
                  </a:lnTo>
                  <a:lnTo>
                    <a:pt x="13" y="7"/>
                  </a:lnTo>
                  <a:lnTo>
                    <a:pt x="12" y="8"/>
                  </a:lnTo>
                  <a:lnTo>
                    <a:pt x="12" y="10"/>
                  </a:lnTo>
                  <a:lnTo>
                    <a:pt x="10" y="12"/>
                  </a:lnTo>
                  <a:lnTo>
                    <a:pt x="10" y="14"/>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 name="Freeform 337"/>
            <p:cNvSpPr>
              <a:spLocks/>
            </p:cNvSpPr>
            <p:nvPr/>
          </p:nvSpPr>
          <p:spPr bwMode="auto">
            <a:xfrm>
              <a:off x="2998" y="1720"/>
              <a:ext cx="226" cy="129"/>
            </a:xfrm>
            <a:custGeom>
              <a:avLst/>
              <a:gdLst>
                <a:gd name="T0" fmla="*/ 222 w 226"/>
                <a:gd name="T1" fmla="*/ 114 h 128"/>
                <a:gd name="T2" fmla="*/ 217 w 226"/>
                <a:gd name="T3" fmla="*/ 126 h 128"/>
                <a:gd name="T4" fmla="*/ 191 w 226"/>
                <a:gd name="T5" fmla="*/ 132 h 128"/>
                <a:gd name="T6" fmla="*/ 172 w 226"/>
                <a:gd name="T7" fmla="*/ 116 h 128"/>
                <a:gd name="T8" fmla="*/ 173 w 226"/>
                <a:gd name="T9" fmla="*/ 108 h 128"/>
                <a:gd name="T10" fmla="*/ 171 w 226"/>
                <a:gd name="T11" fmla="*/ 122 h 128"/>
                <a:gd name="T12" fmla="*/ 164 w 226"/>
                <a:gd name="T13" fmla="*/ 132 h 128"/>
                <a:gd name="T14" fmla="*/ 133 w 226"/>
                <a:gd name="T15" fmla="*/ 135 h 128"/>
                <a:gd name="T16" fmla="*/ 132 w 226"/>
                <a:gd name="T17" fmla="*/ 125 h 128"/>
                <a:gd name="T18" fmla="*/ 131 w 226"/>
                <a:gd name="T19" fmla="*/ 117 h 128"/>
                <a:gd name="T20" fmla="*/ 130 w 226"/>
                <a:gd name="T21" fmla="*/ 107 h 128"/>
                <a:gd name="T22" fmla="*/ 130 w 226"/>
                <a:gd name="T23" fmla="*/ 116 h 128"/>
                <a:gd name="T24" fmla="*/ 124 w 226"/>
                <a:gd name="T25" fmla="*/ 135 h 128"/>
                <a:gd name="T26" fmla="*/ 105 w 226"/>
                <a:gd name="T27" fmla="*/ 135 h 128"/>
                <a:gd name="T28" fmla="*/ 75 w 226"/>
                <a:gd name="T29" fmla="*/ 126 h 128"/>
                <a:gd name="T30" fmla="*/ 59 w 226"/>
                <a:gd name="T31" fmla="*/ 110 h 128"/>
                <a:gd name="T32" fmla="*/ 60 w 226"/>
                <a:gd name="T33" fmla="*/ 103 h 128"/>
                <a:gd name="T34" fmla="*/ 49 w 226"/>
                <a:gd name="T35" fmla="*/ 105 h 128"/>
                <a:gd name="T36" fmla="*/ 30 w 226"/>
                <a:gd name="T37" fmla="*/ 92 h 128"/>
                <a:gd name="T38" fmla="*/ 23 w 226"/>
                <a:gd name="T39" fmla="*/ 45 h 128"/>
                <a:gd name="T40" fmla="*/ 35 w 226"/>
                <a:gd name="T41" fmla="*/ 32 h 128"/>
                <a:gd name="T42" fmla="*/ 46 w 226"/>
                <a:gd name="T43" fmla="*/ 23 h 128"/>
                <a:gd name="T44" fmla="*/ 54 w 226"/>
                <a:gd name="T45" fmla="*/ 15 h 128"/>
                <a:gd name="T46" fmla="*/ 55 w 226"/>
                <a:gd name="T47" fmla="*/ 8 h 128"/>
                <a:gd name="T48" fmla="*/ 49 w 226"/>
                <a:gd name="T49" fmla="*/ 17 h 128"/>
                <a:gd name="T50" fmla="*/ 42 w 226"/>
                <a:gd name="T51" fmla="*/ 22 h 128"/>
                <a:gd name="T52" fmla="*/ 26 w 226"/>
                <a:gd name="T53" fmla="*/ 35 h 128"/>
                <a:gd name="T54" fmla="*/ 20 w 226"/>
                <a:gd name="T55" fmla="*/ 44 h 128"/>
                <a:gd name="T56" fmla="*/ 15 w 226"/>
                <a:gd name="T57" fmla="*/ 42 h 128"/>
                <a:gd name="T58" fmla="*/ 12 w 226"/>
                <a:gd name="T59" fmla="*/ 32 h 128"/>
                <a:gd name="T60" fmla="*/ 13 w 226"/>
                <a:gd name="T61" fmla="*/ 11 h 128"/>
                <a:gd name="T62" fmla="*/ 3 w 226"/>
                <a:gd name="T63" fmla="*/ 0 h 128"/>
                <a:gd name="T64" fmla="*/ 8 w 226"/>
                <a:gd name="T65" fmla="*/ 6 h 128"/>
                <a:gd name="T66" fmla="*/ 9 w 226"/>
                <a:gd name="T67" fmla="*/ 22 h 128"/>
                <a:gd name="T68" fmla="*/ 11 w 226"/>
                <a:gd name="T69" fmla="*/ 45 h 128"/>
                <a:gd name="T70" fmla="*/ 14 w 226"/>
                <a:gd name="T71" fmla="*/ 50 h 128"/>
                <a:gd name="T72" fmla="*/ 9 w 226"/>
                <a:gd name="T73" fmla="*/ 54 h 128"/>
                <a:gd name="T74" fmla="*/ 1 w 226"/>
                <a:gd name="T75" fmla="*/ 60 h 128"/>
                <a:gd name="T76" fmla="*/ 14 w 226"/>
                <a:gd name="T77" fmla="*/ 54 h 128"/>
                <a:gd name="T78" fmla="*/ 20 w 226"/>
                <a:gd name="T79" fmla="*/ 56 h 128"/>
                <a:gd name="T80" fmla="*/ 23 w 226"/>
                <a:gd name="T81" fmla="*/ 62 h 128"/>
                <a:gd name="T82" fmla="*/ 42 w 226"/>
                <a:gd name="T83" fmla="*/ 105 h 128"/>
                <a:gd name="T84" fmla="*/ 48 w 226"/>
                <a:gd name="T85" fmla="*/ 111 h 128"/>
                <a:gd name="T86" fmla="*/ 49 w 226"/>
                <a:gd name="T87" fmla="*/ 112 h 128"/>
                <a:gd name="T88" fmla="*/ 54 w 226"/>
                <a:gd name="T89" fmla="*/ 113 h 128"/>
                <a:gd name="T90" fmla="*/ 58 w 226"/>
                <a:gd name="T91" fmla="*/ 119 h 128"/>
                <a:gd name="T92" fmla="*/ 79 w 226"/>
                <a:gd name="T93" fmla="*/ 131 h 128"/>
                <a:gd name="T94" fmla="*/ 99 w 226"/>
                <a:gd name="T95" fmla="*/ 138 h 128"/>
                <a:gd name="T96" fmla="*/ 116 w 226"/>
                <a:gd name="T97" fmla="*/ 140 h 128"/>
                <a:gd name="T98" fmla="*/ 127 w 226"/>
                <a:gd name="T99" fmla="*/ 148 h 128"/>
                <a:gd name="T100" fmla="*/ 127 w 226"/>
                <a:gd name="T101" fmla="*/ 147 h 128"/>
                <a:gd name="T102" fmla="*/ 144 w 226"/>
                <a:gd name="T103" fmla="*/ 136 h 128"/>
                <a:gd name="T104" fmla="*/ 161 w 226"/>
                <a:gd name="T105" fmla="*/ 134 h 128"/>
                <a:gd name="T106" fmla="*/ 176 w 226"/>
                <a:gd name="T107" fmla="*/ 143 h 128"/>
                <a:gd name="T108" fmla="*/ 175 w 226"/>
                <a:gd name="T109" fmla="*/ 141 h 128"/>
                <a:gd name="T110" fmla="*/ 203 w 226"/>
                <a:gd name="T111" fmla="*/ 135 h 128"/>
                <a:gd name="T112" fmla="*/ 224 w 226"/>
                <a:gd name="T113" fmla="*/ 128 h 128"/>
                <a:gd name="T114" fmla="*/ 225 w 226"/>
                <a:gd name="T115" fmla="*/ 114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28"/>
                <a:gd name="T176" fmla="*/ 226 w 226"/>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28">
                  <a:moveTo>
                    <a:pt x="220" y="73"/>
                  </a:moveTo>
                  <a:lnTo>
                    <a:pt x="220" y="74"/>
                  </a:lnTo>
                  <a:lnTo>
                    <a:pt x="221" y="76"/>
                  </a:lnTo>
                  <a:lnTo>
                    <a:pt x="221" y="78"/>
                  </a:lnTo>
                  <a:lnTo>
                    <a:pt x="221" y="81"/>
                  </a:lnTo>
                  <a:lnTo>
                    <a:pt x="222" y="84"/>
                  </a:lnTo>
                  <a:lnTo>
                    <a:pt x="222" y="86"/>
                  </a:lnTo>
                  <a:lnTo>
                    <a:pt x="222" y="89"/>
                  </a:lnTo>
                  <a:lnTo>
                    <a:pt x="221" y="91"/>
                  </a:lnTo>
                  <a:lnTo>
                    <a:pt x="221" y="93"/>
                  </a:lnTo>
                  <a:lnTo>
                    <a:pt x="220" y="95"/>
                  </a:lnTo>
                  <a:lnTo>
                    <a:pt x="220" y="96"/>
                  </a:lnTo>
                  <a:lnTo>
                    <a:pt x="219" y="97"/>
                  </a:lnTo>
                  <a:lnTo>
                    <a:pt x="217" y="98"/>
                  </a:lnTo>
                  <a:lnTo>
                    <a:pt x="214" y="100"/>
                  </a:lnTo>
                  <a:lnTo>
                    <a:pt x="211" y="100"/>
                  </a:lnTo>
                  <a:lnTo>
                    <a:pt x="208" y="101"/>
                  </a:lnTo>
                  <a:lnTo>
                    <a:pt x="204" y="103"/>
                  </a:lnTo>
                  <a:lnTo>
                    <a:pt x="200" y="103"/>
                  </a:lnTo>
                  <a:lnTo>
                    <a:pt x="196" y="104"/>
                  </a:lnTo>
                  <a:lnTo>
                    <a:pt x="191" y="104"/>
                  </a:lnTo>
                  <a:lnTo>
                    <a:pt x="185" y="105"/>
                  </a:lnTo>
                  <a:lnTo>
                    <a:pt x="179" y="104"/>
                  </a:lnTo>
                  <a:lnTo>
                    <a:pt x="176" y="102"/>
                  </a:lnTo>
                  <a:lnTo>
                    <a:pt x="174" y="99"/>
                  </a:lnTo>
                  <a:lnTo>
                    <a:pt x="172" y="96"/>
                  </a:lnTo>
                  <a:lnTo>
                    <a:pt x="172" y="92"/>
                  </a:lnTo>
                  <a:lnTo>
                    <a:pt x="172" y="88"/>
                  </a:lnTo>
                  <a:lnTo>
                    <a:pt x="172" y="85"/>
                  </a:lnTo>
                  <a:lnTo>
                    <a:pt x="173" y="82"/>
                  </a:lnTo>
                  <a:lnTo>
                    <a:pt x="173" y="79"/>
                  </a:lnTo>
                  <a:lnTo>
                    <a:pt x="174" y="78"/>
                  </a:lnTo>
                  <a:lnTo>
                    <a:pt x="173" y="79"/>
                  </a:lnTo>
                  <a:lnTo>
                    <a:pt x="173" y="80"/>
                  </a:lnTo>
                  <a:lnTo>
                    <a:pt x="173" y="82"/>
                  </a:lnTo>
                  <a:lnTo>
                    <a:pt x="172" y="85"/>
                  </a:lnTo>
                  <a:lnTo>
                    <a:pt x="172" y="87"/>
                  </a:lnTo>
                  <a:lnTo>
                    <a:pt x="172" y="89"/>
                  </a:lnTo>
                  <a:lnTo>
                    <a:pt x="172" y="91"/>
                  </a:lnTo>
                  <a:lnTo>
                    <a:pt x="171" y="93"/>
                  </a:lnTo>
                  <a:lnTo>
                    <a:pt x="171" y="94"/>
                  </a:lnTo>
                  <a:lnTo>
                    <a:pt x="172" y="96"/>
                  </a:lnTo>
                  <a:lnTo>
                    <a:pt x="172" y="98"/>
                  </a:lnTo>
                  <a:lnTo>
                    <a:pt x="172" y="100"/>
                  </a:lnTo>
                  <a:lnTo>
                    <a:pt x="172" y="101"/>
                  </a:lnTo>
                  <a:lnTo>
                    <a:pt x="171" y="103"/>
                  </a:lnTo>
                  <a:lnTo>
                    <a:pt x="169" y="103"/>
                  </a:lnTo>
                  <a:lnTo>
                    <a:pt x="164" y="104"/>
                  </a:lnTo>
                  <a:lnTo>
                    <a:pt x="158" y="104"/>
                  </a:lnTo>
                  <a:lnTo>
                    <a:pt x="149" y="104"/>
                  </a:lnTo>
                  <a:lnTo>
                    <a:pt x="146" y="104"/>
                  </a:lnTo>
                  <a:lnTo>
                    <a:pt x="141" y="105"/>
                  </a:lnTo>
                  <a:lnTo>
                    <a:pt x="138" y="106"/>
                  </a:lnTo>
                  <a:lnTo>
                    <a:pt x="135" y="106"/>
                  </a:lnTo>
                  <a:lnTo>
                    <a:pt x="133" y="107"/>
                  </a:lnTo>
                  <a:lnTo>
                    <a:pt x="131" y="107"/>
                  </a:lnTo>
                  <a:lnTo>
                    <a:pt x="130" y="106"/>
                  </a:lnTo>
                  <a:lnTo>
                    <a:pt x="130" y="105"/>
                  </a:lnTo>
                  <a:lnTo>
                    <a:pt x="130" y="103"/>
                  </a:lnTo>
                  <a:lnTo>
                    <a:pt x="131" y="99"/>
                  </a:lnTo>
                  <a:lnTo>
                    <a:pt x="132" y="98"/>
                  </a:lnTo>
                  <a:lnTo>
                    <a:pt x="132" y="97"/>
                  </a:lnTo>
                  <a:lnTo>
                    <a:pt x="132" y="96"/>
                  </a:lnTo>
                  <a:lnTo>
                    <a:pt x="132" y="94"/>
                  </a:lnTo>
                  <a:lnTo>
                    <a:pt x="132" y="92"/>
                  </a:lnTo>
                  <a:lnTo>
                    <a:pt x="131" y="91"/>
                  </a:lnTo>
                  <a:lnTo>
                    <a:pt x="131" y="89"/>
                  </a:lnTo>
                  <a:lnTo>
                    <a:pt x="131" y="87"/>
                  </a:lnTo>
                  <a:lnTo>
                    <a:pt x="131" y="85"/>
                  </a:lnTo>
                  <a:lnTo>
                    <a:pt x="131" y="84"/>
                  </a:lnTo>
                  <a:lnTo>
                    <a:pt x="131" y="83"/>
                  </a:lnTo>
                  <a:lnTo>
                    <a:pt x="131" y="81"/>
                  </a:lnTo>
                  <a:lnTo>
                    <a:pt x="131" y="80"/>
                  </a:lnTo>
                  <a:lnTo>
                    <a:pt x="130" y="79"/>
                  </a:lnTo>
                  <a:lnTo>
                    <a:pt x="130" y="78"/>
                  </a:lnTo>
                  <a:lnTo>
                    <a:pt x="130" y="79"/>
                  </a:lnTo>
                  <a:lnTo>
                    <a:pt x="130" y="81"/>
                  </a:lnTo>
                  <a:lnTo>
                    <a:pt x="130" y="83"/>
                  </a:lnTo>
                  <a:lnTo>
                    <a:pt x="130" y="85"/>
                  </a:lnTo>
                  <a:lnTo>
                    <a:pt x="130" y="88"/>
                  </a:lnTo>
                  <a:lnTo>
                    <a:pt x="130" y="90"/>
                  </a:lnTo>
                  <a:lnTo>
                    <a:pt x="130" y="93"/>
                  </a:lnTo>
                  <a:lnTo>
                    <a:pt x="129" y="96"/>
                  </a:lnTo>
                  <a:lnTo>
                    <a:pt x="128" y="97"/>
                  </a:lnTo>
                  <a:lnTo>
                    <a:pt x="127" y="102"/>
                  </a:lnTo>
                  <a:lnTo>
                    <a:pt x="125" y="106"/>
                  </a:lnTo>
                  <a:lnTo>
                    <a:pt x="124" y="107"/>
                  </a:lnTo>
                  <a:lnTo>
                    <a:pt x="122" y="108"/>
                  </a:lnTo>
                  <a:lnTo>
                    <a:pt x="119" y="108"/>
                  </a:lnTo>
                  <a:lnTo>
                    <a:pt x="117" y="108"/>
                  </a:lnTo>
                  <a:lnTo>
                    <a:pt x="115" y="107"/>
                  </a:lnTo>
                  <a:lnTo>
                    <a:pt x="112" y="107"/>
                  </a:lnTo>
                  <a:lnTo>
                    <a:pt x="108" y="107"/>
                  </a:lnTo>
                  <a:lnTo>
                    <a:pt x="105" y="107"/>
                  </a:lnTo>
                  <a:lnTo>
                    <a:pt x="101" y="107"/>
                  </a:lnTo>
                  <a:lnTo>
                    <a:pt x="97" y="106"/>
                  </a:lnTo>
                  <a:lnTo>
                    <a:pt x="93" y="106"/>
                  </a:lnTo>
                  <a:lnTo>
                    <a:pt x="88" y="104"/>
                  </a:lnTo>
                  <a:lnTo>
                    <a:pt x="84" y="103"/>
                  </a:lnTo>
                  <a:lnTo>
                    <a:pt x="79" y="100"/>
                  </a:lnTo>
                  <a:lnTo>
                    <a:pt x="75" y="98"/>
                  </a:lnTo>
                  <a:lnTo>
                    <a:pt x="71" y="97"/>
                  </a:lnTo>
                  <a:lnTo>
                    <a:pt x="67" y="94"/>
                  </a:lnTo>
                  <a:lnTo>
                    <a:pt x="64" y="91"/>
                  </a:lnTo>
                  <a:lnTo>
                    <a:pt x="61" y="89"/>
                  </a:lnTo>
                  <a:lnTo>
                    <a:pt x="60" y="87"/>
                  </a:lnTo>
                  <a:lnTo>
                    <a:pt x="59" y="84"/>
                  </a:lnTo>
                  <a:lnTo>
                    <a:pt x="59" y="82"/>
                  </a:lnTo>
                  <a:lnTo>
                    <a:pt x="59" y="80"/>
                  </a:lnTo>
                  <a:lnTo>
                    <a:pt x="60" y="77"/>
                  </a:lnTo>
                  <a:lnTo>
                    <a:pt x="60" y="76"/>
                  </a:lnTo>
                  <a:lnTo>
                    <a:pt x="61" y="74"/>
                  </a:lnTo>
                  <a:lnTo>
                    <a:pt x="61" y="73"/>
                  </a:lnTo>
                  <a:lnTo>
                    <a:pt x="61" y="74"/>
                  </a:lnTo>
                  <a:lnTo>
                    <a:pt x="60" y="75"/>
                  </a:lnTo>
                  <a:lnTo>
                    <a:pt x="58" y="76"/>
                  </a:lnTo>
                  <a:lnTo>
                    <a:pt x="57" y="77"/>
                  </a:lnTo>
                  <a:lnTo>
                    <a:pt x="55" y="78"/>
                  </a:lnTo>
                  <a:lnTo>
                    <a:pt x="54" y="78"/>
                  </a:lnTo>
                  <a:lnTo>
                    <a:pt x="52" y="78"/>
                  </a:lnTo>
                  <a:lnTo>
                    <a:pt x="51" y="78"/>
                  </a:lnTo>
                  <a:lnTo>
                    <a:pt x="49" y="77"/>
                  </a:lnTo>
                  <a:lnTo>
                    <a:pt x="48" y="77"/>
                  </a:lnTo>
                  <a:lnTo>
                    <a:pt x="45" y="75"/>
                  </a:lnTo>
                  <a:lnTo>
                    <a:pt x="42" y="73"/>
                  </a:lnTo>
                  <a:lnTo>
                    <a:pt x="39" y="70"/>
                  </a:lnTo>
                  <a:lnTo>
                    <a:pt x="35" y="68"/>
                  </a:lnTo>
                  <a:lnTo>
                    <a:pt x="32" y="66"/>
                  </a:lnTo>
                  <a:lnTo>
                    <a:pt x="30" y="64"/>
                  </a:lnTo>
                  <a:lnTo>
                    <a:pt x="27" y="61"/>
                  </a:lnTo>
                  <a:lnTo>
                    <a:pt x="25" y="58"/>
                  </a:lnTo>
                  <a:lnTo>
                    <a:pt x="23" y="55"/>
                  </a:lnTo>
                  <a:lnTo>
                    <a:pt x="22" y="53"/>
                  </a:lnTo>
                  <a:lnTo>
                    <a:pt x="22" y="50"/>
                  </a:lnTo>
                  <a:lnTo>
                    <a:pt x="22" y="48"/>
                  </a:lnTo>
                  <a:lnTo>
                    <a:pt x="23" y="45"/>
                  </a:lnTo>
                  <a:lnTo>
                    <a:pt x="23" y="44"/>
                  </a:lnTo>
                  <a:lnTo>
                    <a:pt x="25" y="41"/>
                  </a:lnTo>
                  <a:lnTo>
                    <a:pt x="27" y="40"/>
                  </a:lnTo>
                  <a:lnTo>
                    <a:pt x="29" y="38"/>
                  </a:lnTo>
                  <a:lnTo>
                    <a:pt x="31" y="35"/>
                  </a:lnTo>
                  <a:lnTo>
                    <a:pt x="33" y="34"/>
                  </a:lnTo>
                  <a:lnTo>
                    <a:pt x="35" y="32"/>
                  </a:lnTo>
                  <a:lnTo>
                    <a:pt x="36" y="31"/>
                  </a:lnTo>
                  <a:lnTo>
                    <a:pt x="38" y="29"/>
                  </a:lnTo>
                  <a:lnTo>
                    <a:pt x="39" y="28"/>
                  </a:lnTo>
                  <a:lnTo>
                    <a:pt x="41" y="27"/>
                  </a:lnTo>
                  <a:lnTo>
                    <a:pt x="43" y="26"/>
                  </a:lnTo>
                  <a:lnTo>
                    <a:pt x="44" y="24"/>
                  </a:lnTo>
                  <a:lnTo>
                    <a:pt x="46" y="23"/>
                  </a:lnTo>
                  <a:lnTo>
                    <a:pt x="47" y="22"/>
                  </a:lnTo>
                  <a:lnTo>
                    <a:pt x="49" y="20"/>
                  </a:lnTo>
                  <a:lnTo>
                    <a:pt x="50" y="20"/>
                  </a:lnTo>
                  <a:lnTo>
                    <a:pt x="51" y="18"/>
                  </a:lnTo>
                  <a:lnTo>
                    <a:pt x="52" y="17"/>
                  </a:lnTo>
                  <a:lnTo>
                    <a:pt x="53" y="17"/>
                  </a:lnTo>
                  <a:lnTo>
                    <a:pt x="54" y="15"/>
                  </a:lnTo>
                  <a:lnTo>
                    <a:pt x="54" y="14"/>
                  </a:lnTo>
                  <a:lnTo>
                    <a:pt x="55" y="13"/>
                  </a:lnTo>
                  <a:lnTo>
                    <a:pt x="55" y="11"/>
                  </a:lnTo>
                  <a:lnTo>
                    <a:pt x="55" y="10"/>
                  </a:lnTo>
                  <a:lnTo>
                    <a:pt x="55" y="9"/>
                  </a:lnTo>
                  <a:lnTo>
                    <a:pt x="55" y="8"/>
                  </a:lnTo>
                  <a:lnTo>
                    <a:pt x="55" y="9"/>
                  </a:lnTo>
                  <a:lnTo>
                    <a:pt x="54" y="11"/>
                  </a:lnTo>
                  <a:lnTo>
                    <a:pt x="53" y="11"/>
                  </a:lnTo>
                  <a:lnTo>
                    <a:pt x="52" y="13"/>
                  </a:lnTo>
                  <a:lnTo>
                    <a:pt x="51" y="14"/>
                  </a:lnTo>
                  <a:lnTo>
                    <a:pt x="50" y="16"/>
                  </a:lnTo>
                  <a:lnTo>
                    <a:pt x="49" y="17"/>
                  </a:lnTo>
                  <a:lnTo>
                    <a:pt x="48" y="18"/>
                  </a:lnTo>
                  <a:lnTo>
                    <a:pt x="47" y="19"/>
                  </a:lnTo>
                  <a:lnTo>
                    <a:pt x="46" y="20"/>
                  </a:lnTo>
                  <a:lnTo>
                    <a:pt x="45" y="20"/>
                  </a:lnTo>
                  <a:lnTo>
                    <a:pt x="44" y="20"/>
                  </a:lnTo>
                  <a:lnTo>
                    <a:pt x="44" y="21"/>
                  </a:lnTo>
                  <a:lnTo>
                    <a:pt x="42" y="22"/>
                  </a:lnTo>
                  <a:lnTo>
                    <a:pt x="41" y="23"/>
                  </a:lnTo>
                  <a:lnTo>
                    <a:pt x="38" y="25"/>
                  </a:lnTo>
                  <a:lnTo>
                    <a:pt x="36" y="27"/>
                  </a:lnTo>
                  <a:lnTo>
                    <a:pt x="33" y="29"/>
                  </a:lnTo>
                  <a:lnTo>
                    <a:pt x="30" y="32"/>
                  </a:lnTo>
                  <a:lnTo>
                    <a:pt x="28" y="34"/>
                  </a:lnTo>
                  <a:lnTo>
                    <a:pt x="26" y="35"/>
                  </a:lnTo>
                  <a:lnTo>
                    <a:pt x="25" y="37"/>
                  </a:lnTo>
                  <a:lnTo>
                    <a:pt x="23" y="38"/>
                  </a:lnTo>
                  <a:lnTo>
                    <a:pt x="23" y="40"/>
                  </a:lnTo>
                  <a:lnTo>
                    <a:pt x="22" y="41"/>
                  </a:lnTo>
                  <a:lnTo>
                    <a:pt x="22" y="42"/>
                  </a:lnTo>
                  <a:lnTo>
                    <a:pt x="22" y="43"/>
                  </a:lnTo>
                  <a:lnTo>
                    <a:pt x="20" y="44"/>
                  </a:lnTo>
                  <a:lnTo>
                    <a:pt x="20" y="45"/>
                  </a:lnTo>
                  <a:lnTo>
                    <a:pt x="19" y="45"/>
                  </a:lnTo>
                  <a:lnTo>
                    <a:pt x="18" y="45"/>
                  </a:lnTo>
                  <a:lnTo>
                    <a:pt x="17" y="44"/>
                  </a:lnTo>
                  <a:lnTo>
                    <a:pt x="16" y="44"/>
                  </a:lnTo>
                  <a:lnTo>
                    <a:pt x="15" y="42"/>
                  </a:lnTo>
                  <a:lnTo>
                    <a:pt x="14" y="41"/>
                  </a:lnTo>
                  <a:lnTo>
                    <a:pt x="14" y="40"/>
                  </a:lnTo>
                  <a:lnTo>
                    <a:pt x="13" y="38"/>
                  </a:lnTo>
                  <a:lnTo>
                    <a:pt x="12" y="37"/>
                  </a:lnTo>
                  <a:lnTo>
                    <a:pt x="12" y="35"/>
                  </a:lnTo>
                  <a:lnTo>
                    <a:pt x="12" y="34"/>
                  </a:lnTo>
                  <a:lnTo>
                    <a:pt x="12" y="32"/>
                  </a:lnTo>
                  <a:lnTo>
                    <a:pt x="13" y="29"/>
                  </a:lnTo>
                  <a:lnTo>
                    <a:pt x="13" y="27"/>
                  </a:lnTo>
                  <a:lnTo>
                    <a:pt x="13" y="24"/>
                  </a:lnTo>
                  <a:lnTo>
                    <a:pt x="14" y="21"/>
                  </a:lnTo>
                  <a:lnTo>
                    <a:pt x="14" y="18"/>
                  </a:lnTo>
                  <a:lnTo>
                    <a:pt x="14" y="14"/>
                  </a:lnTo>
                  <a:lnTo>
                    <a:pt x="13" y="11"/>
                  </a:lnTo>
                  <a:lnTo>
                    <a:pt x="12" y="8"/>
                  </a:lnTo>
                  <a:lnTo>
                    <a:pt x="11" y="6"/>
                  </a:lnTo>
                  <a:lnTo>
                    <a:pt x="10" y="4"/>
                  </a:lnTo>
                  <a:lnTo>
                    <a:pt x="8" y="3"/>
                  </a:lnTo>
                  <a:lnTo>
                    <a:pt x="6" y="2"/>
                  </a:lnTo>
                  <a:lnTo>
                    <a:pt x="5" y="1"/>
                  </a:lnTo>
                  <a:lnTo>
                    <a:pt x="3" y="0"/>
                  </a:lnTo>
                  <a:lnTo>
                    <a:pt x="2" y="0"/>
                  </a:lnTo>
                  <a:lnTo>
                    <a:pt x="4" y="1"/>
                  </a:lnTo>
                  <a:lnTo>
                    <a:pt x="5" y="3"/>
                  </a:lnTo>
                  <a:lnTo>
                    <a:pt x="6" y="3"/>
                  </a:lnTo>
                  <a:lnTo>
                    <a:pt x="7" y="5"/>
                  </a:lnTo>
                  <a:lnTo>
                    <a:pt x="8" y="6"/>
                  </a:lnTo>
                  <a:lnTo>
                    <a:pt x="9" y="8"/>
                  </a:lnTo>
                  <a:lnTo>
                    <a:pt x="9" y="10"/>
                  </a:lnTo>
                  <a:lnTo>
                    <a:pt x="10" y="11"/>
                  </a:lnTo>
                  <a:lnTo>
                    <a:pt x="10" y="13"/>
                  </a:lnTo>
                  <a:lnTo>
                    <a:pt x="10" y="14"/>
                  </a:lnTo>
                  <a:lnTo>
                    <a:pt x="9" y="18"/>
                  </a:lnTo>
                  <a:lnTo>
                    <a:pt x="9" y="22"/>
                  </a:lnTo>
                  <a:lnTo>
                    <a:pt x="8" y="25"/>
                  </a:lnTo>
                  <a:lnTo>
                    <a:pt x="8" y="29"/>
                  </a:lnTo>
                  <a:lnTo>
                    <a:pt x="8" y="33"/>
                  </a:lnTo>
                  <a:lnTo>
                    <a:pt x="8" y="36"/>
                  </a:lnTo>
                  <a:lnTo>
                    <a:pt x="8" y="39"/>
                  </a:lnTo>
                  <a:lnTo>
                    <a:pt x="9" y="42"/>
                  </a:lnTo>
                  <a:lnTo>
                    <a:pt x="11" y="45"/>
                  </a:lnTo>
                  <a:lnTo>
                    <a:pt x="13" y="47"/>
                  </a:lnTo>
                  <a:lnTo>
                    <a:pt x="13" y="48"/>
                  </a:lnTo>
                  <a:lnTo>
                    <a:pt x="14" y="48"/>
                  </a:lnTo>
                  <a:lnTo>
                    <a:pt x="14" y="49"/>
                  </a:lnTo>
                  <a:lnTo>
                    <a:pt x="14" y="50"/>
                  </a:lnTo>
                  <a:lnTo>
                    <a:pt x="14" y="51"/>
                  </a:lnTo>
                  <a:lnTo>
                    <a:pt x="13" y="52"/>
                  </a:lnTo>
                  <a:lnTo>
                    <a:pt x="13" y="53"/>
                  </a:lnTo>
                  <a:lnTo>
                    <a:pt x="12" y="53"/>
                  </a:lnTo>
                  <a:lnTo>
                    <a:pt x="11" y="54"/>
                  </a:lnTo>
                  <a:lnTo>
                    <a:pt x="9" y="54"/>
                  </a:lnTo>
                  <a:lnTo>
                    <a:pt x="8" y="55"/>
                  </a:lnTo>
                  <a:lnTo>
                    <a:pt x="6" y="55"/>
                  </a:lnTo>
                  <a:lnTo>
                    <a:pt x="4" y="57"/>
                  </a:lnTo>
                  <a:lnTo>
                    <a:pt x="3" y="58"/>
                  </a:lnTo>
                  <a:lnTo>
                    <a:pt x="2" y="58"/>
                  </a:lnTo>
                  <a:lnTo>
                    <a:pt x="0" y="60"/>
                  </a:lnTo>
                  <a:lnTo>
                    <a:pt x="1" y="60"/>
                  </a:lnTo>
                  <a:lnTo>
                    <a:pt x="2" y="59"/>
                  </a:lnTo>
                  <a:lnTo>
                    <a:pt x="3" y="58"/>
                  </a:lnTo>
                  <a:lnTo>
                    <a:pt x="5" y="58"/>
                  </a:lnTo>
                  <a:lnTo>
                    <a:pt x="7" y="57"/>
                  </a:lnTo>
                  <a:lnTo>
                    <a:pt x="9" y="56"/>
                  </a:lnTo>
                  <a:lnTo>
                    <a:pt x="12" y="55"/>
                  </a:lnTo>
                  <a:lnTo>
                    <a:pt x="14" y="54"/>
                  </a:lnTo>
                  <a:lnTo>
                    <a:pt x="16" y="54"/>
                  </a:lnTo>
                  <a:lnTo>
                    <a:pt x="17" y="54"/>
                  </a:lnTo>
                  <a:lnTo>
                    <a:pt x="19" y="54"/>
                  </a:lnTo>
                  <a:lnTo>
                    <a:pt x="20" y="55"/>
                  </a:lnTo>
                  <a:lnTo>
                    <a:pt x="20" y="56"/>
                  </a:lnTo>
                  <a:lnTo>
                    <a:pt x="20" y="57"/>
                  </a:lnTo>
                  <a:lnTo>
                    <a:pt x="21" y="58"/>
                  </a:lnTo>
                  <a:lnTo>
                    <a:pt x="22" y="60"/>
                  </a:lnTo>
                  <a:lnTo>
                    <a:pt x="23" y="61"/>
                  </a:lnTo>
                  <a:lnTo>
                    <a:pt x="23" y="62"/>
                  </a:lnTo>
                  <a:lnTo>
                    <a:pt x="25" y="63"/>
                  </a:lnTo>
                  <a:lnTo>
                    <a:pt x="26" y="65"/>
                  </a:lnTo>
                  <a:lnTo>
                    <a:pt x="28" y="67"/>
                  </a:lnTo>
                  <a:lnTo>
                    <a:pt x="30" y="70"/>
                  </a:lnTo>
                  <a:lnTo>
                    <a:pt x="33" y="72"/>
                  </a:lnTo>
                  <a:lnTo>
                    <a:pt x="38" y="74"/>
                  </a:lnTo>
                  <a:lnTo>
                    <a:pt x="42" y="77"/>
                  </a:lnTo>
                  <a:lnTo>
                    <a:pt x="47" y="79"/>
                  </a:lnTo>
                  <a:lnTo>
                    <a:pt x="47" y="80"/>
                  </a:lnTo>
                  <a:lnTo>
                    <a:pt x="48" y="80"/>
                  </a:lnTo>
                  <a:lnTo>
                    <a:pt x="48" y="81"/>
                  </a:lnTo>
                  <a:lnTo>
                    <a:pt x="48" y="82"/>
                  </a:lnTo>
                  <a:lnTo>
                    <a:pt x="48" y="83"/>
                  </a:lnTo>
                  <a:lnTo>
                    <a:pt x="48" y="84"/>
                  </a:lnTo>
                  <a:lnTo>
                    <a:pt x="47" y="85"/>
                  </a:lnTo>
                  <a:lnTo>
                    <a:pt x="48" y="85"/>
                  </a:lnTo>
                  <a:lnTo>
                    <a:pt x="48" y="84"/>
                  </a:lnTo>
                  <a:lnTo>
                    <a:pt x="49" y="84"/>
                  </a:lnTo>
                  <a:lnTo>
                    <a:pt x="51" y="84"/>
                  </a:lnTo>
                  <a:lnTo>
                    <a:pt x="52" y="84"/>
                  </a:lnTo>
                  <a:lnTo>
                    <a:pt x="53" y="85"/>
                  </a:lnTo>
                  <a:lnTo>
                    <a:pt x="54" y="85"/>
                  </a:lnTo>
                  <a:lnTo>
                    <a:pt x="55" y="86"/>
                  </a:lnTo>
                  <a:lnTo>
                    <a:pt x="55" y="87"/>
                  </a:lnTo>
                  <a:lnTo>
                    <a:pt x="56" y="88"/>
                  </a:lnTo>
                  <a:lnTo>
                    <a:pt x="57" y="89"/>
                  </a:lnTo>
                  <a:lnTo>
                    <a:pt x="58" y="91"/>
                  </a:lnTo>
                  <a:lnTo>
                    <a:pt x="58" y="92"/>
                  </a:lnTo>
                  <a:lnTo>
                    <a:pt x="61" y="94"/>
                  </a:lnTo>
                  <a:lnTo>
                    <a:pt x="64" y="96"/>
                  </a:lnTo>
                  <a:lnTo>
                    <a:pt x="67" y="97"/>
                  </a:lnTo>
                  <a:lnTo>
                    <a:pt x="70" y="100"/>
                  </a:lnTo>
                  <a:lnTo>
                    <a:pt x="74" y="101"/>
                  </a:lnTo>
                  <a:lnTo>
                    <a:pt x="79" y="103"/>
                  </a:lnTo>
                  <a:lnTo>
                    <a:pt x="83" y="105"/>
                  </a:lnTo>
                  <a:lnTo>
                    <a:pt x="87" y="106"/>
                  </a:lnTo>
                  <a:lnTo>
                    <a:pt x="91" y="108"/>
                  </a:lnTo>
                  <a:lnTo>
                    <a:pt x="93" y="108"/>
                  </a:lnTo>
                  <a:lnTo>
                    <a:pt x="95" y="108"/>
                  </a:lnTo>
                  <a:lnTo>
                    <a:pt x="96" y="109"/>
                  </a:lnTo>
                  <a:lnTo>
                    <a:pt x="99" y="110"/>
                  </a:lnTo>
                  <a:lnTo>
                    <a:pt x="100" y="110"/>
                  </a:lnTo>
                  <a:lnTo>
                    <a:pt x="102" y="110"/>
                  </a:lnTo>
                  <a:lnTo>
                    <a:pt x="105" y="111"/>
                  </a:lnTo>
                  <a:lnTo>
                    <a:pt x="108" y="111"/>
                  </a:lnTo>
                  <a:lnTo>
                    <a:pt x="110" y="111"/>
                  </a:lnTo>
                  <a:lnTo>
                    <a:pt x="114" y="112"/>
                  </a:lnTo>
                  <a:lnTo>
                    <a:pt x="116" y="112"/>
                  </a:lnTo>
                  <a:lnTo>
                    <a:pt x="118" y="113"/>
                  </a:lnTo>
                  <a:lnTo>
                    <a:pt x="120" y="113"/>
                  </a:lnTo>
                  <a:lnTo>
                    <a:pt x="122" y="114"/>
                  </a:lnTo>
                  <a:lnTo>
                    <a:pt x="124" y="114"/>
                  </a:lnTo>
                  <a:lnTo>
                    <a:pt x="125" y="116"/>
                  </a:lnTo>
                  <a:lnTo>
                    <a:pt x="126" y="117"/>
                  </a:lnTo>
                  <a:lnTo>
                    <a:pt x="127" y="120"/>
                  </a:lnTo>
                  <a:lnTo>
                    <a:pt x="128" y="123"/>
                  </a:lnTo>
                  <a:lnTo>
                    <a:pt x="128" y="127"/>
                  </a:lnTo>
                  <a:lnTo>
                    <a:pt x="128" y="128"/>
                  </a:lnTo>
                  <a:lnTo>
                    <a:pt x="127" y="126"/>
                  </a:lnTo>
                  <a:lnTo>
                    <a:pt x="127" y="124"/>
                  </a:lnTo>
                  <a:lnTo>
                    <a:pt x="127" y="121"/>
                  </a:lnTo>
                  <a:lnTo>
                    <a:pt x="127" y="119"/>
                  </a:lnTo>
                  <a:lnTo>
                    <a:pt x="128" y="116"/>
                  </a:lnTo>
                  <a:lnTo>
                    <a:pt x="130" y="113"/>
                  </a:lnTo>
                  <a:lnTo>
                    <a:pt x="133" y="111"/>
                  </a:lnTo>
                  <a:lnTo>
                    <a:pt x="137" y="109"/>
                  </a:lnTo>
                  <a:lnTo>
                    <a:pt x="139" y="108"/>
                  </a:lnTo>
                  <a:lnTo>
                    <a:pt x="141" y="108"/>
                  </a:lnTo>
                  <a:lnTo>
                    <a:pt x="144" y="108"/>
                  </a:lnTo>
                  <a:lnTo>
                    <a:pt x="147" y="108"/>
                  </a:lnTo>
                  <a:lnTo>
                    <a:pt x="150" y="107"/>
                  </a:lnTo>
                  <a:lnTo>
                    <a:pt x="153" y="107"/>
                  </a:lnTo>
                  <a:lnTo>
                    <a:pt x="155" y="107"/>
                  </a:lnTo>
                  <a:lnTo>
                    <a:pt x="157" y="107"/>
                  </a:lnTo>
                  <a:lnTo>
                    <a:pt x="159" y="107"/>
                  </a:lnTo>
                  <a:lnTo>
                    <a:pt x="161" y="106"/>
                  </a:lnTo>
                  <a:lnTo>
                    <a:pt x="165" y="106"/>
                  </a:lnTo>
                  <a:lnTo>
                    <a:pt x="168" y="107"/>
                  </a:lnTo>
                  <a:lnTo>
                    <a:pt x="170" y="108"/>
                  </a:lnTo>
                  <a:lnTo>
                    <a:pt x="172" y="110"/>
                  </a:lnTo>
                  <a:lnTo>
                    <a:pt x="174" y="111"/>
                  </a:lnTo>
                  <a:lnTo>
                    <a:pt x="175" y="113"/>
                  </a:lnTo>
                  <a:lnTo>
                    <a:pt x="176" y="115"/>
                  </a:lnTo>
                  <a:lnTo>
                    <a:pt x="176" y="117"/>
                  </a:lnTo>
                  <a:lnTo>
                    <a:pt x="176" y="118"/>
                  </a:lnTo>
                  <a:lnTo>
                    <a:pt x="176" y="117"/>
                  </a:lnTo>
                  <a:lnTo>
                    <a:pt x="175" y="116"/>
                  </a:lnTo>
                  <a:lnTo>
                    <a:pt x="175" y="114"/>
                  </a:lnTo>
                  <a:lnTo>
                    <a:pt x="175" y="113"/>
                  </a:lnTo>
                  <a:lnTo>
                    <a:pt x="176" y="111"/>
                  </a:lnTo>
                  <a:lnTo>
                    <a:pt x="178" y="110"/>
                  </a:lnTo>
                  <a:lnTo>
                    <a:pt x="181" y="108"/>
                  </a:lnTo>
                  <a:lnTo>
                    <a:pt x="186" y="108"/>
                  </a:lnTo>
                  <a:lnTo>
                    <a:pt x="191" y="107"/>
                  </a:lnTo>
                  <a:lnTo>
                    <a:pt x="197" y="107"/>
                  </a:lnTo>
                  <a:lnTo>
                    <a:pt x="203" y="107"/>
                  </a:lnTo>
                  <a:lnTo>
                    <a:pt x="207" y="107"/>
                  </a:lnTo>
                  <a:lnTo>
                    <a:pt x="211" y="106"/>
                  </a:lnTo>
                  <a:lnTo>
                    <a:pt x="214" y="106"/>
                  </a:lnTo>
                  <a:lnTo>
                    <a:pt x="217" y="104"/>
                  </a:lnTo>
                  <a:lnTo>
                    <a:pt x="220" y="103"/>
                  </a:lnTo>
                  <a:lnTo>
                    <a:pt x="222" y="102"/>
                  </a:lnTo>
                  <a:lnTo>
                    <a:pt x="224" y="100"/>
                  </a:lnTo>
                  <a:lnTo>
                    <a:pt x="225" y="98"/>
                  </a:lnTo>
                  <a:lnTo>
                    <a:pt x="226" y="97"/>
                  </a:lnTo>
                  <a:lnTo>
                    <a:pt x="226" y="96"/>
                  </a:lnTo>
                  <a:lnTo>
                    <a:pt x="226" y="94"/>
                  </a:lnTo>
                  <a:lnTo>
                    <a:pt x="226" y="91"/>
                  </a:lnTo>
                  <a:lnTo>
                    <a:pt x="226" y="89"/>
                  </a:lnTo>
                  <a:lnTo>
                    <a:pt x="225" y="86"/>
                  </a:lnTo>
                  <a:lnTo>
                    <a:pt x="224" y="83"/>
                  </a:lnTo>
                  <a:lnTo>
                    <a:pt x="223" y="80"/>
                  </a:lnTo>
                  <a:lnTo>
                    <a:pt x="221" y="77"/>
                  </a:lnTo>
                  <a:lnTo>
                    <a:pt x="220" y="7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 name="Freeform 338"/>
            <p:cNvSpPr>
              <a:spLocks/>
            </p:cNvSpPr>
            <p:nvPr/>
          </p:nvSpPr>
          <p:spPr bwMode="auto">
            <a:xfrm>
              <a:off x="2998" y="1720"/>
              <a:ext cx="226" cy="129"/>
            </a:xfrm>
            <a:custGeom>
              <a:avLst/>
              <a:gdLst>
                <a:gd name="T0" fmla="*/ 222 w 226"/>
                <a:gd name="T1" fmla="*/ 114 h 128"/>
                <a:gd name="T2" fmla="*/ 217 w 226"/>
                <a:gd name="T3" fmla="*/ 126 h 128"/>
                <a:gd name="T4" fmla="*/ 191 w 226"/>
                <a:gd name="T5" fmla="*/ 132 h 128"/>
                <a:gd name="T6" fmla="*/ 172 w 226"/>
                <a:gd name="T7" fmla="*/ 116 h 128"/>
                <a:gd name="T8" fmla="*/ 173 w 226"/>
                <a:gd name="T9" fmla="*/ 108 h 128"/>
                <a:gd name="T10" fmla="*/ 171 w 226"/>
                <a:gd name="T11" fmla="*/ 122 h 128"/>
                <a:gd name="T12" fmla="*/ 164 w 226"/>
                <a:gd name="T13" fmla="*/ 132 h 128"/>
                <a:gd name="T14" fmla="*/ 133 w 226"/>
                <a:gd name="T15" fmla="*/ 135 h 128"/>
                <a:gd name="T16" fmla="*/ 132 w 226"/>
                <a:gd name="T17" fmla="*/ 125 h 128"/>
                <a:gd name="T18" fmla="*/ 131 w 226"/>
                <a:gd name="T19" fmla="*/ 117 h 128"/>
                <a:gd name="T20" fmla="*/ 130 w 226"/>
                <a:gd name="T21" fmla="*/ 107 h 128"/>
                <a:gd name="T22" fmla="*/ 130 w 226"/>
                <a:gd name="T23" fmla="*/ 116 h 128"/>
                <a:gd name="T24" fmla="*/ 124 w 226"/>
                <a:gd name="T25" fmla="*/ 135 h 128"/>
                <a:gd name="T26" fmla="*/ 105 w 226"/>
                <a:gd name="T27" fmla="*/ 135 h 128"/>
                <a:gd name="T28" fmla="*/ 75 w 226"/>
                <a:gd name="T29" fmla="*/ 126 h 128"/>
                <a:gd name="T30" fmla="*/ 59 w 226"/>
                <a:gd name="T31" fmla="*/ 110 h 128"/>
                <a:gd name="T32" fmla="*/ 60 w 226"/>
                <a:gd name="T33" fmla="*/ 103 h 128"/>
                <a:gd name="T34" fmla="*/ 49 w 226"/>
                <a:gd name="T35" fmla="*/ 105 h 128"/>
                <a:gd name="T36" fmla="*/ 30 w 226"/>
                <a:gd name="T37" fmla="*/ 92 h 128"/>
                <a:gd name="T38" fmla="*/ 23 w 226"/>
                <a:gd name="T39" fmla="*/ 45 h 128"/>
                <a:gd name="T40" fmla="*/ 35 w 226"/>
                <a:gd name="T41" fmla="*/ 32 h 128"/>
                <a:gd name="T42" fmla="*/ 46 w 226"/>
                <a:gd name="T43" fmla="*/ 23 h 128"/>
                <a:gd name="T44" fmla="*/ 54 w 226"/>
                <a:gd name="T45" fmla="*/ 15 h 128"/>
                <a:gd name="T46" fmla="*/ 55 w 226"/>
                <a:gd name="T47" fmla="*/ 8 h 128"/>
                <a:gd name="T48" fmla="*/ 49 w 226"/>
                <a:gd name="T49" fmla="*/ 17 h 128"/>
                <a:gd name="T50" fmla="*/ 42 w 226"/>
                <a:gd name="T51" fmla="*/ 22 h 128"/>
                <a:gd name="T52" fmla="*/ 26 w 226"/>
                <a:gd name="T53" fmla="*/ 35 h 128"/>
                <a:gd name="T54" fmla="*/ 20 w 226"/>
                <a:gd name="T55" fmla="*/ 44 h 128"/>
                <a:gd name="T56" fmla="*/ 15 w 226"/>
                <a:gd name="T57" fmla="*/ 42 h 128"/>
                <a:gd name="T58" fmla="*/ 12 w 226"/>
                <a:gd name="T59" fmla="*/ 32 h 128"/>
                <a:gd name="T60" fmla="*/ 13 w 226"/>
                <a:gd name="T61" fmla="*/ 11 h 128"/>
                <a:gd name="T62" fmla="*/ 3 w 226"/>
                <a:gd name="T63" fmla="*/ 0 h 128"/>
                <a:gd name="T64" fmla="*/ 8 w 226"/>
                <a:gd name="T65" fmla="*/ 6 h 128"/>
                <a:gd name="T66" fmla="*/ 9 w 226"/>
                <a:gd name="T67" fmla="*/ 22 h 128"/>
                <a:gd name="T68" fmla="*/ 11 w 226"/>
                <a:gd name="T69" fmla="*/ 45 h 128"/>
                <a:gd name="T70" fmla="*/ 14 w 226"/>
                <a:gd name="T71" fmla="*/ 50 h 128"/>
                <a:gd name="T72" fmla="*/ 9 w 226"/>
                <a:gd name="T73" fmla="*/ 54 h 128"/>
                <a:gd name="T74" fmla="*/ 1 w 226"/>
                <a:gd name="T75" fmla="*/ 60 h 128"/>
                <a:gd name="T76" fmla="*/ 14 w 226"/>
                <a:gd name="T77" fmla="*/ 54 h 128"/>
                <a:gd name="T78" fmla="*/ 20 w 226"/>
                <a:gd name="T79" fmla="*/ 56 h 128"/>
                <a:gd name="T80" fmla="*/ 23 w 226"/>
                <a:gd name="T81" fmla="*/ 62 h 128"/>
                <a:gd name="T82" fmla="*/ 42 w 226"/>
                <a:gd name="T83" fmla="*/ 105 h 128"/>
                <a:gd name="T84" fmla="*/ 48 w 226"/>
                <a:gd name="T85" fmla="*/ 111 h 128"/>
                <a:gd name="T86" fmla="*/ 49 w 226"/>
                <a:gd name="T87" fmla="*/ 112 h 128"/>
                <a:gd name="T88" fmla="*/ 54 w 226"/>
                <a:gd name="T89" fmla="*/ 113 h 128"/>
                <a:gd name="T90" fmla="*/ 58 w 226"/>
                <a:gd name="T91" fmla="*/ 119 h 128"/>
                <a:gd name="T92" fmla="*/ 79 w 226"/>
                <a:gd name="T93" fmla="*/ 131 h 128"/>
                <a:gd name="T94" fmla="*/ 99 w 226"/>
                <a:gd name="T95" fmla="*/ 138 h 128"/>
                <a:gd name="T96" fmla="*/ 116 w 226"/>
                <a:gd name="T97" fmla="*/ 140 h 128"/>
                <a:gd name="T98" fmla="*/ 127 w 226"/>
                <a:gd name="T99" fmla="*/ 148 h 128"/>
                <a:gd name="T100" fmla="*/ 127 w 226"/>
                <a:gd name="T101" fmla="*/ 147 h 128"/>
                <a:gd name="T102" fmla="*/ 144 w 226"/>
                <a:gd name="T103" fmla="*/ 136 h 128"/>
                <a:gd name="T104" fmla="*/ 161 w 226"/>
                <a:gd name="T105" fmla="*/ 134 h 128"/>
                <a:gd name="T106" fmla="*/ 176 w 226"/>
                <a:gd name="T107" fmla="*/ 143 h 128"/>
                <a:gd name="T108" fmla="*/ 175 w 226"/>
                <a:gd name="T109" fmla="*/ 141 h 128"/>
                <a:gd name="T110" fmla="*/ 203 w 226"/>
                <a:gd name="T111" fmla="*/ 135 h 128"/>
                <a:gd name="T112" fmla="*/ 224 w 226"/>
                <a:gd name="T113" fmla="*/ 128 h 128"/>
                <a:gd name="T114" fmla="*/ 225 w 226"/>
                <a:gd name="T115" fmla="*/ 114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28"/>
                <a:gd name="T176" fmla="*/ 226 w 226"/>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28">
                  <a:moveTo>
                    <a:pt x="220" y="73"/>
                  </a:moveTo>
                  <a:lnTo>
                    <a:pt x="220" y="74"/>
                  </a:lnTo>
                  <a:lnTo>
                    <a:pt x="221" y="76"/>
                  </a:lnTo>
                  <a:lnTo>
                    <a:pt x="221" y="78"/>
                  </a:lnTo>
                  <a:lnTo>
                    <a:pt x="221" y="81"/>
                  </a:lnTo>
                  <a:lnTo>
                    <a:pt x="222" y="84"/>
                  </a:lnTo>
                  <a:lnTo>
                    <a:pt x="222" y="86"/>
                  </a:lnTo>
                  <a:lnTo>
                    <a:pt x="222" y="89"/>
                  </a:lnTo>
                  <a:lnTo>
                    <a:pt x="221" y="91"/>
                  </a:lnTo>
                  <a:lnTo>
                    <a:pt x="221" y="93"/>
                  </a:lnTo>
                  <a:lnTo>
                    <a:pt x="220" y="95"/>
                  </a:lnTo>
                  <a:lnTo>
                    <a:pt x="220" y="96"/>
                  </a:lnTo>
                  <a:lnTo>
                    <a:pt x="219" y="97"/>
                  </a:lnTo>
                  <a:lnTo>
                    <a:pt x="217" y="98"/>
                  </a:lnTo>
                  <a:lnTo>
                    <a:pt x="214" y="100"/>
                  </a:lnTo>
                  <a:lnTo>
                    <a:pt x="211" y="100"/>
                  </a:lnTo>
                  <a:lnTo>
                    <a:pt x="208" y="101"/>
                  </a:lnTo>
                  <a:lnTo>
                    <a:pt x="204" y="103"/>
                  </a:lnTo>
                  <a:lnTo>
                    <a:pt x="200" y="103"/>
                  </a:lnTo>
                  <a:lnTo>
                    <a:pt x="196" y="104"/>
                  </a:lnTo>
                  <a:lnTo>
                    <a:pt x="191" y="104"/>
                  </a:lnTo>
                  <a:lnTo>
                    <a:pt x="185" y="105"/>
                  </a:lnTo>
                  <a:lnTo>
                    <a:pt x="179" y="104"/>
                  </a:lnTo>
                  <a:lnTo>
                    <a:pt x="176" y="102"/>
                  </a:lnTo>
                  <a:lnTo>
                    <a:pt x="174" y="99"/>
                  </a:lnTo>
                  <a:lnTo>
                    <a:pt x="172" y="96"/>
                  </a:lnTo>
                  <a:lnTo>
                    <a:pt x="172" y="92"/>
                  </a:lnTo>
                  <a:lnTo>
                    <a:pt x="172" y="88"/>
                  </a:lnTo>
                  <a:lnTo>
                    <a:pt x="172" y="85"/>
                  </a:lnTo>
                  <a:lnTo>
                    <a:pt x="173" y="82"/>
                  </a:lnTo>
                  <a:lnTo>
                    <a:pt x="173" y="79"/>
                  </a:lnTo>
                  <a:lnTo>
                    <a:pt x="174" y="78"/>
                  </a:lnTo>
                  <a:lnTo>
                    <a:pt x="173" y="79"/>
                  </a:lnTo>
                  <a:lnTo>
                    <a:pt x="173" y="80"/>
                  </a:lnTo>
                  <a:lnTo>
                    <a:pt x="173" y="82"/>
                  </a:lnTo>
                  <a:lnTo>
                    <a:pt x="172" y="85"/>
                  </a:lnTo>
                  <a:lnTo>
                    <a:pt x="172" y="87"/>
                  </a:lnTo>
                  <a:lnTo>
                    <a:pt x="172" y="89"/>
                  </a:lnTo>
                  <a:lnTo>
                    <a:pt x="172" y="91"/>
                  </a:lnTo>
                  <a:lnTo>
                    <a:pt x="171" y="93"/>
                  </a:lnTo>
                  <a:lnTo>
                    <a:pt x="171" y="94"/>
                  </a:lnTo>
                  <a:lnTo>
                    <a:pt x="172" y="96"/>
                  </a:lnTo>
                  <a:lnTo>
                    <a:pt x="172" y="98"/>
                  </a:lnTo>
                  <a:lnTo>
                    <a:pt x="172" y="100"/>
                  </a:lnTo>
                  <a:lnTo>
                    <a:pt x="172" y="101"/>
                  </a:lnTo>
                  <a:lnTo>
                    <a:pt x="171" y="103"/>
                  </a:lnTo>
                  <a:lnTo>
                    <a:pt x="169" y="103"/>
                  </a:lnTo>
                  <a:lnTo>
                    <a:pt x="164" y="104"/>
                  </a:lnTo>
                  <a:lnTo>
                    <a:pt x="158" y="104"/>
                  </a:lnTo>
                  <a:lnTo>
                    <a:pt x="149" y="104"/>
                  </a:lnTo>
                  <a:lnTo>
                    <a:pt x="146" y="104"/>
                  </a:lnTo>
                  <a:lnTo>
                    <a:pt x="141" y="105"/>
                  </a:lnTo>
                  <a:lnTo>
                    <a:pt x="138" y="106"/>
                  </a:lnTo>
                  <a:lnTo>
                    <a:pt x="135" y="106"/>
                  </a:lnTo>
                  <a:lnTo>
                    <a:pt x="133" y="107"/>
                  </a:lnTo>
                  <a:lnTo>
                    <a:pt x="131" y="107"/>
                  </a:lnTo>
                  <a:lnTo>
                    <a:pt x="130" y="106"/>
                  </a:lnTo>
                  <a:lnTo>
                    <a:pt x="130" y="105"/>
                  </a:lnTo>
                  <a:lnTo>
                    <a:pt x="130" y="103"/>
                  </a:lnTo>
                  <a:lnTo>
                    <a:pt x="131" y="99"/>
                  </a:lnTo>
                  <a:lnTo>
                    <a:pt x="132" y="98"/>
                  </a:lnTo>
                  <a:lnTo>
                    <a:pt x="132" y="97"/>
                  </a:lnTo>
                  <a:lnTo>
                    <a:pt x="132" y="96"/>
                  </a:lnTo>
                  <a:lnTo>
                    <a:pt x="132" y="94"/>
                  </a:lnTo>
                  <a:lnTo>
                    <a:pt x="132" y="92"/>
                  </a:lnTo>
                  <a:lnTo>
                    <a:pt x="131" y="91"/>
                  </a:lnTo>
                  <a:lnTo>
                    <a:pt x="131" y="89"/>
                  </a:lnTo>
                  <a:lnTo>
                    <a:pt x="131" y="87"/>
                  </a:lnTo>
                  <a:lnTo>
                    <a:pt x="131" y="85"/>
                  </a:lnTo>
                  <a:lnTo>
                    <a:pt x="131" y="84"/>
                  </a:lnTo>
                  <a:lnTo>
                    <a:pt x="131" y="83"/>
                  </a:lnTo>
                  <a:lnTo>
                    <a:pt x="131" y="81"/>
                  </a:lnTo>
                  <a:lnTo>
                    <a:pt x="131" y="80"/>
                  </a:lnTo>
                  <a:lnTo>
                    <a:pt x="130" y="79"/>
                  </a:lnTo>
                  <a:lnTo>
                    <a:pt x="130" y="78"/>
                  </a:lnTo>
                  <a:lnTo>
                    <a:pt x="130" y="79"/>
                  </a:lnTo>
                  <a:lnTo>
                    <a:pt x="130" y="81"/>
                  </a:lnTo>
                  <a:lnTo>
                    <a:pt x="130" y="83"/>
                  </a:lnTo>
                  <a:lnTo>
                    <a:pt x="130" y="85"/>
                  </a:lnTo>
                  <a:lnTo>
                    <a:pt x="130" y="88"/>
                  </a:lnTo>
                  <a:lnTo>
                    <a:pt x="130" y="90"/>
                  </a:lnTo>
                  <a:lnTo>
                    <a:pt x="130" y="93"/>
                  </a:lnTo>
                  <a:lnTo>
                    <a:pt x="129" y="96"/>
                  </a:lnTo>
                  <a:lnTo>
                    <a:pt x="128" y="97"/>
                  </a:lnTo>
                  <a:lnTo>
                    <a:pt x="127" y="102"/>
                  </a:lnTo>
                  <a:lnTo>
                    <a:pt x="125" y="106"/>
                  </a:lnTo>
                  <a:lnTo>
                    <a:pt x="124" y="107"/>
                  </a:lnTo>
                  <a:lnTo>
                    <a:pt x="122" y="108"/>
                  </a:lnTo>
                  <a:lnTo>
                    <a:pt x="119" y="108"/>
                  </a:lnTo>
                  <a:lnTo>
                    <a:pt x="117" y="108"/>
                  </a:lnTo>
                  <a:lnTo>
                    <a:pt x="115" y="107"/>
                  </a:lnTo>
                  <a:lnTo>
                    <a:pt x="112" y="107"/>
                  </a:lnTo>
                  <a:lnTo>
                    <a:pt x="108" y="107"/>
                  </a:lnTo>
                  <a:lnTo>
                    <a:pt x="105" y="107"/>
                  </a:lnTo>
                  <a:lnTo>
                    <a:pt x="101" y="107"/>
                  </a:lnTo>
                  <a:lnTo>
                    <a:pt x="97" y="106"/>
                  </a:lnTo>
                  <a:lnTo>
                    <a:pt x="93" y="106"/>
                  </a:lnTo>
                  <a:lnTo>
                    <a:pt x="88" y="104"/>
                  </a:lnTo>
                  <a:lnTo>
                    <a:pt x="84" y="103"/>
                  </a:lnTo>
                  <a:lnTo>
                    <a:pt x="79" y="100"/>
                  </a:lnTo>
                  <a:lnTo>
                    <a:pt x="75" y="98"/>
                  </a:lnTo>
                  <a:lnTo>
                    <a:pt x="71" y="97"/>
                  </a:lnTo>
                  <a:lnTo>
                    <a:pt x="67" y="94"/>
                  </a:lnTo>
                  <a:lnTo>
                    <a:pt x="64" y="91"/>
                  </a:lnTo>
                  <a:lnTo>
                    <a:pt x="61" y="89"/>
                  </a:lnTo>
                  <a:lnTo>
                    <a:pt x="60" y="87"/>
                  </a:lnTo>
                  <a:lnTo>
                    <a:pt x="59" y="84"/>
                  </a:lnTo>
                  <a:lnTo>
                    <a:pt x="59" y="82"/>
                  </a:lnTo>
                  <a:lnTo>
                    <a:pt x="59" y="80"/>
                  </a:lnTo>
                  <a:lnTo>
                    <a:pt x="60" y="77"/>
                  </a:lnTo>
                  <a:lnTo>
                    <a:pt x="60" y="76"/>
                  </a:lnTo>
                  <a:lnTo>
                    <a:pt x="61" y="74"/>
                  </a:lnTo>
                  <a:lnTo>
                    <a:pt x="61" y="73"/>
                  </a:lnTo>
                  <a:lnTo>
                    <a:pt x="61" y="74"/>
                  </a:lnTo>
                  <a:lnTo>
                    <a:pt x="60" y="75"/>
                  </a:lnTo>
                  <a:lnTo>
                    <a:pt x="58" y="76"/>
                  </a:lnTo>
                  <a:lnTo>
                    <a:pt x="57" y="77"/>
                  </a:lnTo>
                  <a:lnTo>
                    <a:pt x="55" y="78"/>
                  </a:lnTo>
                  <a:lnTo>
                    <a:pt x="54" y="78"/>
                  </a:lnTo>
                  <a:lnTo>
                    <a:pt x="52" y="78"/>
                  </a:lnTo>
                  <a:lnTo>
                    <a:pt x="51" y="78"/>
                  </a:lnTo>
                  <a:lnTo>
                    <a:pt x="49" y="77"/>
                  </a:lnTo>
                  <a:lnTo>
                    <a:pt x="48" y="77"/>
                  </a:lnTo>
                  <a:lnTo>
                    <a:pt x="45" y="75"/>
                  </a:lnTo>
                  <a:lnTo>
                    <a:pt x="42" y="73"/>
                  </a:lnTo>
                  <a:lnTo>
                    <a:pt x="39" y="70"/>
                  </a:lnTo>
                  <a:lnTo>
                    <a:pt x="35" y="68"/>
                  </a:lnTo>
                  <a:lnTo>
                    <a:pt x="32" y="66"/>
                  </a:lnTo>
                  <a:lnTo>
                    <a:pt x="30" y="64"/>
                  </a:lnTo>
                  <a:lnTo>
                    <a:pt x="27" y="61"/>
                  </a:lnTo>
                  <a:lnTo>
                    <a:pt x="25" y="58"/>
                  </a:lnTo>
                  <a:lnTo>
                    <a:pt x="23" y="55"/>
                  </a:lnTo>
                  <a:lnTo>
                    <a:pt x="22" y="53"/>
                  </a:lnTo>
                  <a:lnTo>
                    <a:pt x="22" y="50"/>
                  </a:lnTo>
                  <a:lnTo>
                    <a:pt x="22" y="48"/>
                  </a:lnTo>
                  <a:lnTo>
                    <a:pt x="23" y="45"/>
                  </a:lnTo>
                  <a:lnTo>
                    <a:pt x="23" y="44"/>
                  </a:lnTo>
                  <a:lnTo>
                    <a:pt x="25" y="41"/>
                  </a:lnTo>
                  <a:lnTo>
                    <a:pt x="27" y="40"/>
                  </a:lnTo>
                  <a:lnTo>
                    <a:pt x="29" y="38"/>
                  </a:lnTo>
                  <a:lnTo>
                    <a:pt x="31" y="35"/>
                  </a:lnTo>
                  <a:lnTo>
                    <a:pt x="33" y="34"/>
                  </a:lnTo>
                  <a:lnTo>
                    <a:pt x="35" y="32"/>
                  </a:lnTo>
                  <a:lnTo>
                    <a:pt x="36" y="31"/>
                  </a:lnTo>
                  <a:lnTo>
                    <a:pt x="38" y="29"/>
                  </a:lnTo>
                  <a:lnTo>
                    <a:pt x="39" y="28"/>
                  </a:lnTo>
                  <a:lnTo>
                    <a:pt x="41" y="27"/>
                  </a:lnTo>
                  <a:lnTo>
                    <a:pt x="43" y="26"/>
                  </a:lnTo>
                  <a:lnTo>
                    <a:pt x="44" y="24"/>
                  </a:lnTo>
                  <a:lnTo>
                    <a:pt x="46" y="23"/>
                  </a:lnTo>
                  <a:lnTo>
                    <a:pt x="47" y="22"/>
                  </a:lnTo>
                  <a:lnTo>
                    <a:pt x="49" y="20"/>
                  </a:lnTo>
                  <a:lnTo>
                    <a:pt x="50" y="20"/>
                  </a:lnTo>
                  <a:lnTo>
                    <a:pt x="51" y="18"/>
                  </a:lnTo>
                  <a:lnTo>
                    <a:pt x="52" y="17"/>
                  </a:lnTo>
                  <a:lnTo>
                    <a:pt x="53" y="17"/>
                  </a:lnTo>
                  <a:lnTo>
                    <a:pt x="54" y="15"/>
                  </a:lnTo>
                  <a:lnTo>
                    <a:pt x="54" y="14"/>
                  </a:lnTo>
                  <a:lnTo>
                    <a:pt x="55" y="13"/>
                  </a:lnTo>
                  <a:lnTo>
                    <a:pt x="55" y="11"/>
                  </a:lnTo>
                  <a:lnTo>
                    <a:pt x="55" y="10"/>
                  </a:lnTo>
                  <a:lnTo>
                    <a:pt x="55" y="9"/>
                  </a:lnTo>
                  <a:lnTo>
                    <a:pt x="55" y="8"/>
                  </a:lnTo>
                  <a:lnTo>
                    <a:pt x="55" y="9"/>
                  </a:lnTo>
                  <a:lnTo>
                    <a:pt x="54" y="11"/>
                  </a:lnTo>
                  <a:lnTo>
                    <a:pt x="53" y="11"/>
                  </a:lnTo>
                  <a:lnTo>
                    <a:pt x="52" y="13"/>
                  </a:lnTo>
                  <a:lnTo>
                    <a:pt x="51" y="14"/>
                  </a:lnTo>
                  <a:lnTo>
                    <a:pt x="50" y="16"/>
                  </a:lnTo>
                  <a:lnTo>
                    <a:pt x="49" y="17"/>
                  </a:lnTo>
                  <a:lnTo>
                    <a:pt x="48" y="18"/>
                  </a:lnTo>
                  <a:lnTo>
                    <a:pt x="47" y="19"/>
                  </a:lnTo>
                  <a:lnTo>
                    <a:pt x="46" y="20"/>
                  </a:lnTo>
                  <a:lnTo>
                    <a:pt x="45" y="20"/>
                  </a:lnTo>
                  <a:lnTo>
                    <a:pt x="44" y="20"/>
                  </a:lnTo>
                  <a:lnTo>
                    <a:pt x="44" y="21"/>
                  </a:lnTo>
                  <a:lnTo>
                    <a:pt x="42" y="22"/>
                  </a:lnTo>
                  <a:lnTo>
                    <a:pt x="41" y="23"/>
                  </a:lnTo>
                  <a:lnTo>
                    <a:pt x="38" y="25"/>
                  </a:lnTo>
                  <a:lnTo>
                    <a:pt x="36" y="27"/>
                  </a:lnTo>
                  <a:lnTo>
                    <a:pt x="33" y="29"/>
                  </a:lnTo>
                  <a:lnTo>
                    <a:pt x="30" y="32"/>
                  </a:lnTo>
                  <a:lnTo>
                    <a:pt x="28" y="34"/>
                  </a:lnTo>
                  <a:lnTo>
                    <a:pt x="26" y="35"/>
                  </a:lnTo>
                  <a:lnTo>
                    <a:pt x="25" y="37"/>
                  </a:lnTo>
                  <a:lnTo>
                    <a:pt x="23" y="38"/>
                  </a:lnTo>
                  <a:lnTo>
                    <a:pt x="23" y="40"/>
                  </a:lnTo>
                  <a:lnTo>
                    <a:pt x="22" y="41"/>
                  </a:lnTo>
                  <a:lnTo>
                    <a:pt x="22" y="42"/>
                  </a:lnTo>
                  <a:lnTo>
                    <a:pt x="22" y="43"/>
                  </a:lnTo>
                  <a:lnTo>
                    <a:pt x="20" y="44"/>
                  </a:lnTo>
                  <a:lnTo>
                    <a:pt x="20" y="45"/>
                  </a:lnTo>
                  <a:lnTo>
                    <a:pt x="19" y="45"/>
                  </a:lnTo>
                  <a:lnTo>
                    <a:pt x="18" y="45"/>
                  </a:lnTo>
                  <a:lnTo>
                    <a:pt x="17" y="44"/>
                  </a:lnTo>
                  <a:lnTo>
                    <a:pt x="16" y="44"/>
                  </a:lnTo>
                  <a:lnTo>
                    <a:pt x="15" y="42"/>
                  </a:lnTo>
                  <a:lnTo>
                    <a:pt x="14" y="41"/>
                  </a:lnTo>
                  <a:lnTo>
                    <a:pt x="14" y="40"/>
                  </a:lnTo>
                  <a:lnTo>
                    <a:pt x="13" y="38"/>
                  </a:lnTo>
                  <a:lnTo>
                    <a:pt x="12" y="37"/>
                  </a:lnTo>
                  <a:lnTo>
                    <a:pt x="12" y="35"/>
                  </a:lnTo>
                  <a:lnTo>
                    <a:pt x="12" y="34"/>
                  </a:lnTo>
                  <a:lnTo>
                    <a:pt x="12" y="32"/>
                  </a:lnTo>
                  <a:lnTo>
                    <a:pt x="13" y="29"/>
                  </a:lnTo>
                  <a:lnTo>
                    <a:pt x="13" y="27"/>
                  </a:lnTo>
                  <a:lnTo>
                    <a:pt x="13" y="24"/>
                  </a:lnTo>
                  <a:lnTo>
                    <a:pt x="14" y="21"/>
                  </a:lnTo>
                  <a:lnTo>
                    <a:pt x="14" y="18"/>
                  </a:lnTo>
                  <a:lnTo>
                    <a:pt x="14" y="14"/>
                  </a:lnTo>
                  <a:lnTo>
                    <a:pt x="13" y="11"/>
                  </a:lnTo>
                  <a:lnTo>
                    <a:pt x="12" y="8"/>
                  </a:lnTo>
                  <a:lnTo>
                    <a:pt x="11" y="6"/>
                  </a:lnTo>
                  <a:lnTo>
                    <a:pt x="10" y="4"/>
                  </a:lnTo>
                  <a:lnTo>
                    <a:pt x="8" y="3"/>
                  </a:lnTo>
                  <a:lnTo>
                    <a:pt x="6" y="2"/>
                  </a:lnTo>
                  <a:lnTo>
                    <a:pt x="5" y="1"/>
                  </a:lnTo>
                  <a:lnTo>
                    <a:pt x="3" y="0"/>
                  </a:lnTo>
                  <a:lnTo>
                    <a:pt x="2" y="0"/>
                  </a:lnTo>
                  <a:lnTo>
                    <a:pt x="4" y="1"/>
                  </a:lnTo>
                  <a:lnTo>
                    <a:pt x="5" y="3"/>
                  </a:lnTo>
                  <a:lnTo>
                    <a:pt x="6" y="3"/>
                  </a:lnTo>
                  <a:lnTo>
                    <a:pt x="7" y="5"/>
                  </a:lnTo>
                  <a:lnTo>
                    <a:pt x="8" y="6"/>
                  </a:lnTo>
                  <a:lnTo>
                    <a:pt x="9" y="8"/>
                  </a:lnTo>
                  <a:lnTo>
                    <a:pt x="9" y="10"/>
                  </a:lnTo>
                  <a:lnTo>
                    <a:pt x="10" y="11"/>
                  </a:lnTo>
                  <a:lnTo>
                    <a:pt x="10" y="13"/>
                  </a:lnTo>
                  <a:lnTo>
                    <a:pt x="10" y="14"/>
                  </a:lnTo>
                  <a:lnTo>
                    <a:pt x="9" y="18"/>
                  </a:lnTo>
                  <a:lnTo>
                    <a:pt x="9" y="22"/>
                  </a:lnTo>
                  <a:lnTo>
                    <a:pt x="8" y="25"/>
                  </a:lnTo>
                  <a:lnTo>
                    <a:pt x="8" y="29"/>
                  </a:lnTo>
                  <a:lnTo>
                    <a:pt x="8" y="33"/>
                  </a:lnTo>
                  <a:lnTo>
                    <a:pt x="8" y="36"/>
                  </a:lnTo>
                  <a:lnTo>
                    <a:pt x="8" y="39"/>
                  </a:lnTo>
                  <a:lnTo>
                    <a:pt x="9" y="42"/>
                  </a:lnTo>
                  <a:lnTo>
                    <a:pt x="11" y="45"/>
                  </a:lnTo>
                  <a:lnTo>
                    <a:pt x="13" y="47"/>
                  </a:lnTo>
                  <a:lnTo>
                    <a:pt x="13" y="48"/>
                  </a:lnTo>
                  <a:lnTo>
                    <a:pt x="14" y="48"/>
                  </a:lnTo>
                  <a:lnTo>
                    <a:pt x="14" y="49"/>
                  </a:lnTo>
                  <a:lnTo>
                    <a:pt x="14" y="50"/>
                  </a:lnTo>
                  <a:lnTo>
                    <a:pt x="14" y="51"/>
                  </a:lnTo>
                  <a:lnTo>
                    <a:pt x="13" y="52"/>
                  </a:lnTo>
                  <a:lnTo>
                    <a:pt x="13" y="53"/>
                  </a:lnTo>
                  <a:lnTo>
                    <a:pt x="12" y="53"/>
                  </a:lnTo>
                  <a:lnTo>
                    <a:pt x="11" y="54"/>
                  </a:lnTo>
                  <a:lnTo>
                    <a:pt x="9" y="54"/>
                  </a:lnTo>
                  <a:lnTo>
                    <a:pt x="8" y="55"/>
                  </a:lnTo>
                  <a:lnTo>
                    <a:pt x="6" y="55"/>
                  </a:lnTo>
                  <a:lnTo>
                    <a:pt x="4" y="57"/>
                  </a:lnTo>
                  <a:lnTo>
                    <a:pt x="3" y="58"/>
                  </a:lnTo>
                  <a:lnTo>
                    <a:pt x="2" y="58"/>
                  </a:lnTo>
                  <a:lnTo>
                    <a:pt x="0" y="60"/>
                  </a:lnTo>
                  <a:lnTo>
                    <a:pt x="1" y="60"/>
                  </a:lnTo>
                  <a:lnTo>
                    <a:pt x="2" y="59"/>
                  </a:lnTo>
                  <a:lnTo>
                    <a:pt x="3" y="58"/>
                  </a:lnTo>
                  <a:lnTo>
                    <a:pt x="5" y="58"/>
                  </a:lnTo>
                  <a:lnTo>
                    <a:pt x="7" y="57"/>
                  </a:lnTo>
                  <a:lnTo>
                    <a:pt x="9" y="56"/>
                  </a:lnTo>
                  <a:lnTo>
                    <a:pt x="12" y="55"/>
                  </a:lnTo>
                  <a:lnTo>
                    <a:pt x="14" y="54"/>
                  </a:lnTo>
                  <a:lnTo>
                    <a:pt x="16" y="54"/>
                  </a:lnTo>
                  <a:lnTo>
                    <a:pt x="17" y="54"/>
                  </a:lnTo>
                  <a:lnTo>
                    <a:pt x="19" y="54"/>
                  </a:lnTo>
                  <a:lnTo>
                    <a:pt x="20" y="55"/>
                  </a:lnTo>
                  <a:lnTo>
                    <a:pt x="20" y="56"/>
                  </a:lnTo>
                  <a:lnTo>
                    <a:pt x="20" y="57"/>
                  </a:lnTo>
                  <a:lnTo>
                    <a:pt x="21" y="58"/>
                  </a:lnTo>
                  <a:lnTo>
                    <a:pt x="22" y="60"/>
                  </a:lnTo>
                  <a:lnTo>
                    <a:pt x="23" y="61"/>
                  </a:lnTo>
                  <a:lnTo>
                    <a:pt x="23" y="62"/>
                  </a:lnTo>
                  <a:lnTo>
                    <a:pt x="25" y="63"/>
                  </a:lnTo>
                  <a:lnTo>
                    <a:pt x="26" y="65"/>
                  </a:lnTo>
                  <a:lnTo>
                    <a:pt x="28" y="67"/>
                  </a:lnTo>
                  <a:lnTo>
                    <a:pt x="30" y="70"/>
                  </a:lnTo>
                  <a:lnTo>
                    <a:pt x="33" y="72"/>
                  </a:lnTo>
                  <a:lnTo>
                    <a:pt x="38" y="74"/>
                  </a:lnTo>
                  <a:lnTo>
                    <a:pt x="42" y="77"/>
                  </a:lnTo>
                  <a:lnTo>
                    <a:pt x="47" y="79"/>
                  </a:lnTo>
                  <a:lnTo>
                    <a:pt x="47" y="80"/>
                  </a:lnTo>
                  <a:lnTo>
                    <a:pt x="48" y="80"/>
                  </a:lnTo>
                  <a:lnTo>
                    <a:pt x="48" y="81"/>
                  </a:lnTo>
                  <a:lnTo>
                    <a:pt x="48" y="82"/>
                  </a:lnTo>
                  <a:lnTo>
                    <a:pt x="48" y="83"/>
                  </a:lnTo>
                  <a:lnTo>
                    <a:pt x="48" y="84"/>
                  </a:lnTo>
                  <a:lnTo>
                    <a:pt x="47" y="85"/>
                  </a:lnTo>
                  <a:lnTo>
                    <a:pt x="48" y="85"/>
                  </a:lnTo>
                  <a:lnTo>
                    <a:pt x="48" y="84"/>
                  </a:lnTo>
                  <a:lnTo>
                    <a:pt x="49" y="84"/>
                  </a:lnTo>
                  <a:lnTo>
                    <a:pt x="51" y="84"/>
                  </a:lnTo>
                  <a:lnTo>
                    <a:pt x="52" y="84"/>
                  </a:lnTo>
                  <a:lnTo>
                    <a:pt x="53" y="85"/>
                  </a:lnTo>
                  <a:lnTo>
                    <a:pt x="54" y="85"/>
                  </a:lnTo>
                  <a:lnTo>
                    <a:pt x="55" y="86"/>
                  </a:lnTo>
                  <a:lnTo>
                    <a:pt x="55" y="87"/>
                  </a:lnTo>
                  <a:lnTo>
                    <a:pt x="56" y="88"/>
                  </a:lnTo>
                  <a:lnTo>
                    <a:pt x="57" y="89"/>
                  </a:lnTo>
                  <a:lnTo>
                    <a:pt x="58" y="91"/>
                  </a:lnTo>
                  <a:lnTo>
                    <a:pt x="58" y="92"/>
                  </a:lnTo>
                  <a:lnTo>
                    <a:pt x="61" y="94"/>
                  </a:lnTo>
                  <a:lnTo>
                    <a:pt x="64" y="96"/>
                  </a:lnTo>
                  <a:lnTo>
                    <a:pt x="67" y="97"/>
                  </a:lnTo>
                  <a:lnTo>
                    <a:pt x="70" y="100"/>
                  </a:lnTo>
                  <a:lnTo>
                    <a:pt x="74" y="101"/>
                  </a:lnTo>
                  <a:lnTo>
                    <a:pt x="79" y="103"/>
                  </a:lnTo>
                  <a:lnTo>
                    <a:pt x="83" y="105"/>
                  </a:lnTo>
                  <a:lnTo>
                    <a:pt x="87" y="106"/>
                  </a:lnTo>
                  <a:lnTo>
                    <a:pt x="91" y="108"/>
                  </a:lnTo>
                  <a:lnTo>
                    <a:pt x="93" y="108"/>
                  </a:lnTo>
                  <a:lnTo>
                    <a:pt x="95" y="108"/>
                  </a:lnTo>
                  <a:lnTo>
                    <a:pt x="96" y="109"/>
                  </a:lnTo>
                  <a:lnTo>
                    <a:pt x="99" y="110"/>
                  </a:lnTo>
                  <a:lnTo>
                    <a:pt x="100" y="110"/>
                  </a:lnTo>
                  <a:lnTo>
                    <a:pt x="102" y="110"/>
                  </a:lnTo>
                  <a:lnTo>
                    <a:pt x="105" y="111"/>
                  </a:lnTo>
                  <a:lnTo>
                    <a:pt x="108" y="111"/>
                  </a:lnTo>
                  <a:lnTo>
                    <a:pt x="110" y="111"/>
                  </a:lnTo>
                  <a:lnTo>
                    <a:pt x="114" y="112"/>
                  </a:lnTo>
                  <a:lnTo>
                    <a:pt x="116" y="112"/>
                  </a:lnTo>
                  <a:lnTo>
                    <a:pt x="118" y="113"/>
                  </a:lnTo>
                  <a:lnTo>
                    <a:pt x="120" y="113"/>
                  </a:lnTo>
                  <a:lnTo>
                    <a:pt x="122" y="114"/>
                  </a:lnTo>
                  <a:lnTo>
                    <a:pt x="124" y="114"/>
                  </a:lnTo>
                  <a:lnTo>
                    <a:pt x="125" y="116"/>
                  </a:lnTo>
                  <a:lnTo>
                    <a:pt x="126" y="117"/>
                  </a:lnTo>
                  <a:lnTo>
                    <a:pt x="127" y="120"/>
                  </a:lnTo>
                  <a:lnTo>
                    <a:pt x="128" y="123"/>
                  </a:lnTo>
                  <a:lnTo>
                    <a:pt x="128" y="127"/>
                  </a:lnTo>
                  <a:lnTo>
                    <a:pt x="128" y="128"/>
                  </a:lnTo>
                  <a:lnTo>
                    <a:pt x="127" y="126"/>
                  </a:lnTo>
                  <a:lnTo>
                    <a:pt x="127" y="124"/>
                  </a:lnTo>
                  <a:lnTo>
                    <a:pt x="127" y="121"/>
                  </a:lnTo>
                  <a:lnTo>
                    <a:pt x="127" y="119"/>
                  </a:lnTo>
                  <a:lnTo>
                    <a:pt x="128" y="116"/>
                  </a:lnTo>
                  <a:lnTo>
                    <a:pt x="130" y="113"/>
                  </a:lnTo>
                  <a:lnTo>
                    <a:pt x="133" y="111"/>
                  </a:lnTo>
                  <a:lnTo>
                    <a:pt x="137" y="109"/>
                  </a:lnTo>
                  <a:lnTo>
                    <a:pt x="139" y="108"/>
                  </a:lnTo>
                  <a:lnTo>
                    <a:pt x="141" y="108"/>
                  </a:lnTo>
                  <a:lnTo>
                    <a:pt x="144" y="108"/>
                  </a:lnTo>
                  <a:lnTo>
                    <a:pt x="147" y="108"/>
                  </a:lnTo>
                  <a:lnTo>
                    <a:pt x="150" y="107"/>
                  </a:lnTo>
                  <a:lnTo>
                    <a:pt x="153" y="107"/>
                  </a:lnTo>
                  <a:lnTo>
                    <a:pt x="155" y="107"/>
                  </a:lnTo>
                  <a:lnTo>
                    <a:pt x="157" y="107"/>
                  </a:lnTo>
                  <a:lnTo>
                    <a:pt x="159" y="107"/>
                  </a:lnTo>
                  <a:lnTo>
                    <a:pt x="161" y="106"/>
                  </a:lnTo>
                  <a:lnTo>
                    <a:pt x="165" y="106"/>
                  </a:lnTo>
                  <a:lnTo>
                    <a:pt x="168" y="107"/>
                  </a:lnTo>
                  <a:lnTo>
                    <a:pt x="170" y="108"/>
                  </a:lnTo>
                  <a:lnTo>
                    <a:pt x="172" y="110"/>
                  </a:lnTo>
                  <a:lnTo>
                    <a:pt x="174" y="111"/>
                  </a:lnTo>
                  <a:lnTo>
                    <a:pt x="175" y="113"/>
                  </a:lnTo>
                  <a:lnTo>
                    <a:pt x="176" y="115"/>
                  </a:lnTo>
                  <a:lnTo>
                    <a:pt x="176" y="117"/>
                  </a:lnTo>
                  <a:lnTo>
                    <a:pt x="176" y="118"/>
                  </a:lnTo>
                  <a:lnTo>
                    <a:pt x="176" y="117"/>
                  </a:lnTo>
                  <a:lnTo>
                    <a:pt x="175" y="116"/>
                  </a:lnTo>
                  <a:lnTo>
                    <a:pt x="175" y="114"/>
                  </a:lnTo>
                  <a:lnTo>
                    <a:pt x="175" y="113"/>
                  </a:lnTo>
                  <a:lnTo>
                    <a:pt x="176" y="111"/>
                  </a:lnTo>
                  <a:lnTo>
                    <a:pt x="178" y="110"/>
                  </a:lnTo>
                  <a:lnTo>
                    <a:pt x="181" y="108"/>
                  </a:lnTo>
                  <a:lnTo>
                    <a:pt x="186" y="108"/>
                  </a:lnTo>
                  <a:lnTo>
                    <a:pt x="191" y="107"/>
                  </a:lnTo>
                  <a:lnTo>
                    <a:pt x="197" y="107"/>
                  </a:lnTo>
                  <a:lnTo>
                    <a:pt x="203" y="107"/>
                  </a:lnTo>
                  <a:lnTo>
                    <a:pt x="207" y="107"/>
                  </a:lnTo>
                  <a:lnTo>
                    <a:pt x="211" y="106"/>
                  </a:lnTo>
                  <a:lnTo>
                    <a:pt x="214" y="106"/>
                  </a:lnTo>
                  <a:lnTo>
                    <a:pt x="217" y="104"/>
                  </a:lnTo>
                  <a:lnTo>
                    <a:pt x="220" y="103"/>
                  </a:lnTo>
                  <a:lnTo>
                    <a:pt x="222" y="102"/>
                  </a:lnTo>
                  <a:lnTo>
                    <a:pt x="224" y="100"/>
                  </a:lnTo>
                  <a:lnTo>
                    <a:pt x="225" y="98"/>
                  </a:lnTo>
                  <a:lnTo>
                    <a:pt x="226" y="97"/>
                  </a:lnTo>
                  <a:lnTo>
                    <a:pt x="226" y="96"/>
                  </a:lnTo>
                  <a:lnTo>
                    <a:pt x="226" y="94"/>
                  </a:lnTo>
                  <a:lnTo>
                    <a:pt x="226" y="91"/>
                  </a:lnTo>
                  <a:lnTo>
                    <a:pt x="226" y="89"/>
                  </a:lnTo>
                  <a:lnTo>
                    <a:pt x="225" y="86"/>
                  </a:lnTo>
                  <a:lnTo>
                    <a:pt x="224" y="83"/>
                  </a:lnTo>
                  <a:lnTo>
                    <a:pt x="223" y="80"/>
                  </a:lnTo>
                  <a:lnTo>
                    <a:pt x="221" y="77"/>
                  </a:lnTo>
                  <a:lnTo>
                    <a:pt x="220" y="7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 name="Freeform 339"/>
            <p:cNvSpPr>
              <a:spLocks/>
            </p:cNvSpPr>
            <p:nvPr/>
          </p:nvSpPr>
          <p:spPr bwMode="auto">
            <a:xfrm>
              <a:off x="2998" y="1720"/>
              <a:ext cx="226" cy="129"/>
            </a:xfrm>
            <a:custGeom>
              <a:avLst/>
              <a:gdLst>
                <a:gd name="T0" fmla="*/ 222 w 226"/>
                <a:gd name="T1" fmla="*/ 114 h 128"/>
                <a:gd name="T2" fmla="*/ 217 w 226"/>
                <a:gd name="T3" fmla="*/ 126 h 128"/>
                <a:gd name="T4" fmla="*/ 191 w 226"/>
                <a:gd name="T5" fmla="*/ 132 h 128"/>
                <a:gd name="T6" fmla="*/ 172 w 226"/>
                <a:gd name="T7" fmla="*/ 116 h 128"/>
                <a:gd name="T8" fmla="*/ 173 w 226"/>
                <a:gd name="T9" fmla="*/ 108 h 128"/>
                <a:gd name="T10" fmla="*/ 171 w 226"/>
                <a:gd name="T11" fmla="*/ 122 h 128"/>
                <a:gd name="T12" fmla="*/ 164 w 226"/>
                <a:gd name="T13" fmla="*/ 132 h 128"/>
                <a:gd name="T14" fmla="*/ 133 w 226"/>
                <a:gd name="T15" fmla="*/ 135 h 128"/>
                <a:gd name="T16" fmla="*/ 132 w 226"/>
                <a:gd name="T17" fmla="*/ 125 h 128"/>
                <a:gd name="T18" fmla="*/ 131 w 226"/>
                <a:gd name="T19" fmla="*/ 117 h 128"/>
                <a:gd name="T20" fmla="*/ 130 w 226"/>
                <a:gd name="T21" fmla="*/ 107 h 128"/>
                <a:gd name="T22" fmla="*/ 130 w 226"/>
                <a:gd name="T23" fmla="*/ 116 h 128"/>
                <a:gd name="T24" fmla="*/ 124 w 226"/>
                <a:gd name="T25" fmla="*/ 135 h 128"/>
                <a:gd name="T26" fmla="*/ 105 w 226"/>
                <a:gd name="T27" fmla="*/ 135 h 128"/>
                <a:gd name="T28" fmla="*/ 75 w 226"/>
                <a:gd name="T29" fmla="*/ 126 h 128"/>
                <a:gd name="T30" fmla="*/ 59 w 226"/>
                <a:gd name="T31" fmla="*/ 110 h 128"/>
                <a:gd name="T32" fmla="*/ 60 w 226"/>
                <a:gd name="T33" fmla="*/ 103 h 128"/>
                <a:gd name="T34" fmla="*/ 49 w 226"/>
                <a:gd name="T35" fmla="*/ 105 h 128"/>
                <a:gd name="T36" fmla="*/ 30 w 226"/>
                <a:gd name="T37" fmla="*/ 92 h 128"/>
                <a:gd name="T38" fmla="*/ 23 w 226"/>
                <a:gd name="T39" fmla="*/ 45 h 128"/>
                <a:gd name="T40" fmla="*/ 35 w 226"/>
                <a:gd name="T41" fmla="*/ 32 h 128"/>
                <a:gd name="T42" fmla="*/ 46 w 226"/>
                <a:gd name="T43" fmla="*/ 23 h 128"/>
                <a:gd name="T44" fmla="*/ 54 w 226"/>
                <a:gd name="T45" fmla="*/ 15 h 128"/>
                <a:gd name="T46" fmla="*/ 55 w 226"/>
                <a:gd name="T47" fmla="*/ 8 h 128"/>
                <a:gd name="T48" fmla="*/ 49 w 226"/>
                <a:gd name="T49" fmla="*/ 17 h 128"/>
                <a:gd name="T50" fmla="*/ 42 w 226"/>
                <a:gd name="T51" fmla="*/ 22 h 128"/>
                <a:gd name="T52" fmla="*/ 26 w 226"/>
                <a:gd name="T53" fmla="*/ 35 h 128"/>
                <a:gd name="T54" fmla="*/ 20 w 226"/>
                <a:gd name="T55" fmla="*/ 44 h 128"/>
                <a:gd name="T56" fmla="*/ 15 w 226"/>
                <a:gd name="T57" fmla="*/ 42 h 128"/>
                <a:gd name="T58" fmla="*/ 12 w 226"/>
                <a:gd name="T59" fmla="*/ 32 h 128"/>
                <a:gd name="T60" fmla="*/ 13 w 226"/>
                <a:gd name="T61" fmla="*/ 11 h 128"/>
                <a:gd name="T62" fmla="*/ 3 w 226"/>
                <a:gd name="T63" fmla="*/ 0 h 128"/>
                <a:gd name="T64" fmla="*/ 8 w 226"/>
                <a:gd name="T65" fmla="*/ 6 h 128"/>
                <a:gd name="T66" fmla="*/ 9 w 226"/>
                <a:gd name="T67" fmla="*/ 22 h 128"/>
                <a:gd name="T68" fmla="*/ 11 w 226"/>
                <a:gd name="T69" fmla="*/ 45 h 128"/>
                <a:gd name="T70" fmla="*/ 14 w 226"/>
                <a:gd name="T71" fmla="*/ 50 h 128"/>
                <a:gd name="T72" fmla="*/ 9 w 226"/>
                <a:gd name="T73" fmla="*/ 54 h 128"/>
                <a:gd name="T74" fmla="*/ 1 w 226"/>
                <a:gd name="T75" fmla="*/ 60 h 128"/>
                <a:gd name="T76" fmla="*/ 14 w 226"/>
                <a:gd name="T77" fmla="*/ 54 h 128"/>
                <a:gd name="T78" fmla="*/ 20 w 226"/>
                <a:gd name="T79" fmla="*/ 56 h 128"/>
                <a:gd name="T80" fmla="*/ 23 w 226"/>
                <a:gd name="T81" fmla="*/ 62 h 128"/>
                <a:gd name="T82" fmla="*/ 42 w 226"/>
                <a:gd name="T83" fmla="*/ 105 h 128"/>
                <a:gd name="T84" fmla="*/ 48 w 226"/>
                <a:gd name="T85" fmla="*/ 111 h 128"/>
                <a:gd name="T86" fmla="*/ 49 w 226"/>
                <a:gd name="T87" fmla="*/ 112 h 128"/>
                <a:gd name="T88" fmla="*/ 54 w 226"/>
                <a:gd name="T89" fmla="*/ 113 h 128"/>
                <a:gd name="T90" fmla="*/ 58 w 226"/>
                <a:gd name="T91" fmla="*/ 119 h 128"/>
                <a:gd name="T92" fmla="*/ 79 w 226"/>
                <a:gd name="T93" fmla="*/ 131 h 128"/>
                <a:gd name="T94" fmla="*/ 99 w 226"/>
                <a:gd name="T95" fmla="*/ 138 h 128"/>
                <a:gd name="T96" fmla="*/ 116 w 226"/>
                <a:gd name="T97" fmla="*/ 140 h 128"/>
                <a:gd name="T98" fmla="*/ 127 w 226"/>
                <a:gd name="T99" fmla="*/ 148 h 128"/>
                <a:gd name="T100" fmla="*/ 127 w 226"/>
                <a:gd name="T101" fmla="*/ 147 h 128"/>
                <a:gd name="T102" fmla="*/ 144 w 226"/>
                <a:gd name="T103" fmla="*/ 136 h 128"/>
                <a:gd name="T104" fmla="*/ 161 w 226"/>
                <a:gd name="T105" fmla="*/ 134 h 128"/>
                <a:gd name="T106" fmla="*/ 176 w 226"/>
                <a:gd name="T107" fmla="*/ 143 h 128"/>
                <a:gd name="T108" fmla="*/ 175 w 226"/>
                <a:gd name="T109" fmla="*/ 141 h 128"/>
                <a:gd name="T110" fmla="*/ 203 w 226"/>
                <a:gd name="T111" fmla="*/ 135 h 128"/>
                <a:gd name="T112" fmla="*/ 224 w 226"/>
                <a:gd name="T113" fmla="*/ 128 h 128"/>
                <a:gd name="T114" fmla="*/ 225 w 226"/>
                <a:gd name="T115" fmla="*/ 114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28"/>
                <a:gd name="T176" fmla="*/ 226 w 226"/>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28">
                  <a:moveTo>
                    <a:pt x="220" y="73"/>
                  </a:moveTo>
                  <a:lnTo>
                    <a:pt x="220" y="74"/>
                  </a:lnTo>
                  <a:lnTo>
                    <a:pt x="221" y="76"/>
                  </a:lnTo>
                  <a:lnTo>
                    <a:pt x="221" y="78"/>
                  </a:lnTo>
                  <a:lnTo>
                    <a:pt x="221" y="81"/>
                  </a:lnTo>
                  <a:lnTo>
                    <a:pt x="222" y="84"/>
                  </a:lnTo>
                  <a:lnTo>
                    <a:pt x="222" y="86"/>
                  </a:lnTo>
                  <a:lnTo>
                    <a:pt x="222" y="89"/>
                  </a:lnTo>
                  <a:lnTo>
                    <a:pt x="221" y="91"/>
                  </a:lnTo>
                  <a:lnTo>
                    <a:pt x="221" y="93"/>
                  </a:lnTo>
                  <a:lnTo>
                    <a:pt x="220" y="95"/>
                  </a:lnTo>
                  <a:lnTo>
                    <a:pt x="220" y="96"/>
                  </a:lnTo>
                  <a:lnTo>
                    <a:pt x="219" y="97"/>
                  </a:lnTo>
                  <a:lnTo>
                    <a:pt x="217" y="98"/>
                  </a:lnTo>
                  <a:lnTo>
                    <a:pt x="214" y="100"/>
                  </a:lnTo>
                  <a:lnTo>
                    <a:pt x="211" y="100"/>
                  </a:lnTo>
                  <a:lnTo>
                    <a:pt x="208" y="101"/>
                  </a:lnTo>
                  <a:lnTo>
                    <a:pt x="204" y="103"/>
                  </a:lnTo>
                  <a:lnTo>
                    <a:pt x="200" y="103"/>
                  </a:lnTo>
                  <a:lnTo>
                    <a:pt x="196" y="104"/>
                  </a:lnTo>
                  <a:lnTo>
                    <a:pt x="191" y="104"/>
                  </a:lnTo>
                  <a:lnTo>
                    <a:pt x="185" y="105"/>
                  </a:lnTo>
                  <a:lnTo>
                    <a:pt x="179" y="104"/>
                  </a:lnTo>
                  <a:lnTo>
                    <a:pt x="176" y="102"/>
                  </a:lnTo>
                  <a:lnTo>
                    <a:pt x="174" y="99"/>
                  </a:lnTo>
                  <a:lnTo>
                    <a:pt x="172" y="96"/>
                  </a:lnTo>
                  <a:lnTo>
                    <a:pt x="172" y="92"/>
                  </a:lnTo>
                  <a:lnTo>
                    <a:pt x="172" y="88"/>
                  </a:lnTo>
                  <a:lnTo>
                    <a:pt x="172" y="85"/>
                  </a:lnTo>
                  <a:lnTo>
                    <a:pt x="173" y="82"/>
                  </a:lnTo>
                  <a:lnTo>
                    <a:pt x="173" y="79"/>
                  </a:lnTo>
                  <a:lnTo>
                    <a:pt x="174" y="78"/>
                  </a:lnTo>
                  <a:lnTo>
                    <a:pt x="173" y="79"/>
                  </a:lnTo>
                  <a:lnTo>
                    <a:pt x="173" y="80"/>
                  </a:lnTo>
                  <a:lnTo>
                    <a:pt x="173" y="82"/>
                  </a:lnTo>
                  <a:lnTo>
                    <a:pt x="172" y="85"/>
                  </a:lnTo>
                  <a:lnTo>
                    <a:pt x="172" y="87"/>
                  </a:lnTo>
                  <a:lnTo>
                    <a:pt x="172" y="89"/>
                  </a:lnTo>
                  <a:lnTo>
                    <a:pt x="172" y="91"/>
                  </a:lnTo>
                  <a:lnTo>
                    <a:pt x="171" y="93"/>
                  </a:lnTo>
                  <a:lnTo>
                    <a:pt x="171" y="94"/>
                  </a:lnTo>
                  <a:lnTo>
                    <a:pt x="172" y="96"/>
                  </a:lnTo>
                  <a:lnTo>
                    <a:pt x="172" y="98"/>
                  </a:lnTo>
                  <a:lnTo>
                    <a:pt x="172" y="100"/>
                  </a:lnTo>
                  <a:lnTo>
                    <a:pt x="172" y="101"/>
                  </a:lnTo>
                  <a:lnTo>
                    <a:pt x="171" y="103"/>
                  </a:lnTo>
                  <a:lnTo>
                    <a:pt x="169" y="103"/>
                  </a:lnTo>
                  <a:lnTo>
                    <a:pt x="164" y="104"/>
                  </a:lnTo>
                  <a:lnTo>
                    <a:pt x="158" y="104"/>
                  </a:lnTo>
                  <a:lnTo>
                    <a:pt x="149" y="104"/>
                  </a:lnTo>
                  <a:lnTo>
                    <a:pt x="146" y="104"/>
                  </a:lnTo>
                  <a:lnTo>
                    <a:pt x="141" y="105"/>
                  </a:lnTo>
                  <a:lnTo>
                    <a:pt x="138" y="106"/>
                  </a:lnTo>
                  <a:lnTo>
                    <a:pt x="135" y="106"/>
                  </a:lnTo>
                  <a:lnTo>
                    <a:pt x="133" y="107"/>
                  </a:lnTo>
                  <a:lnTo>
                    <a:pt x="131" y="107"/>
                  </a:lnTo>
                  <a:lnTo>
                    <a:pt x="130" y="106"/>
                  </a:lnTo>
                  <a:lnTo>
                    <a:pt x="130" y="105"/>
                  </a:lnTo>
                  <a:lnTo>
                    <a:pt x="130" y="103"/>
                  </a:lnTo>
                  <a:lnTo>
                    <a:pt x="131" y="99"/>
                  </a:lnTo>
                  <a:lnTo>
                    <a:pt x="132" y="98"/>
                  </a:lnTo>
                  <a:lnTo>
                    <a:pt x="132" y="97"/>
                  </a:lnTo>
                  <a:lnTo>
                    <a:pt x="132" y="96"/>
                  </a:lnTo>
                  <a:lnTo>
                    <a:pt x="132" y="94"/>
                  </a:lnTo>
                  <a:lnTo>
                    <a:pt x="132" y="92"/>
                  </a:lnTo>
                  <a:lnTo>
                    <a:pt x="131" y="91"/>
                  </a:lnTo>
                  <a:lnTo>
                    <a:pt x="131" y="89"/>
                  </a:lnTo>
                  <a:lnTo>
                    <a:pt x="131" y="87"/>
                  </a:lnTo>
                  <a:lnTo>
                    <a:pt x="131" y="85"/>
                  </a:lnTo>
                  <a:lnTo>
                    <a:pt x="131" y="84"/>
                  </a:lnTo>
                  <a:lnTo>
                    <a:pt x="131" y="83"/>
                  </a:lnTo>
                  <a:lnTo>
                    <a:pt x="131" y="81"/>
                  </a:lnTo>
                  <a:lnTo>
                    <a:pt x="131" y="80"/>
                  </a:lnTo>
                  <a:lnTo>
                    <a:pt x="130" y="79"/>
                  </a:lnTo>
                  <a:lnTo>
                    <a:pt x="130" y="78"/>
                  </a:lnTo>
                  <a:lnTo>
                    <a:pt x="130" y="79"/>
                  </a:lnTo>
                  <a:lnTo>
                    <a:pt x="130" y="81"/>
                  </a:lnTo>
                  <a:lnTo>
                    <a:pt x="130" y="83"/>
                  </a:lnTo>
                  <a:lnTo>
                    <a:pt x="130" y="85"/>
                  </a:lnTo>
                  <a:lnTo>
                    <a:pt x="130" y="88"/>
                  </a:lnTo>
                  <a:lnTo>
                    <a:pt x="130" y="90"/>
                  </a:lnTo>
                  <a:lnTo>
                    <a:pt x="130" y="93"/>
                  </a:lnTo>
                  <a:lnTo>
                    <a:pt x="129" y="96"/>
                  </a:lnTo>
                  <a:lnTo>
                    <a:pt x="128" y="97"/>
                  </a:lnTo>
                  <a:lnTo>
                    <a:pt x="127" y="102"/>
                  </a:lnTo>
                  <a:lnTo>
                    <a:pt x="125" y="106"/>
                  </a:lnTo>
                  <a:lnTo>
                    <a:pt x="124" y="107"/>
                  </a:lnTo>
                  <a:lnTo>
                    <a:pt x="122" y="108"/>
                  </a:lnTo>
                  <a:lnTo>
                    <a:pt x="119" y="108"/>
                  </a:lnTo>
                  <a:lnTo>
                    <a:pt x="117" y="108"/>
                  </a:lnTo>
                  <a:lnTo>
                    <a:pt x="115" y="107"/>
                  </a:lnTo>
                  <a:lnTo>
                    <a:pt x="112" y="107"/>
                  </a:lnTo>
                  <a:lnTo>
                    <a:pt x="108" y="107"/>
                  </a:lnTo>
                  <a:lnTo>
                    <a:pt x="105" y="107"/>
                  </a:lnTo>
                  <a:lnTo>
                    <a:pt x="101" y="107"/>
                  </a:lnTo>
                  <a:lnTo>
                    <a:pt x="97" y="106"/>
                  </a:lnTo>
                  <a:lnTo>
                    <a:pt x="93" y="106"/>
                  </a:lnTo>
                  <a:lnTo>
                    <a:pt x="88" y="104"/>
                  </a:lnTo>
                  <a:lnTo>
                    <a:pt x="84" y="103"/>
                  </a:lnTo>
                  <a:lnTo>
                    <a:pt x="79" y="100"/>
                  </a:lnTo>
                  <a:lnTo>
                    <a:pt x="75" y="98"/>
                  </a:lnTo>
                  <a:lnTo>
                    <a:pt x="71" y="97"/>
                  </a:lnTo>
                  <a:lnTo>
                    <a:pt x="67" y="94"/>
                  </a:lnTo>
                  <a:lnTo>
                    <a:pt x="64" y="91"/>
                  </a:lnTo>
                  <a:lnTo>
                    <a:pt x="61" y="89"/>
                  </a:lnTo>
                  <a:lnTo>
                    <a:pt x="60" y="87"/>
                  </a:lnTo>
                  <a:lnTo>
                    <a:pt x="59" y="84"/>
                  </a:lnTo>
                  <a:lnTo>
                    <a:pt x="59" y="82"/>
                  </a:lnTo>
                  <a:lnTo>
                    <a:pt x="59" y="80"/>
                  </a:lnTo>
                  <a:lnTo>
                    <a:pt x="60" y="77"/>
                  </a:lnTo>
                  <a:lnTo>
                    <a:pt x="60" y="76"/>
                  </a:lnTo>
                  <a:lnTo>
                    <a:pt x="61" y="74"/>
                  </a:lnTo>
                  <a:lnTo>
                    <a:pt x="61" y="73"/>
                  </a:lnTo>
                  <a:lnTo>
                    <a:pt x="61" y="74"/>
                  </a:lnTo>
                  <a:lnTo>
                    <a:pt x="60" y="75"/>
                  </a:lnTo>
                  <a:lnTo>
                    <a:pt x="58" y="76"/>
                  </a:lnTo>
                  <a:lnTo>
                    <a:pt x="57" y="77"/>
                  </a:lnTo>
                  <a:lnTo>
                    <a:pt x="55" y="78"/>
                  </a:lnTo>
                  <a:lnTo>
                    <a:pt x="54" y="78"/>
                  </a:lnTo>
                  <a:lnTo>
                    <a:pt x="52" y="78"/>
                  </a:lnTo>
                  <a:lnTo>
                    <a:pt x="51" y="78"/>
                  </a:lnTo>
                  <a:lnTo>
                    <a:pt x="49" y="77"/>
                  </a:lnTo>
                  <a:lnTo>
                    <a:pt x="48" y="77"/>
                  </a:lnTo>
                  <a:lnTo>
                    <a:pt x="45" y="75"/>
                  </a:lnTo>
                  <a:lnTo>
                    <a:pt x="42" y="73"/>
                  </a:lnTo>
                  <a:lnTo>
                    <a:pt x="39" y="70"/>
                  </a:lnTo>
                  <a:lnTo>
                    <a:pt x="35" y="68"/>
                  </a:lnTo>
                  <a:lnTo>
                    <a:pt x="32" y="66"/>
                  </a:lnTo>
                  <a:lnTo>
                    <a:pt x="30" y="64"/>
                  </a:lnTo>
                  <a:lnTo>
                    <a:pt x="27" y="61"/>
                  </a:lnTo>
                  <a:lnTo>
                    <a:pt x="25" y="58"/>
                  </a:lnTo>
                  <a:lnTo>
                    <a:pt x="23" y="55"/>
                  </a:lnTo>
                  <a:lnTo>
                    <a:pt x="22" y="53"/>
                  </a:lnTo>
                  <a:lnTo>
                    <a:pt x="22" y="50"/>
                  </a:lnTo>
                  <a:lnTo>
                    <a:pt x="22" y="48"/>
                  </a:lnTo>
                  <a:lnTo>
                    <a:pt x="23" y="45"/>
                  </a:lnTo>
                  <a:lnTo>
                    <a:pt x="23" y="44"/>
                  </a:lnTo>
                  <a:lnTo>
                    <a:pt x="25" y="41"/>
                  </a:lnTo>
                  <a:lnTo>
                    <a:pt x="27" y="40"/>
                  </a:lnTo>
                  <a:lnTo>
                    <a:pt x="29" y="38"/>
                  </a:lnTo>
                  <a:lnTo>
                    <a:pt x="31" y="35"/>
                  </a:lnTo>
                  <a:lnTo>
                    <a:pt x="33" y="34"/>
                  </a:lnTo>
                  <a:lnTo>
                    <a:pt x="35" y="32"/>
                  </a:lnTo>
                  <a:lnTo>
                    <a:pt x="36" y="31"/>
                  </a:lnTo>
                  <a:lnTo>
                    <a:pt x="38" y="29"/>
                  </a:lnTo>
                  <a:lnTo>
                    <a:pt x="39" y="28"/>
                  </a:lnTo>
                  <a:lnTo>
                    <a:pt x="41" y="27"/>
                  </a:lnTo>
                  <a:lnTo>
                    <a:pt x="43" y="26"/>
                  </a:lnTo>
                  <a:lnTo>
                    <a:pt x="44" y="24"/>
                  </a:lnTo>
                  <a:lnTo>
                    <a:pt x="46" y="23"/>
                  </a:lnTo>
                  <a:lnTo>
                    <a:pt x="47" y="22"/>
                  </a:lnTo>
                  <a:lnTo>
                    <a:pt x="49" y="20"/>
                  </a:lnTo>
                  <a:lnTo>
                    <a:pt x="50" y="20"/>
                  </a:lnTo>
                  <a:lnTo>
                    <a:pt x="51" y="18"/>
                  </a:lnTo>
                  <a:lnTo>
                    <a:pt x="52" y="17"/>
                  </a:lnTo>
                  <a:lnTo>
                    <a:pt x="53" y="17"/>
                  </a:lnTo>
                  <a:lnTo>
                    <a:pt x="54" y="15"/>
                  </a:lnTo>
                  <a:lnTo>
                    <a:pt x="54" y="14"/>
                  </a:lnTo>
                  <a:lnTo>
                    <a:pt x="55" y="13"/>
                  </a:lnTo>
                  <a:lnTo>
                    <a:pt x="55" y="11"/>
                  </a:lnTo>
                  <a:lnTo>
                    <a:pt x="55" y="10"/>
                  </a:lnTo>
                  <a:lnTo>
                    <a:pt x="55" y="9"/>
                  </a:lnTo>
                  <a:lnTo>
                    <a:pt x="55" y="8"/>
                  </a:lnTo>
                  <a:lnTo>
                    <a:pt x="55" y="9"/>
                  </a:lnTo>
                  <a:lnTo>
                    <a:pt x="54" y="11"/>
                  </a:lnTo>
                  <a:lnTo>
                    <a:pt x="53" y="11"/>
                  </a:lnTo>
                  <a:lnTo>
                    <a:pt x="52" y="13"/>
                  </a:lnTo>
                  <a:lnTo>
                    <a:pt x="51" y="14"/>
                  </a:lnTo>
                  <a:lnTo>
                    <a:pt x="50" y="16"/>
                  </a:lnTo>
                  <a:lnTo>
                    <a:pt x="49" y="17"/>
                  </a:lnTo>
                  <a:lnTo>
                    <a:pt x="48" y="18"/>
                  </a:lnTo>
                  <a:lnTo>
                    <a:pt x="47" y="19"/>
                  </a:lnTo>
                  <a:lnTo>
                    <a:pt x="46" y="20"/>
                  </a:lnTo>
                  <a:lnTo>
                    <a:pt x="45" y="20"/>
                  </a:lnTo>
                  <a:lnTo>
                    <a:pt x="44" y="20"/>
                  </a:lnTo>
                  <a:lnTo>
                    <a:pt x="44" y="21"/>
                  </a:lnTo>
                  <a:lnTo>
                    <a:pt x="42" y="22"/>
                  </a:lnTo>
                  <a:lnTo>
                    <a:pt x="41" y="23"/>
                  </a:lnTo>
                  <a:lnTo>
                    <a:pt x="38" y="25"/>
                  </a:lnTo>
                  <a:lnTo>
                    <a:pt x="36" y="27"/>
                  </a:lnTo>
                  <a:lnTo>
                    <a:pt x="33" y="29"/>
                  </a:lnTo>
                  <a:lnTo>
                    <a:pt x="30" y="32"/>
                  </a:lnTo>
                  <a:lnTo>
                    <a:pt x="28" y="34"/>
                  </a:lnTo>
                  <a:lnTo>
                    <a:pt x="26" y="35"/>
                  </a:lnTo>
                  <a:lnTo>
                    <a:pt x="25" y="37"/>
                  </a:lnTo>
                  <a:lnTo>
                    <a:pt x="23" y="38"/>
                  </a:lnTo>
                  <a:lnTo>
                    <a:pt x="23" y="40"/>
                  </a:lnTo>
                  <a:lnTo>
                    <a:pt x="22" y="41"/>
                  </a:lnTo>
                  <a:lnTo>
                    <a:pt x="22" y="42"/>
                  </a:lnTo>
                  <a:lnTo>
                    <a:pt x="22" y="43"/>
                  </a:lnTo>
                  <a:lnTo>
                    <a:pt x="20" y="44"/>
                  </a:lnTo>
                  <a:lnTo>
                    <a:pt x="20" y="45"/>
                  </a:lnTo>
                  <a:lnTo>
                    <a:pt x="19" y="45"/>
                  </a:lnTo>
                  <a:lnTo>
                    <a:pt x="18" y="45"/>
                  </a:lnTo>
                  <a:lnTo>
                    <a:pt x="17" y="44"/>
                  </a:lnTo>
                  <a:lnTo>
                    <a:pt x="16" y="44"/>
                  </a:lnTo>
                  <a:lnTo>
                    <a:pt x="15" y="42"/>
                  </a:lnTo>
                  <a:lnTo>
                    <a:pt x="14" y="41"/>
                  </a:lnTo>
                  <a:lnTo>
                    <a:pt x="14" y="40"/>
                  </a:lnTo>
                  <a:lnTo>
                    <a:pt x="13" y="38"/>
                  </a:lnTo>
                  <a:lnTo>
                    <a:pt x="12" y="37"/>
                  </a:lnTo>
                  <a:lnTo>
                    <a:pt x="12" y="35"/>
                  </a:lnTo>
                  <a:lnTo>
                    <a:pt x="12" y="34"/>
                  </a:lnTo>
                  <a:lnTo>
                    <a:pt x="12" y="32"/>
                  </a:lnTo>
                  <a:lnTo>
                    <a:pt x="13" y="29"/>
                  </a:lnTo>
                  <a:lnTo>
                    <a:pt x="13" y="27"/>
                  </a:lnTo>
                  <a:lnTo>
                    <a:pt x="13" y="24"/>
                  </a:lnTo>
                  <a:lnTo>
                    <a:pt x="14" y="21"/>
                  </a:lnTo>
                  <a:lnTo>
                    <a:pt x="14" y="18"/>
                  </a:lnTo>
                  <a:lnTo>
                    <a:pt x="14" y="14"/>
                  </a:lnTo>
                  <a:lnTo>
                    <a:pt x="13" y="11"/>
                  </a:lnTo>
                  <a:lnTo>
                    <a:pt x="12" y="8"/>
                  </a:lnTo>
                  <a:lnTo>
                    <a:pt x="11" y="6"/>
                  </a:lnTo>
                  <a:lnTo>
                    <a:pt x="10" y="4"/>
                  </a:lnTo>
                  <a:lnTo>
                    <a:pt x="8" y="3"/>
                  </a:lnTo>
                  <a:lnTo>
                    <a:pt x="6" y="2"/>
                  </a:lnTo>
                  <a:lnTo>
                    <a:pt x="5" y="1"/>
                  </a:lnTo>
                  <a:lnTo>
                    <a:pt x="3" y="0"/>
                  </a:lnTo>
                  <a:lnTo>
                    <a:pt x="2" y="0"/>
                  </a:lnTo>
                  <a:lnTo>
                    <a:pt x="4" y="1"/>
                  </a:lnTo>
                  <a:lnTo>
                    <a:pt x="5" y="3"/>
                  </a:lnTo>
                  <a:lnTo>
                    <a:pt x="6" y="3"/>
                  </a:lnTo>
                  <a:lnTo>
                    <a:pt x="7" y="5"/>
                  </a:lnTo>
                  <a:lnTo>
                    <a:pt x="8" y="6"/>
                  </a:lnTo>
                  <a:lnTo>
                    <a:pt x="9" y="8"/>
                  </a:lnTo>
                  <a:lnTo>
                    <a:pt x="9" y="10"/>
                  </a:lnTo>
                  <a:lnTo>
                    <a:pt x="10" y="11"/>
                  </a:lnTo>
                  <a:lnTo>
                    <a:pt x="10" y="13"/>
                  </a:lnTo>
                  <a:lnTo>
                    <a:pt x="10" y="14"/>
                  </a:lnTo>
                  <a:lnTo>
                    <a:pt x="9" y="18"/>
                  </a:lnTo>
                  <a:lnTo>
                    <a:pt x="9" y="22"/>
                  </a:lnTo>
                  <a:lnTo>
                    <a:pt x="8" y="25"/>
                  </a:lnTo>
                  <a:lnTo>
                    <a:pt x="8" y="29"/>
                  </a:lnTo>
                  <a:lnTo>
                    <a:pt x="8" y="33"/>
                  </a:lnTo>
                  <a:lnTo>
                    <a:pt x="8" y="36"/>
                  </a:lnTo>
                  <a:lnTo>
                    <a:pt x="8" y="39"/>
                  </a:lnTo>
                  <a:lnTo>
                    <a:pt x="9" y="42"/>
                  </a:lnTo>
                  <a:lnTo>
                    <a:pt x="11" y="45"/>
                  </a:lnTo>
                  <a:lnTo>
                    <a:pt x="13" y="47"/>
                  </a:lnTo>
                  <a:lnTo>
                    <a:pt x="13" y="48"/>
                  </a:lnTo>
                  <a:lnTo>
                    <a:pt x="14" y="48"/>
                  </a:lnTo>
                  <a:lnTo>
                    <a:pt x="14" y="49"/>
                  </a:lnTo>
                  <a:lnTo>
                    <a:pt x="14" y="50"/>
                  </a:lnTo>
                  <a:lnTo>
                    <a:pt x="14" y="51"/>
                  </a:lnTo>
                  <a:lnTo>
                    <a:pt x="13" y="52"/>
                  </a:lnTo>
                  <a:lnTo>
                    <a:pt x="13" y="53"/>
                  </a:lnTo>
                  <a:lnTo>
                    <a:pt x="12" y="53"/>
                  </a:lnTo>
                  <a:lnTo>
                    <a:pt x="11" y="54"/>
                  </a:lnTo>
                  <a:lnTo>
                    <a:pt x="9" y="54"/>
                  </a:lnTo>
                  <a:lnTo>
                    <a:pt x="8" y="55"/>
                  </a:lnTo>
                  <a:lnTo>
                    <a:pt x="6" y="55"/>
                  </a:lnTo>
                  <a:lnTo>
                    <a:pt x="4" y="57"/>
                  </a:lnTo>
                  <a:lnTo>
                    <a:pt x="3" y="58"/>
                  </a:lnTo>
                  <a:lnTo>
                    <a:pt x="2" y="58"/>
                  </a:lnTo>
                  <a:lnTo>
                    <a:pt x="0" y="60"/>
                  </a:lnTo>
                  <a:lnTo>
                    <a:pt x="1" y="60"/>
                  </a:lnTo>
                  <a:lnTo>
                    <a:pt x="2" y="59"/>
                  </a:lnTo>
                  <a:lnTo>
                    <a:pt x="3" y="58"/>
                  </a:lnTo>
                  <a:lnTo>
                    <a:pt x="5" y="58"/>
                  </a:lnTo>
                  <a:lnTo>
                    <a:pt x="7" y="57"/>
                  </a:lnTo>
                  <a:lnTo>
                    <a:pt x="9" y="56"/>
                  </a:lnTo>
                  <a:lnTo>
                    <a:pt x="12" y="55"/>
                  </a:lnTo>
                  <a:lnTo>
                    <a:pt x="14" y="54"/>
                  </a:lnTo>
                  <a:lnTo>
                    <a:pt x="16" y="54"/>
                  </a:lnTo>
                  <a:lnTo>
                    <a:pt x="17" y="54"/>
                  </a:lnTo>
                  <a:lnTo>
                    <a:pt x="19" y="54"/>
                  </a:lnTo>
                  <a:lnTo>
                    <a:pt x="20" y="55"/>
                  </a:lnTo>
                  <a:lnTo>
                    <a:pt x="20" y="56"/>
                  </a:lnTo>
                  <a:lnTo>
                    <a:pt x="20" y="57"/>
                  </a:lnTo>
                  <a:lnTo>
                    <a:pt x="21" y="58"/>
                  </a:lnTo>
                  <a:lnTo>
                    <a:pt x="22" y="60"/>
                  </a:lnTo>
                  <a:lnTo>
                    <a:pt x="23" y="61"/>
                  </a:lnTo>
                  <a:lnTo>
                    <a:pt x="23" y="62"/>
                  </a:lnTo>
                  <a:lnTo>
                    <a:pt x="25" y="63"/>
                  </a:lnTo>
                  <a:lnTo>
                    <a:pt x="26" y="65"/>
                  </a:lnTo>
                  <a:lnTo>
                    <a:pt x="28" y="67"/>
                  </a:lnTo>
                  <a:lnTo>
                    <a:pt x="30" y="70"/>
                  </a:lnTo>
                  <a:lnTo>
                    <a:pt x="33" y="72"/>
                  </a:lnTo>
                  <a:lnTo>
                    <a:pt x="38" y="74"/>
                  </a:lnTo>
                  <a:lnTo>
                    <a:pt x="42" y="77"/>
                  </a:lnTo>
                  <a:lnTo>
                    <a:pt x="47" y="79"/>
                  </a:lnTo>
                  <a:lnTo>
                    <a:pt x="47" y="80"/>
                  </a:lnTo>
                  <a:lnTo>
                    <a:pt x="48" y="80"/>
                  </a:lnTo>
                  <a:lnTo>
                    <a:pt x="48" y="81"/>
                  </a:lnTo>
                  <a:lnTo>
                    <a:pt x="48" y="82"/>
                  </a:lnTo>
                  <a:lnTo>
                    <a:pt x="48" y="83"/>
                  </a:lnTo>
                  <a:lnTo>
                    <a:pt x="48" y="84"/>
                  </a:lnTo>
                  <a:lnTo>
                    <a:pt x="47" y="85"/>
                  </a:lnTo>
                  <a:lnTo>
                    <a:pt x="48" y="85"/>
                  </a:lnTo>
                  <a:lnTo>
                    <a:pt x="48" y="84"/>
                  </a:lnTo>
                  <a:lnTo>
                    <a:pt x="49" y="84"/>
                  </a:lnTo>
                  <a:lnTo>
                    <a:pt x="51" y="84"/>
                  </a:lnTo>
                  <a:lnTo>
                    <a:pt x="52" y="84"/>
                  </a:lnTo>
                  <a:lnTo>
                    <a:pt x="53" y="85"/>
                  </a:lnTo>
                  <a:lnTo>
                    <a:pt x="54" y="85"/>
                  </a:lnTo>
                  <a:lnTo>
                    <a:pt x="55" y="86"/>
                  </a:lnTo>
                  <a:lnTo>
                    <a:pt x="55" y="87"/>
                  </a:lnTo>
                  <a:lnTo>
                    <a:pt x="56" y="88"/>
                  </a:lnTo>
                  <a:lnTo>
                    <a:pt x="57" y="89"/>
                  </a:lnTo>
                  <a:lnTo>
                    <a:pt x="58" y="91"/>
                  </a:lnTo>
                  <a:lnTo>
                    <a:pt x="58" y="92"/>
                  </a:lnTo>
                  <a:lnTo>
                    <a:pt x="61" y="94"/>
                  </a:lnTo>
                  <a:lnTo>
                    <a:pt x="64" y="96"/>
                  </a:lnTo>
                  <a:lnTo>
                    <a:pt x="67" y="97"/>
                  </a:lnTo>
                  <a:lnTo>
                    <a:pt x="70" y="100"/>
                  </a:lnTo>
                  <a:lnTo>
                    <a:pt x="74" y="101"/>
                  </a:lnTo>
                  <a:lnTo>
                    <a:pt x="79" y="103"/>
                  </a:lnTo>
                  <a:lnTo>
                    <a:pt x="83" y="105"/>
                  </a:lnTo>
                  <a:lnTo>
                    <a:pt x="87" y="106"/>
                  </a:lnTo>
                  <a:lnTo>
                    <a:pt x="91" y="108"/>
                  </a:lnTo>
                  <a:lnTo>
                    <a:pt x="93" y="108"/>
                  </a:lnTo>
                  <a:lnTo>
                    <a:pt x="95" y="108"/>
                  </a:lnTo>
                  <a:lnTo>
                    <a:pt x="96" y="109"/>
                  </a:lnTo>
                  <a:lnTo>
                    <a:pt x="99" y="110"/>
                  </a:lnTo>
                  <a:lnTo>
                    <a:pt x="100" y="110"/>
                  </a:lnTo>
                  <a:lnTo>
                    <a:pt x="102" y="110"/>
                  </a:lnTo>
                  <a:lnTo>
                    <a:pt x="105" y="111"/>
                  </a:lnTo>
                  <a:lnTo>
                    <a:pt x="108" y="111"/>
                  </a:lnTo>
                  <a:lnTo>
                    <a:pt x="110" y="111"/>
                  </a:lnTo>
                  <a:lnTo>
                    <a:pt x="114" y="112"/>
                  </a:lnTo>
                  <a:lnTo>
                    <a:pt x="116" y="112"/>
                  </a:lnTo>
                  <a:lnTo>
                    <a:pt x="118" y="113"/>
                  </a:lnTo>
                  <a:lnTo>
                    <a:pt x="120" y="113"/>
                  </a:lnTo>
                  <a:lnTo>
                    <a:pt x="122" y="114"/>
                  </a:lnTo>
                  <a:lnTo>
                    <a:pt x="124" y="114"/>
                  </a:lnTo>
                  <a:lnTo>
                    <a:pt x="125" y="116"/>
                  </a:lnTo>
                  <a:lnTo>
                    <a:pt x="126" y="117"/>
                  </a:lnTo>
                  <a:lnTo>
                    <a:pt x="127" y="120"/>
                  </a:lnTo>
                  <a:lnTo>
                    <a:pt x="128" y="123"/>
                  </a:lnTo>
                  <a:lnTo>
                    <a:pt x="128" y="127"/>
                  </a:lnTo>
                  <a:lnTo>
                    <a:pt x="128" y="128"/>
                  </a:lnTo>
                  <a:lnTo>
                    <a:pt x="127" y="126"/>
                  </a:lnTo>
                  <a:lnTo>
                    <a:pt x="127" y="124"/>
                  </a:lnTo>
                  <a:lnTo>
                    <a:pt x="127" y="121"/>
                  </a:lnTo>
                  <a:lnTo>
                    <a:pt x="127" y="119"/>
                  </a:lnTo>
                  <a:lnTo>
                    <a:pt x="128" y="116"/>
                  </a:lnTo>
                  <a:lnTo>
                    <a:pt x="130" y="113"/>
                  </a:lnTo>
                  <a:lnTo>
                    <a:pt x="133" y="111"/>
                  </a:lnTo>
                  <a:lnTo>
                    <a:pt x="137" y="109"/>
                  </a:lnTo>
                  <a:lnTo>
                    <a:pt x="139" y="108"/>
                  </a:lnTo>
                  <a:lnTo>
                    <a:pt x="141" y="108"/>
                  </a:lnTo>
                  <a:lnTo>
                    <a:pt x="144" y="108"/>
                  </a:lnTo>
                  <a:lnTo>
                    <a:pt x="147" y="108"/>
                  </a:lnTo>
                  <a:lnTo>
                    <a:pt x="150" y="107"/>
                  </a:lnTo>
                  <a:lnTo>
                    <a:pt x="153" y="107"/>
                  </a:lnTo>
                  <a:lnTo>
                    <a:pt x="155" y="107"/>
                  </a:lnTo>
                  <a:lnTo>
                    <a:pt x="157" y="107"/>
                  </a:lnTo>
                  <a:lnTo>
                    <a:pt x="159" y="107"/>
                  </a:lnTo>
                  <a:lnTo>
                    <a:pt x="161" y="106"/>
                  </a:lnTo>
                  <a:lnTo>
                    <a:pt x="165" y="106"/>
                  </a:lnTo>
                  <a:lnTo>
                    <a:pt x="168" y="107"/>
                  </a:lnTo>
                  <a:lnTo>
                    <a:pt x="170" y="108"/>
                  </a:lnTo>
                  <a:lnTo>
                    <a:pt x="172" y="110"/>
                  </a:lnTo>
                  <a:lnTo>
                    <a:pt x="174" y="111"/>
                  </a:lnTo>
                  <a:lnTo>
                    <a:pt x="175" y="113"/>
                  </a:lnTo>
                  <a:lnTo>
                    <a:pt x="176" y="115"/>
                  </a:lnTo>
                  <a:lnTo>
                    <a:pt x="176" y="117"/>
                  </a:lnTo>
                  <a:lnTo>
                    <a:pt x="176" y="118"/>
                  </a:lnTo>
                  <a:lnTo>
                    <a:pt x="176" y="117"/>
                  </a:lnTo>
                  <a:lnTo>
                    <a:pt x="175" y="116"/>
                  </a:lnTo>
                  <a:lnTo>
                    <a:pt x="175" y="114"/>
                  </a:lnTo>
                  <a:lnTo>
                    <a:pt x="175" y="113"/>
                  </a:lnTo>
                  <a:lnTo>
                    <a:pt x="176" y="111"/>
                  </a:lnTo>
                  <a:lnTo>
                    <a:pt x="178" y="110"/>
                  </a:lnTo>
                  <a:lnTo>
                    <a:pt x="181" y="108"/>
                  </a:lnTo>
                  <a:lnTo>
                    <a:pt x="186" y="108"/>
                  </a:lnTo>
                  <a:lnTo>
                    <a:pt x="191" y="107"/>
                  </a:lnTo>
                  <a:lnTo>
                    <a:pt x="197" y="107"/>
                  </a:lnTo>
                  <a:lnTo>
                    <a:pt x="203" y="107"/>
                  </a:lnTo>
                  <a:lnTo>
                    <a:pt x="207" y="107"/>
                  </a:lnTo>
                  <a:lnTo>
                    <a:pt x="211" y="106"/>
                  </a:lnTo>
                  <a:lnTo>
                    <a:pt x="214" y="106"/>
                  </a:lnTo>
                  <a:lnTo>
                    <a:pt x="217" y="104"/>
                  </a:lnTo>
                  <a:lnTo>
                    <a:pt x="220" y="103"/>
                  </a:lnTo>
                  <a:lnTo>
                    <a:pt x="222" y="102"/>
                  </a:lnTo>
                  <a:lnTo>
                    <a:pt x="224" y="100"/>
                  </a:lnTo>
                  <a:lnTo>
                    <a:pt x="225" y="98"/>
                  </a:lnTo>
                  <a:lnTo>
                    <a:pt x="226" y="97"/>
                  </a:lnTo>
                  <a:lnTo>
                    <a:pt x="226" y="96"/>
                  </a:lnTo>
                  <a:lnTo>
                    <a:pt x="226" y="94"/>
                  </a:lnTo>
                  <a:lnTo>
                    <a:pt x="226" y="91"/>
                  </a:lnTo>
                  <a:lnTo>
                    <a:pt x="226" y="89"/>
                  </a:lnTo>
                  <a:lnTo>
                    <a:pt x="225" y="86"/>
                  </a:lnTo>
                  <a:lnTo>
                    <a:pt x="224" y="83"/>
                  </a:lnTo>
                  <a:lnTo>
                    <a:pt x="223" y="80"/>
                  </a:lnTo>
                  <a:lnTo>
                    <a:pt x="221" y="77"/>
                  </a:lnTo>
                  <a:lnTo>
                    <a:pt x="220" y="7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 name="Freeform 340"/>
            <p:cNvSpPr>
              <a:spLocks/>
            </p:cNvSpPr>
            <p:nvPr/>
          </p:nvSpPr>
          <p:spPr bwMode="auto">
            <a:xfrm>
              <a:off x="3077" y="1653"/>
              <a:ext cx="33" cy="36"/>
            </a:xfrm>
            <a:custGeom>
              <a:avLst/>
              <a:gdLst>
                <a:gd name="T0" fmla="*/ 0 w 32"/>
                <a:gd name="T1" fmla="*/ 35 h 36"/>
                <a:gd name="T2" fmla="*/ 1 w 32"/>
                <a:gd name="T3" fmla="*/ 35 h 36"/>
                <a:gd name="T4" fmla="*/ 2 w 32"/>
                <a:gd name="T5" fmla="*/ 36 h 36"/>
                <a:gd name="T6" fmla="*/ 3 w 32"/>
                <a:gd name="T7" fmla="*/ 36 h 36"/>
                <a:gd name="T8" fmla="*/ 5 w 32"/>
                <a:gd name="T9" fmla="*/ 36 h 36"/>
                <a:gd name="T10" fmla="*/ 7 w 32"/>
                <a:gd name="T11" fmla="*/ 36 h 36"/>
                <a:gd name="T12" fmla="*/ 9 w 32"/>
                <a:gd name="T13" fmla="*/ 35 h 36"/>
                <a:gd name="T14" fmla="*/ 11 w 32"/>
                <a:gd name="T15" fmla="*/ 35 h 36"/>
                <a:gd name="T16" fmla="*/ 13 w 32"/>
                <a:gd name="T17" fmla="*/ 34 h 36"/>
                <a:gd name="T18" fmla="*/ 14 w 32"/>
                <a:gd name="T19" fmla="*/ 33 h 36"/>
                <a:gd name="T20" fmla="*/ 44 w 32"/>
                <a:gd name="T21" fmla="*/ 32 h 36"/>
                <a:gd name="T22" fmla="*/ 44 w 32"/>
                <a:gd name="T23" fmla="*/ 31 h 36"/>
                <a:gd name="T24" fmla="*/ 45 w 32"/>
                <a:gd name="T25" fmla="*/ 29 h 36"/>
                <a:gd name="T26" fmla="*/ 45 w 32"/>
                <a:gd name="T27" fmla="*/ 28 h 36"/>
                <a:gd name="T28" fmla="*/ 45 w 32"/>
                <a:gd name="T29" fmla="*/ 27 h 36"/>
                <a:gd name="T30" fmla="*/ 45 w 32"/>
                <a:gd name="T31" fmla="*/ 25 h 36"/>
                <a:gd name="T32" fmla="*/ 45 w 32"/>
                <a:gd name="T33" fmla="*/ 24 h 36"/>
                <a:gd name="T34" fmla="*/ 45 w 32"/>
                <a:gd name="T35" fmla="*/ 22 h 36"/>
                <a:gd name="T36" fmla="*/ 45 w 32"/>
                <a:gd name="T37" fmla="*/ 21 h 36"/>
                <a:gd name="T38" fmla="*/ 45 w 32"/>
                <a:gd name="T39" fmla="*/ 18 h 36"/>
                <a:gd name="T40" fmla="*/ 46 w 32"/>
                <a:gd name="T41" fmla="*/ 16 h 36"/>
                <a:gd name="T42" fmla="*/ 47 w 32"/>
                <a:gd name="T43" fmla="*/ 14 h 36"/>
                <a:gd name="T44" fmla="*/ 50 w 32"/>
                <a:gd name="T45" fmla="*/ 11 h 36"/>
                <a:gd name="T46" fmla="*/ 54 w 32"/>
                <a:gd name="T47" fmla="*/ 8 h 36"/>
                <a:gd name="T48" fmla="*/ 60 w 32"/>
                <a:gd name="T49" fmla="*/ 6 h 36"/>
                <a:gd name="T50" fmla="*/ 62 w 32"/>
                <a:gd name="T51" fmla="*/ 4 h 36"/>
                <a:gd name="T52" fmla="*/ 66 w 32"/>
                <a:gd name="T53" fmla="*/ 2 h 36"/>
                <a:gd name="T54" fmla="*/ 70 w 32"/>
                <a:gd name="T55" fmla="*/ 1 h 36"/>
                <a:gd name="T56" fmla="*/ 72 w 32"/>
                <a:gd name="T57" fmla="*/ 1 h 36"/>
                <a:gd name="T58" fmla="*/ 72 w 32"/>
                <a:gd name="T59" fmla="*/ 0 h 36"/>
                <a:gd name="T60" fmla="*/ 68 w 32"/>
                <a:gd name="T61" fmla="*/ 2 h 36"/>
                <a:gd name="T62" fmla="*/ 62 w 32"/>
                <a:gd name="T63" fmla="*/ 4 h 36"/>
                <a:gd name="T64" fmla="*/ 56 w 32"/>
                <a:gd name="T65" fmla="*/ 5 h 36"/>
                <a:gd name="T66" fmla="*/ 52 w 32"/>
                <a:gd name="T67" fmla="*/ 8 h 36"/>
                <a:gd name="T68" fmla="*/ 48 w 32"/>
                <a:gd name="T69" fmla="*/ 10 h 36"/>
                <a:gd name="T70" fmla="*/ 47 w 32"/>
                <a:gd name="T71" fmla="*/ 12 h 36"/>
                <a:gd name="T72" fmla="*/ 45 w 32"/>
                <a:gd name="T73" fmla="*/ 15 h 36"/>
                <a:gd name="T74" fmla="*/ 44 w 32"/>
                <a:gd name="T75" fmla="*/ 19 h 36"/>
                <a:gd name="T76" fmla="*/ 14 w 32"/>
                <a:gd name="T77" fmla="*/ 22 h 36"/>
                <a:gd name="T78" fmla="*/ 14 w 32"/>
                <a:gd name="T79" fmla="*/ 28 h 36"/>
                <a:gd name="T80" fmla="*/ 14 w 32"/>
                <a:gd name="T81" fmla="*/ 29 h 36"/>
                <a:gd name="T82" fmla="*/ 13 w 32"/>
                <a:gd name="T83" fmla="*/ 30 h 36"/>
                <a:gd name="T84" fmla="*/ 11 w 32"/>
                <a:gd name="T85" fmla="*/ 31 h 36"/>
                <a:gd name="T86" fmla="*/ 10 w 32"/>
                <a:gd name="T87" fmla="*/ 32 h 36"/>
                <a:gd name="T88" fmla="*/ 8 w 32"/>
                <a:gd name="T89" fmla="*/ 33 h 36"/>
                <a:gd name="T90" fmla="*/ 6 w 32"/>
                <a:gd name="T91" fmla="*/ 34 h 36"/>
                <a:gd name="T92" fmla="*/ 4 w 32"/>
                <a:gd name="T93" fmla="*/ 34 h 36"/>
                <a:gd name="T94" fmla="*/ 2 w 32"/>
                <a:gd name="T95" fmla="*/ 34 h 36"/>
                <a:gd name="T96" fmla="*/ 1 w 32"/>
                <a:gd name="T97" fmla="*/ 35 h 36"/>
                <a:gd name="T98" fmla="*/ 0 w 32"/>
                <a:gd name="T99" fmla="*/ 35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
                <a:gd name="T151" fmla="*/ 0 h 36"/>
                <a:gd name="T152" fmla="*/ 32 w 32"/>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 h="36">
                  <a:moveTo>
                    <a:pt x="0" y="35"/>
                  </a:moveTo>
                  <a:lnTo>
                    <a:pt x="1" y="35"/>
                  </a:lnTo>
                  <a:lnTo>
                    <a:pt x="2" y="36"/>
                  </a:lnTo>
                  <a:lnTo>
                    <a:pt x="3" y="36"/>
                  </a:lnTo>
                  <a:lnTo>
                    <a:pt x="5" y="36"/>
                  </a:lnTo>
                  <a:lnTo>
                    <a:pt x="7" y="36"/>
                  </a:lnTo>
                  <a:lnTo>
                    <a:pt x="9" y="35"/>
                  </a:lnTo>
                  <a:lnTo>
                    <a:pt x="11" y="35"/>
                  </a:lnTo>
                  <a:lnTo>
                    <a:pt x="13" y="34"/>
                  </a:lnTo>
                  <a:lnTo>
                    <a:pt x="14" y="33"/>
                  </a:lnTo>
                  <a:lnTo>
                    <a:pt x="16" y="32"/>
                  </a:lnTo>
                  <a:lnTo>
                    <a:pt x="16" y="31"/>
                  </a:lnTo>
                  <a:lnTo>
                    <a:pt x="17" y="29"/>
                  </a:lnTo>
                  <a:lnTo>
                    <a:pt x="17" y="28"/>
                  </a:lnTo>
                  <a:lnTo>
                    <a:pt x="17" y="27"/>
                  </a:lnTo>
                  <a:lnTo>
                    <a:pt x="17" y="25"/>
                  </a:lnTo>
                  <a:lnTo>
                    <a:pt x="17" y="24"/>
                  </a:lnTo>
                  <a:lnTo>
                    <a:pt x="17" y="22"/>
                  </a:lnTo>
                  <a:lnTo>
                    <a:pt x="17" y="21"/>
                  </a:lnTo>
                  <a:lnTo>
                    <a:pt x="17" y="18"/>
                  </a:lnTo>
                  <a:lnTo>
                    <a:pt x="18" y="16"/>
                  </a:lnTo>
                  <a:lnTo>
                    <a:pt x="19" y="14"/>
                  </a:lnTo>
                  <a:lnTo>
                    <a:pt x="21" y="11"/>
                  </a:lnTo>
                  <a:lnTo>
                    <a:pt x="23" y="8"/>
                  </a:lnTo>
                  <a:lnTo>
                    <a:pt x="26" y="6"/>
                  </a:lnTo>
                  <a:lnTo>
                    <a:pt x="27" y="4"/>
                  </a:lnTo>
                  <a:lnTo>
                    <a:pt x="29" y="2"/>
                  </a:lnTo>
                  <a:lnTo>
                    <a:pt x="31" y="1"/>
                  </a:lnTo>
                  <a:lnTo>
                    <a:pt x="32" y="1"/>
                  </a:lnTo>
                  <a:lnTo>
                    <a:pt x="32" y="0"/>
                  </a:lnTo>
                  <a:lnTo>
                    <a:pt x="30" y="2"/>
                  </a:lnTo>
                  <a:lnTo>
                    <a:pt x="27" y="4"/>
                  </a:lnTo>
                  <a:lnTo>
                    <a:pt x="24" y="5"/>
                  </a:lnTo>
                  <a:lnTo>
                    <a:pt x="22" y="8"/>
                  </a:lnTo>
                  <a:lnTo>
                    <a:pt x="20" y="10"/>
                  </a:lnTo>
                  <a:lnTo>
                    <a:pt x="19" y="12"/>
                  </a:lnTo>
                  <a:lnTo>
                    <a:pt x="17" y="15"/>
                  </a:lnTo>
                  <a:lnTo>
                    <a:pt x="16" y="19"/>
                  </a:lnTo>
                  <a:lnTo>
                    <a:pt x="14" y="22"/>
                  </a:lnTo>
                  <a:lnTo>
                    <a:pt x="14" y="28"/>
                  </a:lnTo>
                  <a:lnTo>
                    <a:pt x="14" y="29"/>
                  </a:lnTo>
                  <a:lnTo>
                    <a:pt x="13" y="30"/>
                  </a:lnTo>
                  <a:lnTo>
                    <a:pt x="11" y="31"/>
                  </a:lnTo>
                  <a:lnTo>
                    <a:pt x="10" y="32"/>
                  </a:lnTo>
                  <a:lnTo>
                    <a:pt x="8" y="33"/>
                  </a:lnTo>
                  <a:lnTo>
                    <a:pt x="6" y="34"/>
                  </a:lnTo>
                  <a:lnTo>
                    <a:pt x="4" y="34"/>
                  </a:lnTo>
                  <a:lnTo>
                    <a:pt x="2" y="34"/>
                  </a:lnTo>
                  <a:lnTo>
                    <a:pt x="1" y="35"/>
                  </a:lnTo>
                  <a:lnTo>
                    <a:pt x="0" y="3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 name="Freeform 341"/>
            <p:cNvSpPr>
              <a:spLocks/>
            </p:cNvSpPr>
            <p:nvPr/>
          </p:nvSpPr>
          <p:spPr bwMode="auto">
            <a:xfrm>
              <a:off x="3077" y="1653"/>
              <a:ext cx="33" cy="36"/>
            </a:xfrm>
            <a:custGeom>
              <a:avLst/>
              <a:gdLst>
                <a:gd name="T0" fmla="*/ 0 w 32"/>
                <a:gd name="T1" fmla="*/ 35 h 36"/>
                <a:gd name="T2" fmla="*/ 1 w 32"/>
                <a:gd name="T3" fmla="*/ 35 h 36"/>
                <a:gd name="T4" fmla="*/ 2 w 32"/>
                <a:gd name="T5" fmla="*/ 36 h 36"/>
                <a:gd name="T6" fmla="*/ 3 w 32"/>
                <a:gd name="T7" fmla="*/ 36 h 36"/>
                <a:gd name="T8" fmla="*/ 5 w 32"/>
                <a:gd name="T9" fmla="*/ 36 h 36"/>
                <a:gd name="T10" fmla="*/ 7 w 32"/>
                <a:gd name="T11" fmla="*/ 36 h 36"/>
                <a:gd name="T12" fmla="*/ 9 w 32"/>
                <a:gd name="T13" fmla="*/ 35 h 36"/>
                <a:gd name="T14" fmla="*/ 11 w 32"/>
                <a:gd name="T15" fmla="*/ 35 h 36"/>
                <a:gd name="T16" fmla="*/ 13 w 32"/>
                <a:gd name="T17" fmla="*/ 34 h 36"/>
                <a:gd name="T18" fmla="*/ 14 w 32"/>
                <a:gd name="T19" fmla="*/ 33 h 36"/>
                <a:gd name="T20" fmla="*/ 44 w 32"/>
                <a:gd name="T21" fmla="*/ 32 h 36"/>
                <a:gd name="T22" fmla="*/ 44 w 32"/>
                <a:gd name="T23" fmla="*/ 31 h 36"/>
                <a:gd name="T24" fmla="*/ 45 w 32"/>
                <a:gd name="T25" fmla="*/ 29 h 36"/>
                <a:gd name="T26" fmla="*/ 45 w 32"/>
                <a:gd name="T27" fmla="*/ 28 h 36"/>
                <a:gd name="T28" fmla="*/ 45 w 32"/>
                <a:gd name="T29" fmla="*/ 27 h 36"/>
                <a:gd name="T30" fmla="*/ 45 w 32"/>
                <a:gd name="T31" fmla="*/ 25 h 36"/>
                <a:gd name="T32" fmla="*/ 45 w 32"/>
                <a:gd name="T33" fmla="*/ 24 h 36"/>
                <a:gd name="T34" fmla="*/ 45 w 32"/>
                <a:gd name="T35" fmla="*/ 22 h 36"/>
                <a:gd name="T36" fmla="*/ 45 w 32"/>
                <a:gd name="T37" fmla="*/ 21 h 36"/>
                <a:gd name="T38" fmla="*/ 45 w 32"/>
                <a:gd name="T39" fmla="*/ 18 h 36"/>
                <a:gd name="T40" fmla="*/ 46 w 32"/>
                <a:gd name="T41" fmla="*/ 16 h 36"/>
                <a:gd name="T42" fmla="*/ 47 w 32"/>
                <a:gd name="T43" fmla="*/ 14 h 36"/>
                <a:gd name="T44" fmla="*/ 50 w 32"/>
                <a:gd name="T45" fmla="*/ 11 h 36"/>
                <a:gd name="T46" fmla="*/ 54 w 32"/>
                <a:gd name="T47" fmla="*/ 8 h 36"/>
                <a:gd name="T48" fmla="*/ 60 w 32"/>
                <a:gd name="T49" fmla="*/ 6 h 36"/>
                <a:gd name="T50" fmla="*/ 62 w 32"/>
                <a:gd name="T51" fmla="*/ 4 h 36"/>
                <a:gd name="T52" fmla="*/ 66 w 32"/>
                <a:gd name="T53" fmla="*/ 2 h 36"/>
                <a:gd name="T54" fmla="*/ 70 w 32"/>
                <a:gd name="T55" fmla="*/ 1 h 36"/>
                <a:gd name="T56" fmla="*/ 72 w 32"/>
                <a:gd name="T57" fmla="*/ 1 h 36"/>
                <a:gd name="T58" fmla="*/ 72 w 32"/>
                <a:gd name="T59" fmla="*/ 0 h 36"/>
                <a:gd name="T60" fmla="*/ 68 w 32"/>
                <a:gd name="T61" fmla="*/ 2 h 36"/>
                <a:gd name="T62" fmla="*/ 62 w 32"/>
                <a:gd name="T63" fmla="*/ 4 h 36"/>
                <a:gd name="T64" fmla="*/ 56 w 32"/>
                <a:gd name="T65" fmla="*/ 5 h 36"/>
                <a:gd name="T66" fmla="*/ 52 w 32"/>
                <a:gd name="T67" fmla="*/ 8 h 36"/>
                <a:gd name="T68" fmla="*/ 48 w 32"/>
                <a:gd name="T69" fmla="*/ 10 h 36"/>
                <a:gd name="T70" fmla="*/ 47 w 32"/>
                <a:gd name="T71" fmla="*/ 12 h 36"/>
                <a:gd name="T72" fmla="*/ 45 w 32"/>
                <a:gd name="T73" fmla="*/ 15 h 36"/>
                <a:gd name="T74" fmla="*/ 44 w 32"/>
                <a:gd name="T75" fmla="*/ 19 h 36"/>
                <a:gd name="T76" fmla="*/ 14 w 32"/>
                <a:gd name="T77" fmla="*/ 22 h 36"/>
                <a:gd name="T78" fmla="*/ 14 w 32"/>
                <a:gd name="T79" fmla="*/ 28 h 36"/>
                <a:gd name="T80" fmla="*/ 14 w 32"/>
                <a:gd name="T81" fmla="*/ 29 h 36"/>
                <a:gd name="T82" fmla="*/ 13 w 32"/>
                <a:gd name="T83" fmla="*/ 30 h 36"/>
                <a:gd name="T84" fmla="*/ 11 w 32"/>
                <a:gd name="T85" fmla="*/ 31 h 36"/>
                <a:gd name="T86" fmla="*/ 10 w 32"/>
                <a:gd name="T87" fmla="*/ 32 h 36"/>
                <a:gd name="T88" fmla="*/ 8 w 32"/>
                <a:gd name="T89" fmla="*/ 33 h 36"/>
                <a:gd name="T90" fmla="*/ 6 w 32"/>
                <a:gd name="T91" fmla="*/ 34 h 36"/>
                <a:gd name="T92" fmla="*/ 4 w 32"/>
                <a:gd name="T93" fmla="*/ 34 h 36"/>
                <a:gd name="T94" fmla="*/ 2 w 32"/>
                <a:gd name="T95" fmla="*/ 34 h 36"/>
                <a:gd name="T96" fmla="*/ 1 w 32"/>
                <a:gd name="T97" fmla="*/ 35 h 36"/>
                <a:gd name="T98" fmla="*/ 0 w 32"/>
                <a:gd name="T99" fmla="*/ 35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
                <a:gd name="T151" fmla="*/ 0 h 36"/>
                <a:gd name="T152" fmla="*/ 32 w 32"/>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 h="36">
                  <a:moveTo>
                    <a:pt x="0" y="35"/>
                  </a:moveTo>
                  <a:lnTo>
                    <a:pt x="1" y="35"/>
                  </a:lnTo>
                  <a:lnTo>
                    <a:pt x="2" y="36"/>
                  </a:lnTo>
                  <a:lnTo>
                    <a:pt x="3" y="36"/>
                  </a:lnTo>
                  <a:lnTo>
                    <a:pt x="5" y="36"/>
                  </a:lnTo>
                  <a:lnTo>
                    <a:pt x="7" y="36"/>
                  </a:lnTo>
                  <a:lnTo>
                    <a:pt x="9" y="35"/>
                  </a:lnTo>
                  <a:lnTo>
                    <a:pt x="11" y="35"/>
                  </a:lnTo>
                  <a:lnTo>
                    <a:pt x="13" y="34"/>
                  </a:lnTo>
                  <a:lnTo>
                    <a:pt x="14" y="33"/>
                  </a:lnTo>
                  <a:lnTo>
                    <a:pt x="16" y="32"/>
                  </a:lnTo>
                  <a:lnTo>
                    <a:pt x="16" y="31"/>
                  </a:lnTo>
                  <a:lnTo>
                    <a:pt x="17" y="29"/>
                  </a:lnTo>
                  <a:lnTo>
                    <a:pt x="17" y="28"/>
                  </a:lnTo>
                  <a:lnTo>
                    <a:pt x="17" y="27"/>
                  </a:lnTo>
                  <a:lnTo>
                    <a:pt x="17" y="25"/>
                  </a:lnTo>
                  <a:lnTo>
                    <a:pt x="17" y="24"/>
                  </a:lnTo>
                  <a:lnTo>
                    <a:pt x="17" y="22"/>
                  </a:lnTo>
                  <a:lnTo>
                    <a:pt x="17" y="21"/>
                  </a:lnTo>
                  <a:lnTo>
                    <a:pt x="17" y="18"/>
                  </a:lnTo>
                  <a:lnTo>
                    <a:pt x="18" y="16"/>
                  </a:lnTo>
                  <a:lnTo>
                    <a:pt x="19" y="14"/>
                  </a:lnTo>
                  <a:lnTo>
                    <a:pt x="21" y="11"/>
                  </a:lnTo>
                  <a:lnTo>
                    <a:pt x="23" y="8"/>
                  </a:lnTo>
                  <a:lnTo>
                    <a:pt x="26" y="6"/>
                  </a:lnTo>
                  <a:lnTo>
                    <a:pt x="27" y="4"/>
                  </a:lnTo>
                  <a:lnTo>
                    <a:pt x="29" y="2"/>
                  </a:lnTo>
                  <a:lnTo>
                    <a:pt x="31" y="1"/>
                  </a:lnTo>
                  <a:lnTo>
                    <a:pt x="32" y="1"/>
                  </a:lnTo>
                  <a:lnTo>
                    <a:pt x="32" y="0"/>
                  </a:lnTo>
                  <a:lnTo>
                    <a:pt x="30" y="2"/>
                  </a:lnTo>
                  <a:lnTo>
                    <a:pt x="27" y="4"/>
                  </a:lnTo>
                  <a:lnTo>
                    <a:pt x="24" y="5"/>
                  </a:lnTo>
                  <a:lnTo>
                    <a:pt x="22" y="8"/>
                  </a:lnTo>
                  <a:lnTo>
                    <a:pt x="20" y="10"/>
                  </a:lnTo>
                  <a:lnTo>
                    <a:pt x="19" y="12"/>
                  </a:lnTo>
                  <a:lnTo>
                    <a:pt x="17" y="15"/>
                  </a:lnTo>
                  <a:lnTo>
                    <a:pt x="16" y="19"/>
                  </a:lnTo>
                  <a:lnTo>
                    <a:pt x="14" y="22"/>
                  </a:lnTo>
                  <a:lnTo>
                    <a:pt x="14" y="28"/>
                  </a:lnTo>
                  <a:lnTo>
                    <a:pt x="14" y="29"/>
                  </a:lnTo>
                  <a:lnTo>
                    <a:pt x="13" y="30"/>
                  </a:lnTo>
                  <a:lnTo>
                    <a:pt x="11" y="31"/>
                  </a:lnTo>
                  <a:lnTo>
                    <a:pt x="10" y="32"/>
                  </a:lnTo>
                  <a:lnTo>
                    <a:pt x="8" y="33"/>
                  </a:lnTo>
                  <a:lnTo>
                    <a:pt x="6" y="34"/>
                  </a:lnTo>
                  <a:lnTo>
                    <a:pt x="4" y="34"/>
                  </a:lnTo>
                  <a:lnTo>
                    <a:pt x="2" y="34"/>
                  </a:lnTo>
                  <a:lnTo>
                    <a:pt x="1" y="35"/>
                  </a:lnTo>
                  <a:lnTo>
                    <a:pt x="0" y="3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3" name="Freeform 342"/>
            <p:cNvSpPr>
              <a:spLocks/>
            </p:cNvSpPr>
            <p:nvPr/>
          </p:nvSpPr>
          <p:spPr bwMode="auto">
            <a:xfrm>
              <a:off x="3077" y="1653"/>
              <a:ext cx="33" cy="36"/>
            </a:xfrm>
            <a:custGeom>
              <a:avLst/>
              <a:gdLst>
                <a:gd name="T0" fmla="*/ 0 w 32"/>
                <a:gd name="T1" fmla="*/ 35 h 36"/>
                <a:gd name="T2" fmla="*/ 1 w 32"/>
                <a:gd name="T3" fmla="*/ 35 h 36"/>
                <a:gd name="T4" fmla="*/ 2 w 32"/>
                <a:gd name="T5" fmla="*/ 36 h 36"/>
                <a:gd name="T6" fmla="*/ 3 w 32"/>
                <a:gd name="T7" fmla="*/ 36 h 36"/>
                <a:gd name="T8" fmla="*/ 5 w 32"/>
                <a:gd name="T9" fmla="*/ 36 h 36"/>
                <a:gd name="T10" fmla="*/ 7 w 32"/>
                <a:gd name="T11" fmla="*/ 36 h 36"/>
                <a:gd name="T12" fmla="*/ 9 w 32"/>
                <a:gd name="T13" fmla="*/ 35 h 36"/>
                <a:gd name="T14" fmla="*/ 11 w 32"/>
                <a:gd name="T15" fmla="*/ 35 h 36"/>
                <a:gd name="T16" fmla="*/ 13 w 32"/>
                <a:gd name="T17" fmla="*/ 34 h 36"/>
                <a:gd name="T18" fmla="*/ 14 w 32"/>
                <a:gd name="T19" fmla="*/ 33 h 36"/>
                <a:gd name="T20" fmla="*/ 44 w 32"/>
                <a:gd name="T21" fmla="*/ 32 h 36"/>
                <a:gd name="T22" fmla="*/ 44 w 32"/>
                <a:gd name="T23" fmla="*/ 31 h 36"/>
                <a:gd name="T24" fmla="*/ 45 w 32"/>
                <a:gd name="T25" fmla="*/ 29 h 36"/>
                <a:gd name="T26" fmla="*/ 45 w 32"/>
                <a:gd name="T27" fmla="*/ 28 h 36"/>
                <a:gd name="T28" fmla="*/ 45 w 32"/>
                <a:gd name="T29" fmla="*/ 27 h 36"/>
                <a:gd name="T30" fmla="*/ 45 w 32"/>
                <a:gd name="T31" fmla="*/ 25 h 36"/>
                <a:gd name="T32" fmla="*/ 45 w 32"/>
                <a:gd name="T33" fmla="*/ 24 h 36"/>
                <a:gd name="T34" fmla="*/ 45 w 32"/>
                <a:gd name="T35" fmla="*/ 22 h 36"/>
                <a:gd name="T36" fmla="*/ 45 w 32"/>
                <a:gd name="T37" fmla="*/ 21 h 36"/>
                <a:gd name="T38" fmla="*/ 45 w 32"/>
                <a:gd name="T39" fmla="*/ 18 h 36"/>
                <a:gd name="T40" fmla="*/ 46 w 32"/>
                <a:gd name="T41" fmla="*/ 16 h 36"/>
                <a:gd name="T42" fmla="*/ 47 w 32"/>
                <a:gd name="T43" fmla="*/ 14 h 36"/>
                <a:gd name="T44" fmla="*/ 50 w 32"/>
                <a:gd name="T45" fmla="*/ 11 h 36"/>
                <a:gd name="T46" fmla="*/ 54 w 32"/>
                <a:gd name="T47" fmla="*/ 8 h 36"/>
                <a:gd name="T48" fmla="*/ 60 w 32"/>
                <a:gd name="T49" fmla="*/ 6 h 36"/>
                <a:gd name="T50" fmla="*/ 62 w 32"/>
                <a:gd name="T51" fmla="*/ 4 h 36"/>
                <a:gd name="T52" fmla="*/ 66 w 32"/>
                <a:gd name="T53" fmla="*/ 2 h 36"/>
                <a:gd name="T54" fmla="*/ 70 w 32"/>
                <a:gd name="T55" fmla="*/ 1 h 36"/>
                <a:gd name="T56" fmla="*/ 72 w 32"/>
                <a:gd name="T57" fmla="*/ 1 h 36"/>
                <a:gd name="T58" fmla="*/ 72 w 32"/>
                <a:gd name="T59" fmla="*/ 0 h 36"/>
                <a:gd name="T60" fmla="*/ 68 w 32"/>
                <a:gd name="T61" fmla="*/ 2 h 36"/>
                <a:gd name="T62" fmla="*/ 62 w 32"/>
                <a:gd name="T63" fmla="*/ 4 h 36"/>
                <a:gd name="T64" fmla="*/ 56 w 32"/>
                <a:gd name="T65" fmla="*/ 5 h 36"/>
                <a:gd name="T66" fmla="*/ 52 w 32"/>
                <a:gd name="T67" fmla="*/ 8 h 36"/>
                <a:gd name="T68" fmla="*/ 48 w 32"/>
                <a:gd name="T69" fmla="*/ 10 h 36"/>
                <a:gd name="T70" fmla="*/ 47 w 32"/>
                <a:gd name="T71" fmla="*/ 12 h 36"/>
                <a:gd name="T72" fmla="*/ 45 w 32"/>
                <a:gd name="T73" fmla="*/ 15 h 36"/>
                <a:gd name="T74" fmla="*/ 44 w 32"/>
                <a:gd name="T75" fmla="*/ 19 h 36"/>
                <a:gd name="T76" fmla="*/ 14 w 32"/>
                <a:gd name="T77" fmla="*/ 22 h 36"/>
                <a:gd name="T78" fmla="*/ 14 w 32"/>
                <a:gd name="T79" fmla="*/ 28 h 36"/>
                <a:gd name="T80" fmla="*/ 14 w 32"/>
                <a:gd name="T81" fmla="*/ 29 h 36"/>
                <a:gd name="T82" fmla="*/ 13 w 32"/>
                <a:gd name="T83" fmla="*/ 30 h 36"/>
                <a:gd name="T84" fmla="*/ 11 w 32"/>
                <a:gd name="T85" fmla="*/ 31 h 36"/>
                <a:gd name="T86" fmla="*/ 10 w 32"/>
                <a:gd name="T87" fmla="*/ 32 h 36"/>
                <a:gd name="T88" fmla="*/ 8 w 32"/>
                <a:gd name="T89" fmla="*/ 33 h 36"/>
                <a:gd name="T90" fmla="*/ 6 w 32"/>
                <a:gd name="T91" fmla="*/ 34 h 36"/>
                <a:gd name="T92" fmla="*/ 4 w 32"/>
                <a:gd name="T93" fmla="*/ 34 h 36"/>
                <a:gd name="T94" fmla="*/ 2 w 32"/>
                <a:gd name="T95" fmla="*/ 34 h 36"/>
                <a:gd name="T96" fmla="*/ 1 w 32"/>
                <a:gd name="T97" fmla="*/ 35 h 36"/>
                <a:gd name="T98" fmla="*/ 0 w 32"/>
                <a:gd name="T99" fmla="*/ 35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
                <a:gd name="T151" fmla="*/ 0 h 36"/>
                <a:gd name="T152" fmla="*/ 32 w 32"/>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 h="36">
                  <a:moveTo>
                    <a:pt x="0" y="35"/>
                  </a:moveTo>
                  <a:lnTo>
                    <a:pt x="1" y="35"/>
                  </a:lnTo>
                  <a:lnTo>
                    <a:pt x="2" y="36"/>
                  </a:lnTo>
                  <a:lnTo>
                    <a:pt x="3" y="36"/>
                  </a:lnTo>
                  <a:lnTo>
                    <a:pt x="5" y="36"/>
                  </a:lnTo>
                  <a:lnTo>
                    <a:pt x="7" y="36"/>
                  </a:lnTo>
                  <a:lnTo>
                    <a:pt x="9" y="35"/>
                  </a:lnTo>
                  <a:lnTo>
                    <a:pt x="11" y="35"/>
                  </a:lnTo>
                  <a:lnTo>
                    <a:pt x="13" y="34"/>
                  </a:lnTo>
                  <a:lnTo>
                    <a:pt x="14" y="33"/>
                  </a:lnTo>
                  <a:lnTo>
                    <a:pt x="16" y="32"/>
                  </a:lnTo>
                  <a:lnTo>
                    <a:pt x="16" y="31"/>
                  </a:lnTo>
                  <a:lnTo>
                    <a:pt x="17" y="29"/>
                  </a:lnTo>
                  <a:lnTo>
                    <a:pt x="17" y="28"/>
                  </a:lnTo>
                  <a:lnTo>
                    <a:pt x="17" y="27"/>
                  </a:lnTo>
                  <a:lnTo>
                    <a:pt x="17" y="25"/>
                  </a:lnTo>
                  <a:lnTo>
                    <a:pt x="17" y="24"/>
                  </a:lnTo>
                  <a:lnTo>
                    <a:pt x="17" y="22"/>
                  </a:lnTo>
                  <a:lnTo>
                    <a:pt x="17" y="21"/>
                  </a:lnTo>
                  <a:lnTo>
                    <a:pt x="17" y="18"/>
                  </a:lnTo>
                  <a:lnTo>
                    <a:pt x="18" y="16"/>
                  </a:lnTo>
                  <a:lnTo>
                    <a:pt x="19" y="14"/>
                  </a:lnTo>
                  <a:lnTo>
                    <a:pt x="21" y="11"/>
                  </a:lnTo>
                  <a:lnTo>
                    <a:pt x="23" y="8"/>
                  </a:lnTo>
                  <a:lnTo>
                    <a:pt x="26" y="6"/>
                  </a:lnTo>
                  <a:lnTo>
                    <a:pt x="27" y="4"/>
                  </a:lnTo>
                  <a:lnTo>
                    <a:pt x="29" y="2"/>
                  </a:lnTo>
                  <a:lnTo>
                    <a:pt x="31" y="1"/>
                  </a:lnTo>
                  <a:lnTo>
                    <a:pt x="32" y="1"/>
                  </a:lnTo>
                  <a:lnTo>
                    <a:pt x="32" y="0"/>
                  </a:lnTo>
                  <a:lnTo>
                    <a:pt x="30" y="2"/>
                  </a:lnTo>
                  <a:lnTo>
                    <a:pt x="27" y="4"/>
                  </a:lnTo>
                  <a:lnTo>
                    <a:pt x="24" y="5"/>
                  </a:lnTo>
                  <a:lnTo>
                    <a:pt x="22" y="8"/>
                  </a:lnTo>
                  <a:lnTo>
                    <a:pt x="20" y="10"/>
                  </a:lnTo>
                  <a:lnTo>
                    <a:pt x="19" y="12"/>
                  </a:lnTo>
                  <a:lnTo>
                    <a:pt x="17" y="15"/>
                  </a:lnTo>
                  <a:lnTo>
                    <a:pt x="16" y="19"/>
                  </a:lnTo>
                  <a:lnTo>
                    <a:pt x="14" y="22"/>
                  </a:lnTo>
                  <a:lnTo>
                    <a:pt x="14" y="28"/>
                  </a:lnTo>
                  <a:lnTo>
                    <a:pt x="14" y="29"/>
                  </a:lnTo>
                  <a:lnTo>
                    <a:pt x="13" y="30"/>
                  </a:lnTo>
                  <a:lnTo>
                    <a:pt x="11" y="31"/>
                  </a:lnTo>
                  <a:lnTo>
                    <a:pt x="10" y="32"/>
                  </a:lnTo>
                  <a:lnTo>
                    <a:pt x="8" y="33"/>
                  </a:lnTo>
                  <a:lnTo>
                    <a:pt x="6" y="34"/>
                  </a:lnTo>
                  <a:lnTo>
                    <a:pt x="4" y="34"/>
                  </a:lnTo>
                  <a:lnTo>
                    <a:pt x="2" y="34"/>
                  </a:lnTo>
                  <a:lnTo>
                    <a:pt x="1" y="35"/>
                  </a:lnTo>
                  <a:lnTo>
                    <a:pt x="0" y="3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4" name="Freeform 343"/>
            <p:cNvSpPr>
              <a:spLocks/>
            </p:cNvSpPr>
            <p:nvPr/>
          </p:nvSpPr>
          <p:spPr bwMode="auto">
            <a:xfrm>
              <a:off x="3033" y="1682"/>
              <a:ext cx="33" cy="48"/>
            </a:xfrm>
            <a:custGeom>
              <a:avLst/>
              <a:gdLst>
                <a:gd name="T0" fmla="*/ 0 w 33"/>
                <a:gd name="T1" fmla="*/ 48 h 48"/>
                <a:gd name="T2" fmla="*/ 1 w 33"/>
                <a:gd name="T3" fmla="*/ 46 h 48"/>
                <a:gd name="T4" fmla="*/ 1 w 33"/>
                <a:gd name="T5" fmla="*/ 43 h 48"/>
                <a:gd name="T6" fmla="*/ 2 w 33"/>
                <a:gd name="T7" fmla="*/ 41 h 48"/>
                <a:gd name="T8" fmla="*/ 2 w 33"/>
                <a:gd name="T9" fmla="*/ 38 h 48"/>
                <a:gd name="T10" fmla="*/ 2 w 33"/>
                <a:gd name="T11" fmla="*/ 35 h 48"/>
                <a:gd name="T12" fmla="*/ 3 w 33"/>
                <a:gd name="T13" fmla="*/ 31 h 48"/>
                <a:gd name="T14" fmla="*/ 4 w 33"/>
                <a:gd name="T15" fmla="*/ 28 h 48"/>
                <a:gd name="T16" fmla="*/ 6 w 33"/>
                <a:gd name="T17" fmla="*/ 24 h 48"/>
                <a:gd name="T18" fmla="*/ 9 w 33"/>
                <a:gd name="T19" fmla="*/ 23 h 48"/>
                <a:gd name="T20" fmla="*/ 12 w 33"/>
                <a:gd name="T21" fmla="*/ 22 h 48"/>
                <a:gd name="T22" fmla="*/ 14 w 33"/>
                <a:gd name="T23" fmla="*/ 21 h 48"/>
                <a:gd name="T24" fmla="*/ 17 w 33"/>
                <a:gd name="T25" fmla="*/ 20 h 48"/>
                <a:gd name="T26" fmla="*/ 19 w 33"/>
                <a:gd name="T27" fmla="*/ 18 h 48"/>
                <a:gd name="T28" fmla="*/ 20 w 33"/>
                <a:gd name="T29" fmla="*/ 16 h 48"/>
                <a:gd name="T30" fmla="*/ 20 w 33"/>
                <a:gd name="T31" fmla="*/ 15 h 48"/>
                <a:gd name="T32" fmla="*/ 20 w 33"/>
                <a:gd name="T33" fmla="*/ 13 h 48"/>
                <a:gd name="T34" fmla="*/ 20 w 33"/>
                <a:gd name="T35" fmla="*/ 11 h 48"/>
                <a:gd name="T36" fmla="*/ 21 w 33"/>
                <a:gd name="T37" fmla="*/ 8 h 48"/>
                <a:gd name="T38" fmla="*/ 24 w 33"/>
                <a:gd name="T39" fmla="*/ 5 h 48"/>
                <a:gd name="T40" fmla="*/ 28 w 33"/>
                <a:gd name="T41" fmla="*/ 3 h 48"/>
                <a:gd name="T42" fmla="*/ 31 w 33"/>
                <a:gd name="T43" fmla="*/ 2 h 48"/>
                <a:gd name="T44" fmla="*/ 33 w 33"/>
                <a:gd name="T45" fmla="*/ 0 h 48"/>
                <a:gd name="T46" fmla="*/ 29 w 33"/>
                <a:gd name="T47" fmla="*/ 2 h 48"/>
                <a:gd name="T48" fmla="*/ 24 w 33"/>
                <a:gd name="T49" fmla="*/ 5 h 48"/>
                <a:gd name="T50" fmla="*/ 20 w 33"/>
                <a:gd name="T51" fmla="*/ 8 h 48"/>
                <a:gd name="T52" fmla="*/ 17 w 33"/>
                <a:gd name="T53" fmla="*/ 11 h 48"/>
                <a:gd name="T54" fmla="*/ 16 w 33"/>
                <a:gd name="T55" fmla="*/ 16 h 48"/>
                <a:gd name="T56" fmla="*/ 10 w 33"/>
                <a:gd name="T57" fmla="*/ 19 h 48"/>
                <a:gd name="T58" fmla="*/ 6 w 33"/>
                <a:gd name="T59" fmla="*/ 24 h 48"/>
                <a:gd name="T60" fmla="*/ 3 w 33"/>
                <a:gd name="T61" fmla="*/ 30 h 48"/>
                <a:gd name="T62" fmla="*/ 1 w 33"/>
                <a:gd name="T63" fmla="*/ 36 h 48"/>
                <a:gd name="T64" fmla="*/ 3 w 33"/>
                <a:gd name="T65" fmla="*/ 43 h 48"/>
                <a:gd name="T66" fmla="*/ 3 w 33"/>
                <a:gd name="T67" fmla="*/ 44 h 48"/>
                <a:gd name="T68" fmla="*/ 2 w 33"/>
                <a:gd name="T69" fmla="*/ 45 h 48"/>
                <a:gd name="T70" fmla="*/ 1 w 33"/>
                <a:gd name="T71" fmla="*/ 46 h 48"/>
                <a:gd name="T72" fmla="*/ 1 w 33"/>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48"/>
                <a:gd name="T113" fmla="*/ 33 w 3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48">
                  <a:moveTo>
                    <a:pt x="0" y="48"/>
                  </a:moveTo>
                  <a:lnTo>
                    <a:pt x="0" y="48"/>
                  </a:lnTo>
                  <a:lnTo>
                    <a:pt x="1" y="47"/>
                  </a:lnTo>
                  <a:lnTo>
                    <a:pt x="1" y="46"/>
                  </a:lnTo>
                  <a:lnTo>
                    <a:pt x="1" y="45"/>
                  </a:lnTo>
                  <a:lnTo>
                    <a:pt x="1" y="43"/>
                  </a:lnTo>
                  <a:lnTo>
                    <a:pt x="2" y="42"/>
                  </a:lnTo>
                  <a:lnTo>
                    <a:pt x="2" y="41"/>
                  </a:lnTo>
                  <a:lnTo>
                    <a:pt x="2" y="39"/>
                  </a:lnTo>
                  <a:lnTo>
                    <a:pt x="2" y="38"/>
                  </a:lnTo>
                  <a:lnTo>
                    <a:pt x="2" y="36"/>
                  </a:lnTo>
                  <a:lnTo>
                    <a:pt x="2" y="35"/>
                  </a:lnTo>
                  <a:lnTo>
                    <a:pt x="3" y="33"/>
                  </a:lnTo>
                  <a:lnTo>
                    <a:pt x="3" y="31"/>
                  </a:lnTo>
                  <a:lnTo>
                    <a:pt x="3" y="29"/>
                  </a:lnTo>
                  <a:lnTo>
                    <a:pt x="4" y="28"/>
                  </a:lnTo>
                  <a:lnTo>
                    <a:pt x="4" y="26"/>
                  </a:lnTo>
                  <a:lnTo>
                    <a:pt x="6" y="24"/>
                  </a:lnTo>
                  <a:lnTo>
                    <a:pt x="7" y="23"/>
                  </a:lnTo>
                  <a:lnTo>
                    <a:pt x="9" y="23"/>
                  </a:lnTo>
                  <a:lnTo>
                    <a:pt x="10" y="22"/>
                  </a:lnTo>
                  <a:lnTo>
                    <a:pt x="12" y="22"/>
                  </a:lnTo>
                  <a:lnTo>
                    <a:pt x="14" y="21"/>
                  </a:lnTo>
                  <a:lnTo>
                    <a:pt x="15" y="20"/>
                  </a:lnTo>
                  <a:lnTo>
                    <a:pt x="17" y="20"/>
                  </a:lnTo>
                  <a:lnTo>
                    <a:pt x="17" y="19"/>
                  </a:lnTo>
                  <a:lnTo>
                    <a:pt x="19" y="18"/>
                  </a:lnTo>
                  <a:lnTo>
                    <a:pt x="19" y="17"/>
                  </a:lnTo>
                  <a:lnTo>
                    <a:pt x="20" y="16"/>
                  </a:lnTo>
                  <a:lnTo>
                    <a:pt x="20" y="15"/>
                  </a:lnTo>
                  <a:lnTo>
                    <a:pt x="20" y="14"/>
                  </a:lnTo>
                  <a:lnTo>
                    <a:pt x="20" y="13"/>
                  </a:lnTo>
                  <a:lnTo>
                    <a:pt x="20" y="12"/>
                  </a:lnTo>
                  <a:lnTo>
                    <a:pt x="20" y="11"/>
                  </a:lnTo>
                  <a:lnTo>
                    <a:pt x="20" y="10"/>
                  </a:lnTo>
                  <a:lnTo>
                    <a:pt x="21" y="8"/>
                  </a:lnTo>
                  <a:lnTo>
                    <a:pt x="23" y="7"/>
                  </a:lnTo>
                  <a:lnTo>
                    <a:pt x="24" y="5"/>
                  </a:lnTo>
                  <a:lnTo>
                    <a:pt x="26" y="5"/>
                  </a:lnTo>
                  <a:lnTo>
                    <a:pt x="28" y="3"/>
                  </a:lnTo>
                  <a:lnTo>
                    <a:pt x="29" y="2"/>
                  </a:lnTo>
                  <a:lnTo>
                    <a:pt x="31" y="2"/>
                  </a:lnTo>
                  <a:lnTo>
                    <a:pt x="32" y="1"/>
                  </a:lnTo>
                  <a:lnTo>
                    <a:pt x="33" y="0"/>
                  </a:lnTo>
                  <a:lnTo>
                    <a:pt x="31" y="2"/>
                  </a:lnTo>
                  <a:lnTo>
                    <a:pt x="29" y="2"/>
                  </a:lnTo>
                  <a:lnTo>
                    <a:pt x="26" y="3"/>
                  </a:lnTo>
                  <a:lnTo>
                    <a:pt x="24" y="5"/>
                  </a:lnTo>
                  <a:lnTo>
                    <a:pt x="22" y="6"/>
                  </a:lnTo>
                  <a:lnTo>
                    <a:pt x="20" y="8"/>
                  </a:lnTo>
                  <a:lnTo>
                    <a:pt x="19" y="9"/>
                  </a:lnTo>
                  <a:lnTo>
                    <a:pt x="17" y="11"/>
                  </a:lnTo>
                  <a:lnTo>
                    <a:pt x="17" y="13"/>
                  </a:lnTo>
                  <a:lnTo>
                    <a:pt x="16" y="16"/>
                  </a:lnTo>
                  <a:lnTo>
                    <a:pt x="13" y="17"/>
                  </a:lnTo>
                  <a:lnTo>
                    <a:pt x="10" y="19"/>
                  </a:lnTo>
                  <a:lnTo>
                    <a:pt x="8" y="22"/>
                  </a:lnTo>
                  <a:lnTo>
                    <a:pt x="6" y="24"/>
                  </a:lnTo>
                  <a:lnTo>
                    <a:pt x="4" y="27"/>
                  </a:lnTo>
                  <a:lnTo>
                    <a:pt x="3" y="30"/>
                  </a:lnTo>
                  <a:lnTo>
                    <a:pt x="2" y="33"/>
                  </a:lnTo>
                  <a:lnTo>
                    <a:pt x="1" y="36"/>
                  </a:lnTo>
                  <a:lnTo>
                    <a:pt x="2" y="40"/>
                  </a:lnTo>
                  <a:lnTo>
                    <a:pt x="3" y="43"/>
                  </a:lnTo>
                  <a:lnTo>
                    <a:pt x="3" y="44"/>
                  </a:lnTo>
                  <a:lnTo>
                    <a:pt x="3" y="45"/>
                  </a:lnTo>
                  <a:lnTo>
                    <a:pt x="2" y="45"/>
                  </a:lnTo>
                  <a:lnTo>
                    <a:pt x="2" y="46"/>
                  </a:lnTo>
                  <a:lnTo>
                    <a:pt x="1" y="46"/>
                  </a:lnTo>
                  <a:lnTo>
                    <a:pt x="1" y="47"/>
                  </a:lnTo>
                  <a:lnTo>
                    <a:pt x="1" y="48"/>
                  </a:lnTo>
                  <a:lnTo>
                    <a:pt x="0" y="48"/>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Freeform 344"/>
            <p:cNvSpPr>
              <a:spLocks/>
            </p:cNvSpPr>
            <p:nvPr/>
          </p:nvSpPr>
          <p:spPr bwMode="auto">
            <a:xfrm>
              <a:off x="3033" y="1682"/>
              <a:ext cx="33" cy="48"/>
            </a:xfrm>
            <a:custGeom>
              <a:avLst/>
              <a:gdLst>
                <a:gd name="T0" fmla="*/ 0 w 33"/>
                <a:gd name="T1" fmla="*/ 48 h 48"/>
                <a:gd name="T2" fmla="*/ 1 w 33"/>
                <a:gd name="T3" fmla="*/ 46 h 48"/>
                <a:gd name="T4" fmla="*/ 1 w 33"/>
                <a:gd name="T5" fmla="*/ 43 h 48"/>
                <a:gd name="T6" fmla="*/ 2 w 33"/>
                <a:gd name="T7" fmla="*/ 41 h 48"/>
                <a:gd name="T8" fmla="*/ 2 w 33"/>
                <a:gd name="T9" fmla="*/ 38 h 48"/>
                <a:gd name="T10" fmla="*/ 2 w 33"/>
                <a:gd name="T11" fmla="*/ 35 h 48"/>
                <a:gd name="T12" fmla="*/ 3 w 33"/>
                <a:gd name="T13" fmla="*/ 31 h 48"/>
                <a:gd name="T14" fmla="*/ 4 w 33"/>
                <a:gd name="T15" fmla="*/ 28 h 48"/>
                <a:gd name="T16" fmla="*/ 6 w 33"/>
                <a:gd name="T17" fmla="*/ 24 h 48"/>
                <a:gd name="T18" fmla="*/ 9 w 33"/>
                <a:gd name="T19" fmla="*/ 23 h 48"/>
                <a:gd name="T20" fmla="*/ 12 w 33"/>
                <a:gd name="T21" fmla="*/ 22 h 48"/>
                <a:gd name="T22" fmla="*/ 14 w 33"/>
                <a:gd name="T23" fmla="*/ 21 h 48"/>
                <a:gd name="T24" fmla="*/ 17 w 33"/>
                <a:gd name="T25" fmla="*/ 20 h 48"/>
                <a:gd name="T26" fmla="*/ 19 w 33"/>
                <a:gd name="T27" fmla="*/ 18 h 48"/>
                <a:gd name="T28" fmla="*/ 20 w 33"/>
                <a:gd name="T29" fmla="*/ 16 h 48"/>
                <a:gd name="T30" fmla="*/ 20 w 33"/>
                <a:gd name="T31" fmla="*/ 15 h 48"/>
                <a:gd name="T32" fmla="*/ 20 w 33"/>
                <a:gd name="T33" fmla="*/ 13 h 48"/>
                <a:gd name="T34" fmla="*/ 20 w 33"/>
                <a:gd name="T35" fmla="*/ 11 h 48"/>
                <a:gd name="T36" fmla="*/ 21 w 33"/>
                <a:gd name="T37" fmla="*/ 8 h 48"/>
                <a:gd name="T38" fmla="*/ 24 w 33"/>
                <a:gd name="T39" fmla="*/ 5 h 48"/>
                <a:gd name="T40" fmla="*/ 28 w 33"/>
                <a:gd name="T41" fmla="*/ 3 h 48"/>
                <a:gd name="T42" fmla="*/ 31 w 33"/>
                <a:gd name="T43" fmla="*/ 2 h 48"/>
                <a:gd name="T44" fmla="*/ 33 w 33"/>
                <a:gd name="T45" fmla="*/ 0 h 48"/>
                <a:gd name="T46" fmla="*/ 29 w 33"/>
                <a:gd name="T47" fmla="*/ 2 h 48"/>
                <a:gd name="T48" fmla="*/ 24 w 33"/>
                <a:gd name="T49" fmla="*/ 5 h 48"/>
                <a:gd name="T50" fmla="*/ 20 w 33"/>
                <a:gd name="T51" fmla="*/ 8 h 48"/>
                <a:gd name="T52" fmla="*/ 17 w 33"/>
                <a:gd name="T53" fmla="*/ 11 h 48"/>
                <a:gd name="T54" fmla="*/ 16 w 33"/>
                <a:gd name="T55" fmla="*/ 16 h 48"/>
                <a:gd name="T56" fmla="*/ 10 w 33"/>
                <a:gd name="T57" fmla="*/ 19 h 48"/>
                <a:gd name="T58" fmla="*/ 6 w 33"/>
                <a:gd name="T59" fmla="*/ 24 h 48"/>
                <a:gd name="T60" fmla="*/ 3 w 33"/>
                <a:gd name="T61" fmla="*/ 30 h 48"/>
                <a:gd name="T62" fmla="*/ 1 w 33"/>
                <a:gd name="T63" fmla="*/ 36 h 48"/>
                <a:gd name="T64" fmla="*/ 3 w 33"/>
                <a:gd name="T65" fmla="*/ 43 h 48"/>
                <a:gd name="T66" fmla="*/ 3 w 33"/>
                <a:gd name="T67" fmla="*/ 44 h 48"/>
                <a:gd name="T68" fmla="*/ 2 w 33"/>
                <a:gd name="T69" fmla="*/ 45 h 48"/>
                <a:gd name="T70" fmla="*/ 1 w 33"/>
                <a:gd name="T71" fmla="*/ 46 h 48"/>
                <a:gd name="T72" fmla="*/ 1 w 33"/>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48"/>
                <a:gd name="T113" fmla="*/ 33 w 3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48">
                  <a:moveTo>
                    <a:pt x="0" y="48"/>
                  </a:moveTo>
                  <a:lnTo>
                    <a:pt x="0" y="48"/>
                  </a:lnTo>
                  <a:lnTo>
                    <a:pt x="1" y="47"/>
                  </a:lnTo>
                  <a:lnTo>
                    <a:pt x="1" y="46"/>
                  </a:lnTo>
                  <a:lnTo>
                    <a:pt x="1" y="45"/>
                  </a:lnTo>
                  <a:lnTo>
                    <a:pt x="1" y="43"/>
                  </a:lnTo>
                  <a:lnTo>
                    <a:pt x="2" y="42"/>
                  </a:lnTo>
                  <a:lnTo>
                    <a:pt x="2" y="41"/>
                  </a:lnTo>
                  <a:lnTo>
                    <a:pt x="2" y="39"/>
                  </a:lnTo>
                  <a:lnTo>
                    <a:pt x="2" y="38"/>
                  </a:lnTo>
                  <a:lnTo>
                    <a:pt x="2" y="36"/>
                  </a:lnTo>
                  <a:lnTo>
                    <a:pt x="2" y="35"/>
                  </a:lnTo>
                  <a:lnTo>
                    <a:pt x="3" y="33"/>
                  </a:lnTo>
                  <a:lnTo>
                    <a:pt x="3" y="31"/>
                  </a:lnTo>
                  <a:lnTo>
                    <a:pt x="3" y="29"/>
                  </a:lnTo>
                  <a:lnTo>
                    <a:pt x="4" y="28"/>
                  </a:lnTo>
                  <a:lnTo>
                    <a:pt x="4" y="26"/>
                  </a:lnTo>
                  <a:lnTo>
                    <a:pt x="6" y="24"/>
                  </a:lnTo>
                  <a:lnTo>
                    <a:pt x="7" y="23"/>
                  </a:lnTo>
                  <a:lnTo>
                    <a:pt x="9" y="23"/>
                  </a:lnTo>
                  <a:lnTo>
                    <a:pt x="10" y="22"/>
                  </a:lnTo>
                  <a:lnTo>
                    <a:pt x="12" y="22"/>
                  </a:lnTo>
                  <a:lnTo>
                    <a:pt x="14" y="21"/>
                  </a:lnTo>
                  <a:lnTo>
                    <a:pt x="15" y="20"/>
                  </a:lnTo>
                  <a:lnTo>
                    <a:pt x="17" y="20"/>
                  </a:lnTo>
                  <a:lnTo>
                    <a:pt x="17" y="19"/>
                  </a:lnTo>
                  <a:lnTo>
                    <a:pt x="19" y="18"/>
                  </a:lnTo>
                  <a:lnTo>
                    <a:pt x="19" y="17"/>
                  </a:lnTo>
                  <a:lnTo>
                    <a:pt x="20" y="16"/>
                  </a:lnTo>
                  <a:lnTo>
                    <a:pt x="20" y="15"/>
                  </a:lnTo>
                  <a:lnTo>
                    <a:pt x="20" y="14"/>
                  </a:lnTo>
                  <a:lnTo>
                    <a:pt x="20" y="13"/>
                  </a:lnTo>
                  <a:lnTo>
                    <a:pt x="20" y="12"/>
                  </a:lnTo>
                  <a:lnTo>
                    <a:pt x="20" y="11"/>
                  </a:lnTo>
                  <a:lnTo>
                    <a:pt x="20" y="10"/>
                  </a:lnTo>
                  <a:lnTo>
                    <a:pt x="21" y="8"/>
                  </a:lnTo>
                  <a:lnTo>
                    <a:pt x="23" y="7"/>
                  </a:lnTo>
                  <a:lnTo>
                    <a:pt x="24" y="5"/>
                  </a:lnTo>
                  <a:lnTo>
                    <a:pt x="26" y="5"/>
                  </a:lnTo>
                  <a:lnTo>
                    <a:pt x="28" y="3"/>
                  </a:lnTo>
                  <a:lnTo>
                    <a:pt x="29" y="2"/>
                  </a:lnTo>
                  <a:lnTo>
                    <a:pt x="31" y="2"/>
                  </a:lnTo>
                  <a:lnTo>
                    <a:pt x="32" y="1"/>
                  </a:lnTo>
                  <a:lnTo>
                    <a:pt x="33" y="0"/>
                  </a:lnTo>
                  <a:lnTo>
                    <a:pt x="31" y="2"/>
                  </a:lnTo>
                  <a:lnTo>
                    <a:pt x="29" y="2"/>
                  </a:lnTo>
                  <a:lnTo>
                    <a:pt x="26" y="3"/>
                  </a:lnTo>
                  <a:lnTo>
                    <a:pt x="24" y="5"/>
                  </a:lnTo>
                  <a:lnTo>
                    <a:pt x="22" y="6"/>
                  </a:lnTo>
                  <a:lnTo>
                    <a:pt x="20" y="8"/>
                  </a:lnTo>
                  <a:lnTo>
                    <a:pt x="19" y="9"/>
                  </a:lnTo>
                  <a:lnTo>
                    <a:pt x="17" y="11"/>
                  </a:lnTo>
                  <a:lnTo>
                    <a:pt x="17" y="13"/>
                  </a:lnTo>
                  <a:lnTo>
                    <a:pt x="16" y="16"/>
                  </a:lnTo>
                  <a:lnTo>
                    <a:pt x="13" y="17"/>
                  </a:lnTo>
                  <a:lnTo>
                    <a:pt x="10" y="19"/>
                  </a:lnTo>
                  <a:lnTo>
                    <a:pt x="8" y="22"/>
                  </a:lnTo>
                  <a:lnTo>
                    <a:pt x="6" y="24"/>
                  </a:lnTo>
                  <a:lnTo>
                    <a:pt x="4" y="27"/>
                  </a:lnTo>
                  <a:lnTo>
                    <a:pt x="3" y="30"/>
                  </a:lnTo>
                  <a:lnTo>
                    <a:pt x="2" y="33"/>
                  </a:lnTo>
                  <a:lnTo>
                    <a:pt x="1" y="36"/>
                  </a:lnTo>
                  <a:lnTo>
                    <a:pt x="2" y="40"/>
                  </a:lnTo>
                  <a:lnTo>
                    <a:pt x="3" y="43"/>
                  </a:lnTo>
                  <a:lnTo>
                    <a:pt x="3" y="44"/>
                  </a:lnTo>
                  <a:lnTo>
                    <a:pt x="3" y="45"/>
                  </a:lnTo>
                  <a:lnTo>
                    <a:pt x="2" y="45"/>
                  </a:lnTo>
                  <a:lnTo>
                    <a:pt x="2" y="46"/>
                  </a:lnTo>
                  <a:lnTo>
                    <a:pt x="1" y="46"/>
                  </a:lnTo>
                  <a:lnTo>
                    <a:pt x="1" y="47"/>
                  </a:lnTo>
                  <a:lnTo>
                    <a:pt x="1" y="48"/>
                  </a:lnTo>
                  <a:lnTo>
                    <a:pt x="0" y="48"/>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6" name="Freeform 345"/>
            <p:cNvSpPr>
              <a:spLocks/>
            </p:cNvSpPr>
            <p:nvPr/>
          </p:nvSpPr>
          <p:spPr bwMode="auto">
            <a:xfrm>
              <a:off x="3033" y="1682"/>
              <a:ext cx="33" cy="48"/>
            </a:xfrm>
            <a:custGeom>
              <a:avLst/>
              <a:gdLst>
                <a:gd name="T0" fmla="*/ 0 w 33"/>
                <a:gd name="T1" fmla="*/ 48 h 48"/>
                <a:gd name="T2" fmla="*/ 1 w 33"/>
                <a:gd name="T3" fmla="*/ 46 h 48"/>
                <a:gd name="T4" fmla="*/ 1 w 33"/>
                <a:gd name="T5" fmla="*/ 43 h 48"/>
                <a:gd name="T6" fmla="*/ 2 w 33"/>
                <a:gd name="T7" fmla="*/ 41 h 48"/>
                <a:gd name="T8" fmla="*/ 2 w 33"/>
                <a:gd name="T9" fmla="*/ 38 h 48"/>
                <a:gd name="T10" fmla="*/ 2 w 33"/>
                <a:gd name="T11" fmla="*/ 35 h 48"/>
                <a:gd name="T12" fmla="*/ 3 w 33"/>
                <a:gd name="T13" fmla="*/ 31 h 48"/>
                <a:gd name="T14" fmla="*/ 4 w 33"/>
                <a:gd name="T15" fmla="*/ 28 h 48"/>
                <a:gd name="T16" fmla="*/ 6 w 33"/>
                <a:gd name="T17" fmla="*/ 24 h 48"/>
                <a:gd name="T18" fmla="*/ 9 w 33"/>
                <a:gd name="T19" fmla="*/ 23 h 48"/>
                <a:gd name="T20" fmla="*/ 12 w 33"/>
                <a:gd name="T21" fmla="*/ 22 h 48"/>
                <a:gd name="T22" fmla="*/ 14 w 33"/>
                <a:gd name="T23" fmla="*/ 21 h 48"/>
                <a:gd name="T24" fmla="*/ 17 w 33"/>
                <a:gd name="T25" fmla="*/ 20 h 48"/>
                <a:gd name="T26" fmla="*/ 19 w 33"/>
                <a:gd name="T27" fmla="*/ 18 h 48"/>
                <a:gd name="T28" fmla="*/ 20 w 33"/>
                <a:gd name="T29" fmla="*/ 16 h 48"/>
                <a:gd name="T30" fmla="*/ 20 w 33"/>
                <a:gd name="T31" fmla="*/ 15 h 48"/>
                <a:gd name="T32" fmla="*/ 20 w 33"/>
                <a:gd name="T33" fmla="*/ 13 h 48"/>
                <a:gd name="T34" fmla="*/ 20 w 33"/>
                <a:gd name="T35" fmla="*/ 11 h 48"/>
                <a:gd name="T36" fmla="*/ 21 w 33"/>
                <a:gd name="T37" fmla="*/ 8 h 48"/>
                <a:gd name="T38" fmla="*/ 24 w 33"/>
                <a:gd name="T39" fmla="*/ 5 h 48"/>
                <a:gd name="T40" fmla="*/ 28 w 33"/>
                <a:gd name="T41" fmla="*/ 3 h 48"/>
                <a:gd name="T42" fmla="*/ 31 w 33"/>
                <a:gd name="T43" fmla="*/ 2 h 48"/>
                <a:gd name="T44" fmla="*/ 33 w 33"/>
                <a:gd name="T45" fmla="*/ 0 h 48"/>
                <a:gd name="T46" fmla="*/ 29 w 33"/>
                <a:gd name="T47" fmla="*/ 2 h 48"/>
                <a:gd name="T48" fmla="*/ 24 w 33"/>
                <a:gd name="T49" fmla="*/ 5 h 48"/>
                <a:gd name="T50" fmla="*/ 20 w 33"/>
                <a:gd name="T51" fmla="*/ 8 h 48"/>
                <a:gd name="T52" fmla="*/ 17 w 33"/>
                <a:gd name="T53" fmla="*/ 11 h 48"/>
                <a:gd name="T54" fmla="*/ 16 w 33"/>
                <a:gd name="T55" fmla="*/ 16 h 48"/>
                <a:gd name="T56" fmla="*/ 10 w 33"/>
                <a:gd name="T57" fmla="*/ 19 h 48"/>
                <a:gd name="T58" fmla="*/ 6 w 33"/>
                <a:gd name="T59" fmla="*/ 24 h 48"/>
                <a:gd name="T60" fmla="*/ 3 w 33"/>
                <a:gd name="T61" fmla="*/ 30 h 48"/>
                <a:gd name="T62" fmla="*/ 1 w 33"/>
                <a:gd name="T63" fmla="*/ 36 h 48"/>
                <a:gd name="T64" fmla="*/ 3 w 33"/>
                <a:gd name="T65" fmla="*/ 43 h 48"/>
                <a:gd name="T66" fmla="*/ 3 w 33"/>
                <a:gd name="T67" fmla="*/ 44 h 48"/>
                <a:gd name="T68" fmla="*/ 2 w 33"/>
                <a:gd name="T69" fmla="*/ 45 h 48"/>
                <a:gd name="T70" fmla="*/ 1 w 33"/>
                <a:gd name="T71" fmla="*/ 46 h 48"/>
                <a:gd name="T72" fmla="*/ 1 w 33"/>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48"/>
                <a:gd name="T113" fmla="*/ 33 w 3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48">
                  <a:moveTo>
                    <a:pt x="0" y="48"/>
                  </a:moveTo>
                  <a:lnTo>
                    <a:pt x="0" y="48"/>
                  </a:lnTo>
                  <a:lnTo>
                    <a:pt x="1" y="47"/>
                  </a:lnTo>
                  <a:lnTo>
                    <a:pt x="1" y="46"/>
                  </a:lnTo>
                  <a:lnTo>
                    <a:pt x="1" y="45"/>
                  </a:lnTo>
                  <a:lnTo>
                    <a:pt x="1" y="43"/>
                  </a:lnTo>
                  <a:lnTo>
                    <a:pt x="2" y="42"/>
                  </a:lnTo>
                  <a:lnTo>
                    <a:pt x="2" y="41"/>
                  </a:lnTo>
                  <a:lnTo>
                    <a:pt x="2" y="39"/>
                  </a:lnTo>
                  <a:lnTo>
                    <a:pt x="2" y="38"/>
                  </a:lnTo>
                  <a:lnTo>
                    <a:pt x="2" y="36"/>
                  </a:lnTo>
                  <a:lnTo>
                    <a:pt x="2" y="35"/>
                  </a:lnTo>
                  <a:lnTo>
                    <a:pt x="3" y="33"/>
                  </a:lnTo>
                  <a:lnTo>
                    <a:pt x="3" y="31"/>
                  </a:lnTo>
                  <a:lnTo>
                    <a:pt x="3" y="29"/>
                  </a:lnTo>
                  <a:lnTo>
                    <a:pt x="4" y="28"/>
                  </a:lnTo>
                  <a:lnTo>
                    <a:pt x="4" y="26"/>
                  </a:lnTo>
                  <a:lnTo>
                    <a:pt x="6" y="24"/>
                  </a:lnTo>
                  <a:lnTo>
                    <a:pt x="7" y="23"/>
                  </a:lnTo>
                  <a:lnTo>
                    <a:pt x="9" y="23"/>
                  </a:lnTo>
                  <a:lnTo>
                    <a:pt x="10" y="22"/>
                  </a:lnTo>
                  <a:lnTo>
                    <a:pt x="12" y="22"/>
                  </a:lnTo>
                  <a:lnTo>
                    <a:pt x="14" y="21"/>
                  </a:lnTo>
                  <a:lnTo>
                    <a:pt x="15" y="20"/>
                  </a:lnTo>
                  <a:lnTo>
                    <a:pt x="17" y="20"/>
                  </a:lnTo>
                  <a:lnTo>
                    <a:pt x="17" y="19"/>
                  </a:lnTo>
                  <a:lnTo>
                    <a:pt x="19" y="18"/>
                  </a:lnTo>
                  <a:lnTo>
                    <a:pt x="19" y="17"/>
                  </a:lnTo>
                  <a:lnTo>
                    <a:pt x="20" y="16"/>
                  </a:lnTo>
                  <a:lnTo>
                    <a:pt x="20" y="15"/>
                  </a:lnTo>
                  <a:lnTo>
                    <a:pt x="20" y="14"/>
                  </a:lnTo>
                  <a:lnTo>
                    <a:pt x="20" y="13"/>
                  </a:lnTo>
                  <a:lnTo>
                    <a:pt x="20" y="12"/>
                  </a:lnTo>
                  <a:lnTo>
                    <a:pt x="20" y="11"/>
                  </a:lnTo>
                  <a:lnTo>
                    <a:pt x="20" y="10"/>
                  </a:lnTo>
                  <a:lnTo>
                    <a:pt x="21" y="8"/>
                  </a:lnTo>
                  <a:lnTo>
                    <a:pt x="23" y="7"/>
                  </a:lnTo>
                  <a:lnTo>
                    <a:pt x="24" y="5"/>
                  </a:lnTo>
                  <a:lnTo>
                    <a:pt x="26" y="5"/>
                  </a:lnTo>
                  <a:lnTo>
                    <a:pt x="28" y="3"/>
                  </a:lnTo>
                  <a:lnTo>
                    <a:pt x="29" y="2"/>
                  </a:lnTo>
                  <a:lnTo>
                    <a:pt x="31" y="2"/>
                  </a:lnTo>
                  <a:lnTo>
                    <a:pt x="32" y="1"/>
                  </a:lnTo>
                  <a:lnTo>
                    <a:pt x="33" y="0"/>
                  </a:lnTo>
                  <a:lnTo>
                    <a:pt x="31" y="2"/>
                  </a:lnTo>
                  <a:lnTo>
                    <a:pt x="29" y="2"/>
                  </a:lnTo>
                  <a:lnTo>
                    <a:pt x="26" y="3"/>
                  </a:lnTo>
                  <a:lnTo>
                    <a:pt x="24" y="5"/>
                  </a:lnTo>
                  <a:lnTo>
                    <a:pt x="22" y="6"/>
                  </a:lnTo>
                  <a:lnTo>
                    <a:pt x="20" y="8"/>
                  </a:lnTo>
                  <a:lnTo>
                    <a:pt x="19" y="9"/>
                  </a:lnTo>
                  <a:lnTo>
                    <a:pt x="17" y="11"/>
                  </a:lnTo>
                  <a:lnTo>
                    <a:pt x="17" y="13"/>
                  </a:lnTo>
                  <a:lnTo>
                    <a:pt x="16" y="16"/>
                  </a:lnTo>
                  <a:lnTo>
                    <a:pt x="13" y="17"/>
                  </a:lnTo>
                  <a:lnTo>
                    <a:pt x="10" y="19"/>
                  </a:lnTo>
                  <a:lnTo>
                    <a:pt x="8" y="22"/>
                  </a:lnTo>
                  <a:lnTo>
                    <a:pt x="6" y="24"/>
                  </a:lnTo>
                  <a:lnTo>
                    <a:pt x="4" y="27"/>
                  </a:lnTo>
                  <a:lnTo>
                    <a:pt x="3" y="30"/>
                  </a:lnTo>
                  <a:lnTo>
                    <a:pt x="2" y="33"/>
                  </a:lnTo>
                  <a:lnTo>
                    <a:pt x="1" y="36"/>
                  </a:lnTo>
                  <a:lnTo>
                    <a:pt x="2" y="40"/>
                  </a:lnTo>
                  <a:lnTo>
                    <a:pt x="3" y="43"/>
                  </a:lnTo>
                  <a:lnTo>
                    <a:pt x="3" y="44"/>
                  </a:lnTo>
                  <a:lnTo>
                    <a:pt x="3" y="45"/>
                  </a:lnTo>
                  <a:lnTo>
                    <a:pt x="2" y="45"/>
                  </a:lnTo>
                  <a:lnTo>
                    <a:pt x="2" y="46"/>
                  </a:lnTo>
                  <a:lnTo>
                    <a:pt x="1" y="46"/>
                  </a:lnTo>
                  <a:lnTo>
                    <a:pt x="1" y="47"/>
                  </a:lnTo>
                  <a:lnTo>
                    <a:pt x="1" y="48"/>
                  </a:lnTo>
                  <a:lnTo>
                    <a:pt x="0" y="48"/>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 name="Freeform 346"/>
            <p:cNvSpPr>
              <a:spLocks/>
            </p:cNvSpPr>
            <p:nvPr/>
          </p:nvSpPr>
          <p:spPr bwMode="auto">
            <a:xfrm>
              <a:off x="2988" y="1662"/>
              <a:ext cx="66" cy="106"/>
            </a:xfrm>
            <a:custGeom>
              <a:avLst/>
              <a:gdLst>
                <a:gd name="T0" fmla="*/ 12 w 66"/>
                <a:gd name="T1" fmla="*/ 41 h 106"/>
                <a:gd name="T2" fmla="*/ 14 w 66"/>
                <a:gd name="T3" fmla="*/ 37 h 106"/>
                <a:gd name="T4" fmla="*/ 18 w 66"/>
                <a:gd name="T5" fmla="*/ 30 h 106"/>
                <a:gd name="T6" fmla="*/ 27 w 66"/>
                <a:gd name="T7" fmla="*/ 23 h 106"/>
                <a:gd name="T8" fmla="*/ 39 w 66"/>
                <a:gd name="T9" fmla="*/ 17 h 106"/>
                <a:gd name="T10" fmla="*/ 51 w 66"/>
                <a:gd name="T11" fmla="*/ 14 h 106"/>
                <a:gd name="T12" fmla="*/ 57 w 66"/>
                <a:gd name="T13" fmla="*/ 12 h 106"/>
                <a:gd name="T14" fmla="*/ 53 w 66"/>
                <a:gd name="T15" fmla="*/ 12 h 106"/>
                <a:gd name="T16" fmla="*/ 49 w 66"/>
                <a:gd name="T17" fmla="*/ 13 h 106"/>
                <a:gd name="T18" fmla="*/ 48 w 66"/>
                <a:gd name="T19" fmla="*/ 11 h 106"/>
                <a:gd name="T20" fmla="*/ 54 w 66"/>
                <a:gd name="T21" fmla="*/ 7 h 106"/>
                <a:gd name="T22" fmla="*/ 62 w 66"/>
                <a:gd name="T23" fmla="*/ 2 h 106"/>
                <a:gd name="T24" fmla="*/ 66 w 66"/>
                <a:gd name="T25" fmla="*/ 0 h 106"/>
                <a:gd name="T26" fmla="*/ 58 w 66"/>
                <a:gd name="T27" fmla="*/ 3 h 106"/>
                <a:gd name="T28" fmla="*/ 51 w 66"/>
                <a:gd name="T29" fmla="*/ 7 h 106"/>
                <a:gd name="T30" fmla="*/ 44 w 66"/>
                <a:gd name="T31" fmla="*/ 12 h 106"/>
                <a:gd name="T32" fmla="*/ 37 w 66"/>
                <a:gd name="T33" fmla="*/ 17 h 106"/>
                <a:gd name="T34" fmla="*/ 28 w 66"/>
                <a:gd name="T35" fmla="*/ 20 h 106"/>
                <a:gd name="T36" fmla="*/ 21 w 66"/>
                <a:gd name="T37" fmla="*/ 26 h 106"/>
                <a:gd name="T38" fmla="*/ 15 w 66"/>
                <a:gd name="T39" fmla="*/ 34 h 106"/>
                <a:gd name="T40" fmla="*/ 14 w 66"/>
                <a:gd name="T41" fmla="*/ 36 h 106"/>
                <a:gd name="T42" fmla="*/ 12 w 66"/>
                <a:gd name="T43" fmla="*/ 38 h 106"/>
                <a:gd name="T44" fmla="*/ 10 w 66"/>
                <a:gd name="T45" fmla="*/ 40 h 106"/>
                <a:gd name="T46" fmla="*/ 3 w 66"/>
                <a:gd name="T47" fmla="*/ 48 h 106"/>
                <a:gd name="T48" fmla="*/ 1 w 66"/>
                <a:gd name="T49" fmla="*/ 53 h 106"/>
                <a:gd name="T50" fmla="*/ 0 w 66"/>
                <a:gd name="T51" fmla="*/ 59 h 106"/>
                <a:gd name="T52" fmla="*/ 1 w 66"/>
                <a:gd name="T53" fmla="*/ 64 h 106"/>
                <a:gd name="T54" fmla="*/ 1 w 66"/>
                <a:gd name="T55" fmla="*/ 69 h 106"/>
                <a:gd name="T56" fmla="*/ 2 w 66"/>
                <a:gd name="T57" fmla="*/ 74 h 106"/>
                <a:gd name="T58" fmla="*/ 3 w 66"/>
                <a:gd name="T59" fmla="*/ 79 h 106"/>
                <a:gd name="T60" fmla="*/ 4 w 66"/>
                <a:gd name="T61" fmla="*/ 86 h 106"/>
                <a:gd name="T62" fmla="*/ 3 w 66"/>
                <a:gd name="T63" fmla="*/ 93 h 106"/>
                <a:gd name="T64" fmla="*/ 3 w 66"/>
                <a:gd name="T65" fmla="*/ 99 h 106"/>
                <a:gd name="T66" fmla="*/ 3 w 66"/>
                <a:gd name="T67" fmla="*/ 104 h 106"/>
                <a:gd name="T68" fmla="*/ 4 w 66"/>
                <a:gd name="T69" fmla="*/ 105 h 106"/>
                <a:gd name="T70" fmla="*/ 4 w 66"/>
                <a:gd name="T71" fmla="*/ 104 h 106"/>
                <a:gd name="T72" fmla="*/ 3 w 66"/>
                <a:gd name="T73" fmla="*/ 102 h 106"/>
                <a:gd name="T74" fmla="*/ 3 w 66"/>
                <a:gd name="T75" fmla="*/ 97 h 106"/>
                <a:gd name="T76" fmla="*/ 4 w 66"/>
                <a:gd name="T77" fmla="*/ 92 h 106"/>
                <a:gd name="T78" fmla="*/ 5 w 66"/>
                <a:gd name="T79" fmla="*/ 86 h 106"/>
                <a:gd name="T80" fmla="*/ 5 w 66"/>
                <a:gd name="T81" fmla="*/ 79 h 106"/>
                <a:gd name="T82" fmla="*/ 4 w 66"/>
                <a:gd name="T83" fmla="*/ 71 h 106"/>
                <a:gd name="T84" fmla="*/ 3 w 66"/>
                <a:gd name="T85" fmla="*/ 64 h 106"/>
                <a:gd name="T86" fmla="*/ 3 w 66"/>
                <a:gd name="T87" fmla="*/ 57 h 106"/>
                <a:gd name="T88" fmla="*/ 4 w 66"/>
                <a:gd name="T89" fmla="*/ 51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106"/>
                <a:gd name="T137" fmla="*/ 66 w 66"/>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106">
                  <a:moveTo>
                    <a:pt x="11" y="43"/>
                  </a:moveTo>
                  <a:lnTo>
                    <a:pt x="12" y="43"/>
                  </a:lnTo>
                  <a:lnTo>
                    <a:pt x="12" y="41"/>
                  </a:lnTo>
                  <a:lnTo>
                    <a:pt x="13" y="39"/>
                  </a:lnTo>
                  <a:lnTo>
                    <a:pt x="14" y="37"/>
                  </a:lnTo>
                  <a:lnTo>
                    <a:pt x="15" y="35"/>
                  </a:lnTo>
                  <a:lnTo>
                    <a:pt x="17" y="33"/>
                  </a:lnTo>
                  <a:lnTo>
                    <a:pt x="18" y="30"/>
                  </a:lnTo>
                  <a:lnTo>
                    <a:pt x="21" y="28"/>
                  </a:lnTo>
                  <a:lnTo>
                    <a:pt x="23" y="26"/>
                  </a:lnTo>
                  <a:lnTo>
                    <a:pt x="27" y="23"/>
                  </a:lnTo>
                  <a:lnTo>
                    <a:pt x="30" y="21"/>
                  </a:lnTo>
                  <a:lnTo>
                    <a:pt x="35" y="19"/>
                  </a:lnTo>
                  <a:lnTo>
                    <a:pt x="39" y="17"/>
                  </a:lnTo>
                  <a:lnTo>
                    <a:pt x="43" y="16"/>
                  </a:lnTo>
                  <a:lnTo>
                    <a:pt x="48" y="14"/>
                  </a:lnTo>
                  <a:lnTo>
                    <a:pt x="51" y="14"/>
                  </a:lnTo>
                  <a:lnTo>
                    <a:pt x="54" y="13"/>
                  </a:lnTo>
                  <a:lnTo>
                    <a:pt x="55" y="13"/>
                  </a:lnTo>
                  <a:lnTo>
                    <a:pt x="57" y="12"/>
                  </a:lnTo>
                  <a:lnTo>
                    <a:pt x="55" y="12"/>
                  </a:lnTo>
                  <a:lnTo>
                    <a:pt x="54" y="12"/>
                  </a:lnTo>
                  <a:lnTo>
                    <a:pt x="53" y="12"/>
                  </a:lnTo>
                  <a:lnTo>
                    <a:pt x="52" y="12"/>
                  </a:lnTo>
                  <a:lnTo>
                    <a:pt x="51" y="12"/>
                  </a:lnTo>
                  <a:lnTo>
                    <a:pt x="49" y="13"/>
                  </a:lnTo>
                  <a:lnTo>
                    <a:pt x="48" y="13"/>
                  </a:lnTo>
                  <a:lnTo>
                    <a:pt x="48" y="11"/>
                  </a:lnTo>
                  <a:lnTo>
                    <a:pt x="49" y="10"/>
                  </a:lnTo>
                  <a:lnTo>
                    <a:pt x="51" y="9"/>
                  </a:lnTo>
                  <a:lnTo>
                    <a:pt x="54" y="7"/>
                  </a:lnTo>
                  <a:lnTo>
                    <a:pt x="57" y="5"/>
                  </a:lnTo>
                  <a:lnTo>
                    <a:pt x="59" y="3"/>
                  </a:lnTo>
                  <a:lnTo>
                    <a:pt x="62" y="2"/>
                  </a:lnTo>
                  <a:lnTo>
                    <a:pt x="64" y="0"/>
                  </a:lnTo>
                  <a:lnTo>
                    <a:pt x="65" y="0"/>
                  </a:lnTo>
                  <a:lnTo>
                    <a:pt x="66" y="0"/>
                  </a:lnTo>
                  <a:lnTo>
                    <a:pt x="64" y="0"/>
                  </a:lnTo>
                  <a:lnTo>
                    <a:pt x="61" y="1"/>
                  </a:lnTo>
                  <a:lnTo>
                    <a:pt x="58" y="3"/>
                  </a:lnTo>
                  <a:lnTo>
                    <a:pt x="55" y="4"/>
                  </a:lnTo>
                  <a:lnTo>
                    <a:pt x="53" y="6"/>
                  </a:lnTo>
                  <a:lnTo>
                    <a:pt x="51" y="7"/>
                  </a:lnTo>
                  <a:lnTo>
                    <a:pt x="48" y="9"/>
                  </a:lnTo>
                  <a:lnTo>
                    <a:pt x="46" y="10"/>
                  </a:lnTo>
                  <a:lnTo>
                    <a:pt x="44" y="12"/>
                  </a:lnTo>
                  <a:lnTo>
                    <a:pt x="42" y="14"/>
                  </a:lnTo>
                  <a:lnTo>
                    <a:pt x="40" y="16"/>
                  </a:lnTo>
                  <a:lnTo>
                    <a:pt x="37" y="17"/>
                  </a:lnTo>
                  <a:lnTo>
                    <a:pt x="33" y="17"/>
                  </a:lnTo>
                  <a:lnTo>
                    <a:pt x="30" y="19"/>
                  </a:lnTo>
                  <a:lnTo>
                    <a:pt x="28" y="20"/>
                  </a:lnTo>
                  <a:lnTo>
                    <a:pt x="26" y="23"/>
                  </a:lnTo>
                  <a:lnTo>
                    <a:pt x="23" y="24"/>
                  </a:lnTo>
                  <a:lnTo>
                    <a:pt x="21" y="26"/>
                  </a:lnTo>
                  <a:lnTo>
                    <a:pt x="19" y="29"/>
                  </a:lnTo>
                  <a:lnTo>
                    <a:pt x="17" y="31"/>
                  </a:lnTo>
                  <a:lnTo>
                    <a:pt x="15" y="34"/>
                  </a:lnTo>
                  <a:lnTo>
                    <a:pt x="14" y="34"/>
                  </a:lnTo>
                  <a:lnTo>
                    <a:pt x="14" y="35"/>
                  </a:lnTo>
                  <a:lnTo>
                    <a:pt x="14" y="36"/>
                  </a:lnTo>
                  <a:lnTo>
                    <a:pt x="13" y="36"/>
                  </a:lnTo>
                  <a:lnTo>
                    <a:pt x="12" y="37"/>
                  </a:lnTo>
                  <a:lnTo>
                    <a:pt x="12" y="38"/>
                  </a:lnTo>
                  <a:lnTo>
                    <a:pt x="11" y="39"/>
                  </a:lnTo>
                  <a:lnTo>
                    <a:pt x="11" y="40"/>
                  </a:lnTo>
                  <a:lnTo>
                    <a:pt x="10" y="40"/>
                  </a:lnTo>
                  <a:lnTo>
                    <a:pt x="10" y="41"/>
                  </a:lnTo>
                  <a:lnTo>
                    <a:pt x="4" y="46"/>
                  </a:lnTo>
                  <a:lnTo>
                    <a:pt x="3" y="48"/>
                  </a:lnTo>
                  <a:lnTo>
                    <a:pt x="2" y="50"/>
                  </a:lnTo>
                  <a:lnTo>
                    <a:pt x="1" y="51"/>
                  </a:lnTo>
                  <a:lnTo>
                    <a:pt x="1" y="53"/>
                  </a:lnTo>
                  <a:lnTo>
                    <a:pt x="0" y="54"/>
                  </a:lnTo>
                  <a:lnTo>
                    <a:pt x="0" y="56"/>
                  </a:lnTo>
                  <a:lnTo>
                    <a:pt x="0" y="59"/>
                  </a:lnTo>
                  <a:lnTo>
                    <a:pt x="1" y="60"/>
                  </a:lnTo>
                  <a:lnTo>
                    <a:pt x="1" y="62"/>
                  </a:lnTo>
                  <a:lnTo>
                    <a:pt x="1" y="64"/>
                  </a:lnTo>
                  <a:lnTo>
                    <a:pt x="1" y="66"/>
                  </a:lnTo>
                  <a:lnTo>
                    <a:pt x="1" y="67"/>
                  </a:lnTo>
                  <a:lnTo>
                    <a:pt x="1" y="69"/>
                  </a:lnTo>
                  <a:lnTo>
                    <a:pt x="1" y="71"/>
                  </a:lnTo>
                  <a:lnTo>
                    <a:pt x="2" y="73"/>
                  </a:lnTo>
                  <a:lnTo>
                    <a:pt x="2" y="74"/>
                  </a:lnTo>
                  <a:lnTo>
                    <a:pt x="2" y="76"/>
                  </a:lnTo>
                  <a:lnTo>
                    <a:pt x="3" y="78"/>
                  </a:lnTo>
                  <a:lnTo>
                    <a:pt x="3" y="79"/>
                  </a:lnTo>
                  <a:lnTo>
                    <a:pt x="3" y="82"/>
                  </a:lnTo>
                  <a:lnTo>
                    <a:pt x="3" y="83"/>
                  </a:lnTo>
                  <a:lnTo>
                    <a:pt x="4" y="86"/>
                  </a:lnTo>
                  <a:lnTo>
                    <a:pt x="4" y="88"/>
                  </a:lnTo>
                  <a:lnTo>
                    <a:pt x="3" y="90"/>
                  </a:lnTo>
                  <a:lnTo>
                    <a:pt x="3" y="93"/>
                  </a:lnTo>
                  <a:lnTo>
                    <a:pt x="3" y="94"/>
                  </a:lnTo>
                  <a:lnTo>
                    <a:pt x="3" y="97"/>
                  </a:lnTo>
                  <a:lnTo>
                    <a:pt x="3" y="99"/>
                  </a:lnTo>
                  <a:lnTo>
                    <a:pt x="3" y="102"/>
                  </a:lnTo>
                  <a:lnTo>
                    <a:pt x="3" y="103"/>
                  </a:lnTo>
                  <a:lnTo>
                    <a:pt x="3" y="104"/>
                  </a:lnTo>
                  <a:lnTo>
                    <a:pt x="3" y="105"/>
                  </a:lnTo>
                  <a:lnTo>
                    <a:pt x="4" y="105"/>
                  </a:lnTo>
                  <a:lnTo>
                    <a:pt x="4" y="106"/>
                  </a:lnTo>
                  <a:lnTo>
                    <a:pt x="4" y="105"/>
                  </a:lnTo>
                  <a:lnTo>
                    <a:pt x="4" y="104"/>
                  </a:lnTo>
                  <a:lnTo>
                    <a:pt x="3" y="103"/>
                  </a:lnTo>
                  <a:lnTo>
                    <a:pt x="3" y="102"/>
                  </a:lnTo>
                  <a:lnTo>
                    <a:pt x="3" y="100"/>
                  </a:lnTo>
                  <a:lnTo>
                    <a:pt x="3" y="99"/>
                  </a:lnTo>
                  <a:lnTo>
                    <a:pt x="3" y="97"/>
                  </a:lnTo>
                  <a:lnTo>
                    <a:pt x="3" y="95"/>
                  </a:lnTo>
                  <a:lnTo>
                    <a:pt x="4" y="94"/>
                  </a:lnTo>
                  <a:lnTo>
                    <a:pt x="4" y="92"/>
                  </a:lnTo>
                  <a:lnTo>
                    <a:pt x="5" y="90"/>
                  </a:lnTo>
                  <a:lnTo>
                    <a:pt x="5" y="88"/>
                  </a:lnTo>
                  <a:lnTo>
                    <a:pt x="5" y="86"/>
                  </a:lnTo>
                  <a:lnTo>
                    <a:pt x="5" y="84"/>
                  </a:lnTo>
                  <a:lnTo>
                    <a:pt x="5" y="82"/>
                  </a:lnTo>
                  <a:lnTo>
                    <a:pt x="5" y="79"/>
                  </a:lnTo>
                  <a:lnTo>
                    <a:pt x="4" y="76"/>
                  </a:lnTo>
                  <a:lnTo>
                    <a:pt x="4" y="74"/>
                  </a:lnTo>
                  <a:lnTo>
                    <a:pt x="4" y="71"/>
                  </a:lnTo>
                  <a:lnTo>
                    <a:pt x="3" y="69"/>
                  </a:lnTo>
                  <a:lnTo>
                    <a:pt x="3" y="66"/>
                  </a:lnTo>
                  <a:lnTo>
                    <a:pt x="3" y="64"/>
                  </a:lnTo>
                  <a:lnTo>
                    <a:pt x="3" y="62"/>
                  </a:lnTo>
                  <a:lnTo>
                    <a:pt x="3" y="59"/>
                  </a:lnTo>
                  <a:lnTo>
                    <a:pt x="3" y="57"/>
                  </a:lnTo>
                  <a:lnTo>
                    <a:pt x="3" y="56"/>
                  </a:lnTo>
                  <a:lnTo>
                    <a:pt x="3" y="53"/>
                  </a:lnTo>
                  <a:lnTo>
                    <a:pt x="4" y="51"/>
                  </a:lnTo>
                  <a:lnTo>
                    <a:pt x="5" y="48"/>
                  </a:lnTo>
                  <a:lnTo>
                    <a:pt x="11" y="4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 name="Freeform 347"/>
            <p:cNvSpPr>
              <a:spLocks/>
            </p:cNvSpPr>
            <p:nvPr/>
          </p:nvSpPr>
          <p:spPr bwMode="auto">
            <a:xfrm>
              <a:off x="2988" y="1662"/>
              <a:ext cx="66" cy="106"/>
            </a:xfrm>
            <a:custGeom>
              <a:avLst/>
              <a:gdLst>
                <a:gd name="T0" fmla="*/ 12 w 66"/>
                <a:gd name="T1" fmla="*/ 41 h 106"/>
                <a:gd name="T2" fmla="*/ 14 w 66"/>
                <a:gd name="T3" fmla="*/ 37 h 106"/>
                <a:gd name="T4" fmla="*/ 18 w 66"/>
                <a:gd name="T5" fmla="*/ 30 h 106"/>
                <a:gd name="T6" fmla="*/ 27 w 66"/>
                <a:gd name="T7" fmla="*/ 23 h 106"/>
                <a:gd name="T8" fmla="*/ 39 w 66"/>
                <a:gd name="T9" fmla="*/ 17 h 106"/>
                <a:gd name="T10" fmla="*/ 51 w 66"/>
                <a:gd name="T11" fmla="*/ 14 h 106"/>
                <a:gd name="T12" fmla="*/ 57 w 66"/>
                <a:gd name="T13" fmla="*/ 12 h 106"/>
                <a:gd name="T14" fmla="*/ 53 w 66"/>
                <a:gd name="T15" fmla="*/ 12 h 106"/>
                <a:gd name="T16" fmla="*/ 49 w 66"/>
                <a:gd name="T17" fmla="*/ 13 h 106"/>
                <a:gd name="T18" fmla="*/ 48 w 66"/>
                <a:gd name="T19" fmla="*/ 11 h 106"/>
                <a:gd name="T20" fmla="*/ 54 w 66"/>
                <a:gd name="T21" fmla="*/ 7 h 106"/>
                <a:gd name="T22" fmla="*/ 62 w 66"/>
                <a:gd name="T23" fmla="*/ 2 h 106"/>
                <a:gd name="T24" fmla="*/ 66 w 66"/>
                <a:gd name="T25" fmla="*/ 0 h 106"/>
                <a:gd name="T26" fmla="*/ 58 w 66"/>
                <a:gd name="T27" fmla="*/ 3 h 106"/>
                <a:gd name="T28" fmla="*/ 51 w 66"/>
                <a:gd name="T29" fmla="*/ 7 h 106"/>
                <a:gd name="T30" fmla="*/ 44 w 66"/>
                <a:gd name="T31" fmla="*/ 12 h 106"/>
                <a:gd name="T32" fmla="*/ 37 w 66"/>
                <a:gd name="T33" fmla="*/ 17 h 106"/>
                <a:gd name="T34" fmla="*/ 28 w 66"/>
                <a:gd name="T35" fmla="*/ 20 h 106"/>
                <a:gd name="T36" fmla="*/ 21 w 66"/>
                <a:gd name="T37" fmla="*/ 26 h 106"/>
                <a:gd name="T38" fmla="*/ 15 w 66"/>
                <a:gd name="T39" fmla="*/ 34 h 106"/>
                <a:gd name="T40" fmla="*/ 14 w 66"/>
                <a:gd name="T41" fmla="*/ 36 h 106"/>
                <a:gd name="T42" fmla="*/ 12 w 66"/>
                <a:gd name="T43" fmla="*/ 38 h 106"/>
                <a:gd name="T44" fmla="*/ 10 w 66"/>
                <a:gd name="T45" fmla="*/ 40 h 106"/>
                <a:gd name="T46" fmla="*/ 3 w 66"/>
                <a:gd name="T47" fmla="*/ 48 h 106"/>
                <a:gd name="T48" fmla="*/ 1 w 66"/>
                <a:gd name="T49" fmla="*/ 53 h 106"/>
                <a:gd name="T50" fmla="*/ 0 w 66"/>
                <a:gd name="T51" fmla="*/ 59 h 106"/>
                <a:gd name="T52" fmla="*/ 1 w 66"/>
                <a:gd name="T53" fmla="*/ 64 h 106"/>
                <a:gd name="T54" fmla="*/ 1 w 66"/>
                <a:gd name="T55" fmla="*/ 69 h 106"/>
                <a:gd name="T56" fmla="*/ 2 w 66"/>
                <a:gd name="T57" fmla="*/ 74 h 106"/>
                <a:gd name="T58" fmla="*/ 3 w 66"/>
                <a:gd name="T59" fmla="*/ 79 h 106"/>
                <a:gd name="T60" fmla="*/ 4 w 66"/>
                <a:gd name="T61" fmla="*/ 86 h 106"/>
                <a:gd name="T62" fmla="*/ 3 w 66"/>
                <a:gd name="T63" fmla="*/ 93 h 106"/>
                <a:gd name="T64" fmla="*/ 3 w 66"/>
                <a:gd name="T65" fmla="*/ 99 h 106"/>
                <a:gd name="T66" fmla="*/ 3 w 66"/>
                <a:gd name="T67" fmla="*/ 104 h 106"/>
                <a:gd name="T68" fmla="*/ 4 w 66"/>
                <a:gd name="T69" fmla="*/ 105 h 106"/>
                <a:gd name="T70" fmla="*/ 4 w 66"/>
                <a:gd name="T71" fmla="*/ 104 h 106"/>
                <a:gd name="T72" fmla="*/ 3 w 66"/>
                <a:gd name="T73" fmla="*/ 102 h 106"/>
                <a:gd name="T74" fmla="*/ 3 w 66"/>
                <a:gd name="T75" fmla="*/ 97 h 106"/>
                <a:gd name="T76" fmla="*/ 4 w 66"/>
                <a:gd name="T77" fmla="*/ 92 h 106"/>
                <a:gd name="T78" fmla="*/ 5 w 66"/>
                <a:gd name="T79" fmla="*/ 86 h 106"/>
                <a:gd name="T80" fmla="*/ 5 w 66"/>
                <a:gd name="T81" fmla="*/ 79 h 106"/>
                <a:gd name="T82" fmla="*/ 4 w 66"/>
                <a:gd name="T83" fmla="*/ 71 h 106"/>
                <a:gd name="T84" fmla="*/ 3 w 66"/>
                <a:gd name="T85" fmla="*/ 64 h 106"/>
                <a:gd name="T86" fmla="*/ 3 w 66"/>
                <a:gd name="T87" fmla="*/ 57 h 106"/>
                <a:gd name="T88" fmla="*/ 4 w 66"/>
                <a:gd name="T89" fmla="*/ 51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106"/>
                <a:gd name="T137" fmla="*/ 66 w 66"/>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106">
                  <a:moveTo>
                    <a:pt x="11" y="43"/>
                  </a:moveTo>
                  <a:lnTo>
                    <a:pt x="12" y="43"/>
                  </a:lnTo>
                  <a:lnTo>
                    <a:pt x="12" y="41"/>
                  </a:lnTo>
                  <a:lnTo>
                    <a:pt x="13" y="39"/>
                  </a:lnTo>
                  <a:lnTo>
                    <a:pt x="14" y="37"/>
                  </a:lnTo>
                  <a:lnTo>
                    <a:pt x="15" y="35"/>
                  </a:lnTo>
                  <a:lnTo>
                    <a:pt x="17" y="33"/>
                  </a:lnTo>
                  <a:lnTo>
                    <a:pt x="18" y="30"/>
                  </a:lnTo>
                  <a:lnTo>
                    <a:pt x="21" y="28"/>
                  </a:lnTo>
                  <a:lnTo>
                    <a:pt x="23" y="26"/>
                  </a:lnTo>
                  <a:lnTo>
                    <a:pt x="27" y="23"/>
                  </a:lnTo>
                  <a:lnTo>
                    <a:pt x="30" y="21"/>
                  </a:lnTo>
                  <a:lnTo>
                    <a:pt x="35" y="19"/>
                  </a:lnTo>
                  <a:lnTo>
                    <a:pt x="39" y="17"/>
                  </a:lnTo>
                  <a:lnTo>
                    <a:pt x="43" y="16"/>
                  </a:lnTo>
                  <a:lnTo>
                    <a:pt x="48" y="14"/>
                  </a:lnTo>
                  <a:lnTo>
                    <a:pt x="51" y="14"/>
                  </a:lnTo>
                  <a:lnTo>
                    <a:pt x="54" y="13"/>
                  </a:lnTo>
                  <a:lnTo>
                    <a:pt x="55" y="13"/>
                  </a:lnTo>
                  <a:lnTo>
                    <a:pt x="57" y="12"/>
                  </a:lnTo>
                  <a:lnTo>
                    <a:pt x="55" y="12"/>
                  </a:lnTo>
                  <a:lnTo>
                    <a:pt x="54" y="12"/>
                  </a:lnTo>
                  <a:lnTo>
                    <a:pt x="53" y="12"/>
                  </a:lnTo>
                  <a:lnTo>
                    <a:pt x="52" y="12"/>
                  </a:lnTo>
                  <a:lnTo>
                    <a:pt x="51" y="12"/>
                  </a:lnTo>
                  <a:lnTo>
                    <a:pt x="49" y="13"/>
                  </a:lnTo>
                  <a:lnTo>
                    <a:pt x="48" y="13"/>
                  </a:lnTo>
                  <a:lnTo>
                    <a:pt x="48" y="11"/>
                  </a:lnTo>
                  <a:lnTo>
                    <a:pt x="49" y="10"/>
                  </a:lnTo>
                  <a:lnTo>
                    <a:pt x="51" y="9"/>
                  </a:lnTo>
                  <a:lnTo>
                    <a:pt x="54" y="7"/>
                  </a:lnTo>
                  <a:lnTo>
                    <a:pt x="57" y="5"/>
                  </a:lnTo>
                  <a:lnTo>
                    <a:pt x="59" y="3"/>
                  </a:lnTo>
                  <a:lnTo>
                    <a:pt x="62" y="2"/>
                  </a:lnTo>
                  <a:lnTo>
                    <a:pt x="64" y="0"/>
                  </a:lnTo>
                  <a:lnTo>
                    <a:pt x="65" y="0"/>
                  </a:lnTo>
                  <a:lnTo>
                    <a:pt x="66" y="0"/>
                  </a:lnTo>
                  <a:lnTo>
                    <a:pt x="64" y="0"/>
                  </a:lnTo>
                  <a:lnTo>
                    <a:pt x="61" y="1"/>
                  </a:lnTo>
                  <a:lnTo>
                    <a:pt x="58" y="3"/>
                  </a:lnTo>
                  <a:lnTo>
                    <a:pt x="55" y="4"/>
                  </a:lnTo>
                  <a:lnTo>
                    <a:pt x="53" y="6"/>
                  </a:lnTo>
                  <a:lnTo>
                    <a:pt x="51" y="7"/>
                  </a:lnTo>
                  <a:lnTo>
                    <a:pt x="48" y="9"/>
                  </a:lnTo>
                  <a:lnTo>
                    <a:pt x="46" y="10"/>
                  </a:lnTo>
                  <a:lnTo>
                    <a:pt x="44" y="12"/>
                  </a:lnTo>
                  <a:lnTo>
                    <a:pt x="42" y="14"/>
                  </a:lnTo>
                  <a:lnTo>
                    <a:pt x="40" y="16"/>
                  </a:lnTo>
                  <a:lnTo>
                    <a:pt x="37" y="17"/>
                  </a:lnTo>
                  <a:lnTo>
                    <a:pt x="33" y="17"/>
                  </a:lnTo>
                  <a:lnTo>
                    <a:pt x="30" y="19"/>
                  </a:lnTo>
                  <a:lnTo>
                    <a:pt x="28" y="20"/>
                  </a:lnTo>
                  <a:lnTo>
                    <a:pt x="26" y="23"/>
                  </a:lnTo>
                  <a:lnTo>
                    <a:pt x="23" y="24"/>
                  </a:lnTo>
                  <a:lnTo>
                    <a:pt x="21" y="26"/>
                  </a:lnTo>
                  <a:lnTo>
                    <a:pt x="19" y="29"/>
                  </a:lnTo>
                  <a:lnTo>
                    <a:pt x="17" y="31"/>
                  </a:lnTo>
                  <a:lnTo>
                    <a:pt x="15" y="34"/>
                  </a:lnTo>
                  <a:lnTo>
                    <a:pt x="14" y="34"/>
                  </a:lnTo>
                  <a:lnTo>
                    <a:pt x="14" y="35"/>
                  </a:lnTo>
                  <a:lnTo>
                    <a:pt x="14" y="36"/>
                  </a:lnTo>
                  <a:lnTo>
                    <a:pt x="13" y="36"/>
                  </a:lnTo>
                  <a:lnTo>
                    <a:pt x="12" y="37"/>
                  </a:lnTo>
                  <a:lnTo>
                    <a:pt x="12" y="38"/>
                  </a:lnTo>
                  <a:lnTo>
                    <a:pt x="11" y="39"/>
                  </a:lnTo>
                  <a:lnTo>
                    <a:pt x="11" y="40"/>
                  </a:lnTo>
                  <a:lnTo>
                    <a:pt x="10" y="40"/>
                  </a:lnTo>
                  <a:lnTo>
                    <a:pt x="10" y="41"/>
                  </a:lnTo>
                  <a:lnTo>
                    <a:pt x="4" y="46"/>
                  </a:lnTo>
                  <a:lnTo>
                    <a:pt x="3" y="48"/>
                  </a:lnTo>
                  <a:lnTo>
                    <a:pt x="2" y="50"/>
                  </a:lnTo>
                  <a:lnTo>
                    <a:pt x="1" y="51"/>
                  </a:lnTo>
                  <a:lnTo>
                    <a:pt x="1" y="53"/>
                  </a:lnTo>
                  <a:lnTo>
                    <a:pt x="0" y="54"/>
                  </a:lnTo>
                  <a:lnTo>
                    <a:pt x="0" y="56"/>
                  </a:lnTo>
                  <a:lnTo>
                    <a:pt x="0" y="59"/>
                  </a:lnTo>
                  <a:lnTo>
                    <a:pt x="1" y="60"/>
                  </a:lnTo>
                  <a:lnTo>
                    <a:pt x="1" y="62"/>
                  </a:lnTo>
                  <a:lnTo>
                    <a:pt x="1" y="64"/>
                  </a:lnTo>
                  <a:lnTo>
                    <a:pt x="1" y="66"/>
                  </a:lnTo>
                  <a:lnTo>
                    <a:pt x="1" y="67"/>
                  </a:lnTo>
                  <a:lnTo>
                    <a:pt x="1" y="69"/>
                  </a:lnTo>
                  <a:lnTo>
                    <a:pt x="1" y="71"/>
                  </a:lnTo>
                  <a:lnTo>
                    <a:pt x="2" y="73"/>
                  </a:lnTo>
                  <a:lnTo>
                    <a:pt x="2" y="74"/>
                  </a:lnTo>
                  <a:lnTo>
                    <a:pt x="2" y="76"/>
                  </a:lnTo>
                  <a:lnTo>
                    <a:pt x="3" y="78"/>
                  </a:lnTo>
                  <a:lnTo>
                    <a:pt x="3" y="79"/>
                  </a:lnTo>
                  <a:lnTo>
                    <a:pt x="3" y="82"/>
                  </a:lnTo>
                  <a:lnTo>
                    <a:pt x="3" y="83"/>
                  </a:lnTo>
                  <a:lnTo>
                    <a:pt x="4" y="86"/>
                  </a:lnTo>
                  <a:lnTo>
                    <a:pt x="4" y="88"/>
                  </a:lnTo>
                  <a:lnTo>
                    <a:pt x="3" y="90"/>
                  </a:lnTo>
                  <a:lnTo>
                    <a:pt x="3" y="93"/>
                  </a:lnTo>
                  <a:lnTo>
                    <a:pt x="3" y="94"/>
                  </a:lnTo>
                  <a:lnTo>
                    <a:pt x="3" y="97"/>
                  </a:lnTo>
                  <a:lnTo>
                    <a:pt x="3" y="99"/>
                  </a:lnTo>
                  <a:lnTo>
                    <a:pt x="3" y="102"/>
                  </a:lnTo>
                  <a:lnTo>
                    <a:pt x="3" y="103"/>
                  </a:lnTo>
                  <a:lnTo>
                    <a:pt x="3" y="104"/>
                  </a:lnTo>
                  <a:lnTo>
                    <a:pt x="3" y="105"/>
                  </a:lnTo>
                  <a:lnTo>
                    <a:pt x="4" y="105"/>
                  </a:lnTo>
                  <a:lnTo>
                    <a:pt x="4" y="106"/>
                  </a:lnTo>
                  <a:lnTo>
                    <a:pt x="4" y="105"/>
                  </a:lnTo>
                  <a:lnTo>
                    <a:pt x="4" y="104"/>
                  </a:lnTo>
                  <a:lnTo>
                    <a:pt x="3" y="103"/>
                  </a:lnTo>
                  <a:lnTo>
                    <a:pt x="3" y="102"/>
                  </a:lnTo>
                  <a:lnTo>
                    <a:pt x="3" y="100"/>
                  </a:lnTo>
                  <a:lnTo>
                    <a:pt x="3" y="99"/>
                  </a:lnTo>
                  <a:lnTo>
                    <a:pt x="3" y="97"/>
                  </a:lnTo>
                  <a:lnTo>
                    <a:pt x="3" y="95"/>
                  </a:lnTo>
                  <a:lnTo>
                    <a:pt x="4" y="94"/>
                  </a:lnTo>
                  <a:lnTo>
                    <a:pt x="4" y="92"/>
                  </a:lnTo>
                  <a:lnTo>
                    <a:pt x="5" y="90"/>
                  </a:lnTo>
                  <a:lnTo>
                    <a:pt x="5" y="88"/>
                  </a:lnTo>
                  <a:lnTo>
                    <a:pt x="5" y="86"/>
                  </a:lnTo>
                  <a:lnTo>
                    <a:pt x="5" y="84"/>
                  </a:lnTo>
                  <a:lnTo>
                    <a:pt x="5" y="82"/>
                  </a:lnTo>
                  <a:lnTo>
                    <a:pt x="5" y="79"/>
                  </a:lnTo>
                  <a:lnTo>
                    <a:pt x="4" y="76"/>
                  </a:lnTo>
                  <a:lnTo>
                    <a:pt x="4" y="74"/>
                  </a:lnTo>
                  <a:lnTo>
                    <a:pt x="4" y="71"/>
                  </a:lnTo>
                  <a:lnTo>
                    <a:pt x="3" y="69"/>
                  </a:lnTo>
                  <a:lnTo>
                    <a:pt x="3" y="66"/>
                  </a:lnTo>
                  <a:lnTo>
                    <a:pt x="3" y="64"/>
                  </a:lnTo>
                  <a:lnTo>
                    <a:pt x="3" y="62"/>
                  </a:lnTo>
                  <a:lnTo>
                    <a:pt x="3" y="59"/>
                  </a:lnTo>
                  <a:lnTo>
                    <a:pt x="3" y="57"/>
                  </a:lnTo>
                  <a:lnTo>
                    <a:pt x="3" y="56"/>
                  </a:lnTo>
                  <a:lnTo>
                    <a:pt x="3" y="53"/>
                  </a:lnTo>
                  <a:lnTo>
                    <a:pt x="4" y="51"/>
                  </a:lnTo>
                  <a:lnTo>
                    <a:pt x="5" y="48"/>
                  </a:lnTo>
                  <a:lnTo>
                    <a:pt x="11" y="4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9" name="Freeform 348"/>
            <p:cNvSpPr>
              <a:spLocks/>
            </p:cNvSpPr>
            <p:nvPr/>
          </p:nvSpPr>
          <p:spPr bwMode="auto">
            <a:xfrm>
              <a:off x="2988" y="1662"/>
              <a:ext cx="66" cy="106"/>
            </a:xfrm>
            <a:custGeom>
              <a:avLst/>
              <a:gdLst>
                <a:gd name="T0" fmla="*/ 12 w 66"/>
                <a:gd name="T1" fmla="*/ 41 h 106"/>
                <a:gd name="T2" fmla="*/ 14 w 66"/>
                <a:gd name="T3" fmla="*/ 37 h 106"/>
                <a:gd name="T4" fmla="*/ 18 w 66"/>
                <a:gd name="T5" fmla="*/ 30 h 106"/>
                <a:gd name="T6" fmla="*/ 27 w 66"/>
                <a:gd name="T7" fmla="*/ 23 h 106"/>
                <a:gd name="T8" fmla="*/ 39 w 66"/>
                <a:gd name="T9" fmla="*/ 17 h 106"/>
                <a:gd name="T10" fmla="*/ 51 w 66"/>
                <a:gd name="T11" fmla="*/ 14 h 106"/>
                <a:gd name="T12" fmla="*/ 57 w 66"/>
                <a:gd name="T13" fmla="*/ 12 h 106"/>
                <a:gd name="T14" fmla="*/ 53 w 66"/>
                <a:gd name="T15" fmla="*/ 12 h 106"/>
                <a:gd name="T16" fmla="*/ 49 w 66"/>
                <a:gd name="T17" fmla="*/ 13 h 106"/>
                <a:gd name="T18" fmla="*/ 48 w 66"/>
                <a:gd name="T19" fmla="*/ 11 h 106"/>
                <a:gd name="T20" fmla="*/ 54 w 66"/>
                <a:gd name="T21" fmla="*/ 7 h 106"/>
                <a:gd name="T22" fmla="*/ 62 w 66"/>
                <a:gd name="T23" fmla="*/ 2 h 106"/>
                <a:gd name="T24" fmla="*/ 66 w 66"/>
                <a:gd name="T25" fmla="*/ 0 h 106"/>
                <a:gd name="T26" fmla="*/ 58 w 66"/>
                <a:gd name="T27" fmla="*/ 3 h 106"/>
                <a:gd name="T28" fmla="*/ 51 w 66"/>
                <a:gd name="T29" fmla="*/ 7 h 106"/>
                <a:gd name="T30" fmla="*/ 44 w 66"/>
                <a:gd name="T31" fmla="*/ 12 h 106"/>
                <a:gd name="T32" fmla="*/ 37 w 66"/>
                <a:gd name="T33" fmla="*/ 17 h 106"/>
                <a:gd name="T34" fmla="*/ 28 w 66"/>
                <a:gd name="T35" fmla="*/ 20 h 106"/>
                <a:gd name="T36" fmla="*/ 21 w 66"/>
                <a:gd name="T37" fmla="*/ 26 h 106"/>
                <a:gd name="T38" fmla="*/ 15 w 66"/>
                <a:gd name="T39" fmla="*/ 34 h 106"/>
                <a:gd name="T40" fmla="*/ 14 w 66"/>
                <a:gd name="T41" fmla="*/ 36 h 106"/>
                <a:gd name="T42" fmla="*/ 12 w 66"/>
                <a:gd name="T43" fmla="*/ 38 h 106"/>
                <a:gd name="T44" fmla="*/ 10 w 66"/>
                <a:gd name="T45" fmla="*/ 40 h 106"/>
                <a:gd name="T46" fmla="*/ 3 w 66"/>
                <a:gd name="T47" fmla="*/ 48 h 106"/>
                <a:gd name="T48" fmla="*/ 1 w 66"/>
                <a:gd name="T49" fmla="*/ 53 h 106"/>
                <a:gd name="T50" fmla="*/ 0 w 66"/>
                <a:gd name="T51" fmla="*/ 59 h 106"/>
                <a:gd name="T52" fmla="*/ 1 w 66"/>
                <a:gd name="T53" fmla="*/ 64 h 106"/>
                <a:gd name="T54" fmla="*/ 1 w 66"/>
                <a:gd name="T55" fmla="*/ 69 h 106"/>
                <a:gd name="T56" fmla="*/ 2 w 66"/>
                <a:gd name="T57" fmla="*/ 74 h 106"/>
                <a:gd name="T58" fmla="*/ 3 w 66"/>
                <a:gd name="T59" fmla="*/ 79 h 106"/>
                <a:gd name="T60" fmla="*/ 4 w 66"/>
                <a:gd name="T61" fmla="*/ 86 h 106"/>
                <a:gd name="T62" fmla="*/ 3 w 66"/>
                <a:gd name="T63" fmla="*/ 93 h 106"/>
                <a:gd name="T64" fmla="*/ 3 w 66"/>
                <a:gd name="T65" fmla="*/ 99 h 106"/>
                <a:gd name="T66" fmla="*/ 3 w 66"/>
                <a:gd name="T67" fmla="*/ 104 h 106"/>
                <a:gd name="T68" fmla="*/ 4 w 66"/>
                <a:gd name="T69" fmla="*/ 105 h 106"/>
                <a:gd name="T70" fmla="*/ 4 w 66"/>
                <a:gd name="T71" fmla="*/ 104 h 106"/>
                <a:gd name="T72" fmla="*/ 3 w 66"/>
                <a:gd name="T73" fmla="*/ 102 h 106"/>
                <a:gd name="T74" fmla="*/ 3 w 66"/>
                <a:gd name="T75" fmla="*/ 97 h 106"/>
                <a:gd name="T76" fmla="*/ 4 w 66"/>
                <a:gd name="T77" fmla="*/ 92 h 106"/>
                <a:gd name="T78" fmla="*/ 5 w 66"/>
                <a:gd name="T79" fmla="*/ 86 h 106"/>
                <a:gd name="T80" fmla="*/ 5 w 66"/>
                <a:gd name="T81" fmla="*/ 79 h 106"/>
                <a:gd name="T82" fmla="*/ 4 w 66"/>
                <a:gd name="T83" fmla="*/ 71 h 106"/>
                <a:gd name="T84" fmla="*/ 3 w 66"/>
                <a:gd name="T85" fmla="*/ 64 h 106"/>
                <a:gd name="T86" fmla="*/ 3 w 66"/>
                <a:gd name="T87" fmla="*/ 57 h 106"/>
                <a:gd name="T88" fmla="*/ 4 w 66"/>
                <a:gd name="T89" fmla="*/ 51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106"/>
                <a:gd name="T137" fmla="*/ 66 w 66"/>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106">
                  <a:moveTo>
                    <a:pt x="11" y="43"/>
                  </a:moveTo>
                  <a:lnTo>
                    <a:pt x="12" y="43"/>
                  </a:lnTo>
                  <a:lnTo>
                    <a:pt x="12" y="41"/>
                  </a:lnTo>
                  <a:lnTo>
                    <a:pt x="13" y="39"/>
                  </a:lnTo>
                  <a:lnTo>
                    <a:pt x="14" y="37"/>
                  </a:lnTo>
                  <a:lnTo>
                    <a:pt x="15" y="35"/>
                  </a:lnTo>
                  <a:lnTo>
                    <a:pt x="17" y="33"/>
                  </a:lnTo>
                  <a:lnTo>
                    <a:pt x="18" y="30"/>
                  </a:lnTo>
                  <a:lnTo>
                    <a:pt x="21" y="28"/>
                  </a:lnTo>
                  <a:lnTo>
                    <a:pt x="23" y="26"/>
                  </a:lnTo>
                  <a:lnTo>
                    <a:pt x="27" y="23"/>
                  </a:lnTo>
                  <a:lnTo>
                    <a:pt x="30" y="21"/>
                  </a:lnTo>
                  <a:lnTo>
                    <a:pt x="35" y="19"/>
                  </a:lnTo>
                  <a:lnTo>
                    <a:pt x="39" y="17"/>
                  </a:lnTo>
                  <a:lnTo>
                    <a:pt x="43" y="16"/>
                  </a:lnTo>
                  <a:lnTo>
                    <a:pt x="48" y="14"/>
                  </a:lnTo>
                  <a:lnTo>
                    <a:pt x="51" y="14"/>
                  </a:lnTo>
                  <a:lnTo>
                    <a:pt x="54" y="13"/>
                  </a:lnTo>
                  <a:lnTo>
                    <a:pt x="55" y="13"/>
                  </a:lnTo>
                  <a:lnTo>
                    <a:pt x="57" y="12"/>
                  </a:lnTo>
                  <a:lnTo>
                    <a:pt x="55" y="12"/>
                  </a:lnTo>
                  <a:lnTo>
                    <a:pt x="54" y="12"/>
                  </a:lnTo>
                  <a:lnTo>
                    <a:pt x="53" y="12"/>
                  </a:lnTo>
                  <a:lnTo>
                    <a:pt x="52" y="12"/>
                  </a:lnTo>
                  <a:lnTo>
                    <a:pt x="51" y="12"/>
                  </a:lnTo>
                  <a:lnTo>
                    <a:pt x="49" y="13"/>
                  </a:lnTo>
                  <a:lnTo>
                    <a:pt x="48" y="13"/>
                  </a:lnTo>
                  <a:lnTo>
                    <a:pt x="48" y="11"/>
                  </a:lnTo>
                  <a:lnTo>
                    <a:pt x="49" y="10"/>
                  </a:lnTo>
                  <a:lnTo>
                    <a:pt x="51" y="9"/>
                  </a:lnTo>
                  <a:lnTo>
                    <a:pt x="54" y="7"/>
                  </a:lnTo>
                  <a:lnTo>
                    <a:pt x="57" y="5"/>
                  </a:lnTo>
                  <a:lnTo>
                    <a:pt x="59" y="3"/>
                  </a:lnTo>
                  <a:lnTo>
                    <a:pt x="62" y="2"/>
                  </a:lnTo>
                  <a:lnTo>
                    <a:pt x="64" y="0"/>
                  </a:lnTo>
                  <a:lnTo>
                    <a:pt x="65" y="0"/>
                  </a:lnTo>
                  <a:lnTo>
                    <a:pt x="66" y="0"/>
                  </a:lnTo>
                  <a:lnTo>
                    <a:pt x="64" y="0"/>
                  </a:lnTo>
                  <a:lnTo>
                    <a:pt x="61" y="1"/>
                  </a:lnTo>
                  <a:lnTo>
                    <a:pt x="58" y="3"/>
                  </a:lnTo>
                  <a:lnTo>
                    <a:pt x="55" y="4"/>
                  </a:lnTo>
                  <a:lnTo>
                    <a:pt x="53" y="6"/>
                  </a:lnTo>
                  <a:lnTo>
                    <a:pt x="51" y="7"/>
                  </a:lnTo>
                  <a:lnTo>
                    <a:pt x="48" y="9"/>
                  </a:lnTo>
                  <a:lnTo>
                    <a:pt x="46" y="10"/>
                  </a:lnTo>
                  <a:lnTo>
                    <a:pt x="44" y="12"/>
                  </a:lnTo>
                  <a:lnTo>
                    <a:pt x="42" y="14"/>
                  </a:lnTo>
                  <a:lnTo>
                    <a:pt x="40" y="16"/>
                  </a:lnTo>
                  <a:lnTo>
                    <a:pt x="37" y="17"/>
                  </a:lnTo>
                  <a:lnTo>
                    <a:pt x="33" y="17"/>
                  </a:lnTo>
                  <a:lnTo>
                    <a:pt x="30" y="19"/>
                  </a:lnTo>
                  <a:lnTo>
                    <a:pt x="28" y="20"/>
                  </a:lnTo>
                  <a:lnTo>
                    <a:pt x="26" y="23"/>
                  </a:lnTo>
                  <a:lnTo>
                    <a:pt x="23" y="24"/>
                  </a:lnTo>
                  <a:lnTo>
                    <a:pt x="21" y="26"/>
                  </a:lnTo>
                  <a:lnTo>
                    <a:pt x="19" y="29"/>
                  </a:lnTo>
                  <a:lnTo>
                    <a:pt x="17" y="31"/>
                  </a:lnTo>
                  <a:lnTo>
                    <a:pt x="15" y="34"/>
                  </a:lnTo>
                  <a:lnTo>
                    <a:pt x="14" y="34"/>
                  </a:lnTo>
                  <a:lnTo>
                    <a:pt x="14" y="35"/>
                  </a:lnTo>
                  <a:lnTo>
                    <a:pt x="14" y="36"/>
                  </a:lnTo>
                  <a:lnTo>
                    <a:pt x="13" y="36"/>
                  </a:lnTo>
                  <a:lnTo>
                    <a:pt x="12" y="37"/>
                  </a:lnTo>
                  <a:lnTo>
                    <a:pt x="12" y="38"/>
                  </a:lnTo>
                  <a:lnTo>
                    <a:pt x="11" y="39"/>
                  </a:lnTo>
                  <a:lnTo>
                    <a:pt x="11" y="40"/>
                  </a:lnTo>
                  <a:lnTo>
                    <a:pt x="10" y="40"/>
                  </a:lnTo>
                  <a:lnTo>
                    <a:pt x="10" y="41"/>
                  </a:lnTo>
                  <a:lnTo>
                    <a:pt x="4" y="46"/>
                  </a:lnTo>
                  <a:lnTo>
                    <a:pt x="3" y="48"/>
                  </a:lnTo>
                  <a:lnTo>
                    <a:pt x="2" y="50"/>
                  </a:lnTo>
                  <a:lnTo>
                    <a:pt x="1" y="51"/>
                  </a:lnTo>
                  <a:lnTo>
                    <a:pt x="1" y="53"/>
                  </a:lnTo>
                  <a:lnTo>
                    <a:pt x="0" y="54"/>
                  </a:lnTo>
                  <a:lnTo>
                    <a:pt x="0" y="56"/>
                  </a:lnTo>
                  <a:lnTo>
                    <a:pt x="0" y="59"/>
                  </a:lnTo>
                  <a:lnTo>
                    <a:pt x="1" y="60"/>
                  </a:lnTo>
                  <a:lnTo>
                    <a:pt x="1" y="62"/>
                  </a:lnTo>
                  <a:lnTo>
                    <a:pt x="1" y="64"/>
                  </a:lnTo>
                  <a:lnTo>
                    <a:pt x="1" y="66"/>
                  </a:lnTo>
                  <a:lnTo>
                    <a:pt x="1" y="67"/>
                  </a:lnTo>
                  <a:lnTo>
                    <a:pt x="1" y="69"/>
                  </a:lnTo>
                  <a:lnTo>
                    <a:pt x="1" y="71"/>
                  </a:lnTo>
                  <a:lnTo>
                    <a:pt x="2" y="73"/>
                  </a:lnTo>
                  <a:lnTo>
                    <a:pt x="2" y="74"/>
                  </a:lnTo>
                  <a:lnTo>
                    <a:pt x="2" y="76"/>
                  </a:lnTo>
                  <a:lnTo>
                    <a:pt x="3" y="78"/>
                  </a:lnTo>
                  <a:lnTo>
                    <a:pt x="3" y="79"/>
                  </a:lnTo>
                  <a:lnTo>
                    <a:pt x="3" y="82"/>
                  </a:lnTo>
                  <a:lnTo>
                    <a:pt x="3" y="83"/>
                  </a:lnTo>
                  <a:lnTo>
                    <a:pt x="4" y="86"/>
                  </a:lnTo>
                  <a:lnTo>
                    <a:pt x="4" y="88"/>
                  </a:lnTo>
                  <a:lnTo>
                    <a:pt x="3" y="90"/>
                  </a:lnTo>
                  <a:lnTo>
                    <a:pt x="3" y="93"/>
                  </a:lnTo>
                  <a:lnTo>
                    <a:pt x="3" y="94"/>
                  </a:lnTo>
                  <a:lnTo>
                    <a:pt x="3" y="97"/>
                  </a:lnTo>
                  <a:lnTo>
                    <a:pt x="3" y="99"/>
                  </a:lnTo>
                  <a:lnTo>
                    <a:pt x="3" y="102"/>
                  </a:lnTo>
                  <a:lnTo>
                    <a:pt x="3" y="103"/>
                  </a:lnTo>
                  <a:lnTo>
                    <a:pt x="3" y="104"/>
                  </a:lnTo>
                  <a:lnTo>
                    <a:pt x="3" y="105"/>
                  </a:lnTo>
                  <a:lnTo>
                    <a:pt x="4" y="105"/>
                  </a:lnTo>
                  <a:lnTo>
                    <a:pt x="4" y="106"/>
                  </a:lnTo>
                  <a:lnTo>
                    <a:pt x="4" y="105"/>
                  </a:lnTo>
                  <a:lnTo>
                    <a:pt x="4" y="104"/>
                  </a:lnTo>
                  <a:lnTo>
                    <a:pt x="3" y="103"/>
                  </a:lnTo>
                  <a:lnTo>
                    <a:pt x="3" y="102"/>
                  </a:lnTo>
                  <a:lnTo>
                    <a:pt x="3" y="100"/>
                  </a:lnTo>
                  <a:lnTo>
                    <a:pt x="3" y="99"/>
                  </a:lnTo>
                  <a:lnTo>
                    <a:pt x="3" y="97"/>
                  </a:lnTo>
                  <a:lnTo>
                    <a:pt x="3" y="95"/>
                  </a:lnTo>
                  <a:lnTo>
                    <a:pt x="4" y="94"/>
                  </a:lnTo>
                  <a:lnTo>
                    <a:pt x="4" y="92"/>
                  </a:lnTo>
                  <a:lnTo>
                    <a:pt x="5" y="90"/>
                  </a:lnTo>
                  <a:lnTo>
                    <a:pt x="5" y="88"/>
                  </a:lnTo>
                  <a:lnTo>
                    <a:pt x="5" y="86"/>
                  </a:lnTo>
                  <a:lnTo>
                    <a:pt x="5" y="84"/>
                  </a:lnTo>
                  <a:lnTo>
                    <a:pt x="5" y="82"/>
                  </a:lnTo>
                  <a:lnTo>
                    <a:pt x="5" y="79"/>
                  </a:lnTo>
                  <a:lnTo>
                    <a:pt x="4" y="76"/>
                  </a:lnTo>
                  <a:lnTo>
                    <a:pt x="4" y="74"/>
                  </a:lnTo>
                  <a:lnTo>
                    <a:pt x="4" y="71"/>
                  </a:lnTo>
                  <a:lnTo>
                    <a:pt x="3" y="69"/>
                  </a:lnTo>
                  <a:lnTo>
                    <a:pt x="3" y="66"/>
                  </a:lnTo>
                  <a:lnTo>
                    <a:pt x="3" y="64"/>
                  </a:lnTo>
                  <a:lnTo>
                    <a:pt x="3" y="62"/>
                  </a:lnTo>
                  <a:lnTo>
                    <a:pt x="3" y="59"/>
                  </a:lnTo>
                  <a:lnTo>
                    <a:pt x="3" y="57"/>
                  </a:lnTo>
                  <a:lnTo>
                    <a:pt x="3" y="56"/>
                  </a:lnTo>
                  <a:lnTo>
                    <a:pt x="3" y="53"/>
                  </a:lnTo>
                  <a:lnTo>
                    <a:pt x="4" y="51"/>
                  </a:lnTo>
                  <a:lnTo>
                    <a:pt x="5" y="48"/>
                  </a:lnTo>
                  <a:lnTo>
                    <a:pt x="11" y="4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0" name="Freeform 349"/>
            <p:cNvSpPr>
              <a:spLocks/>
            </p:cNvSpPr>
            <p:nvPr/>
          </p:nvSpPr>
          <p:spPr bwMode="auto">
            <a:xfrm>
              <a:off x="2964" y="1724"/>
              <a:ext cx="19" cy="23"/>
            </a:xfrm>
            <a:custGeom>
              <a:avLst/>
              <a:gdLst>
                <a:gd name="T0" fmla="*/ 0 w 19"/>
                <a:gd name="T1" fmla="*/ 23 h 23"/>
                <a:gd name="T2" fmla="*/ 0 w 19"/>
                <a:gd name="T3" fmla="*/ 21 h 23"/>
                <a:gd name="T4" fmla="*/ 0 w 19"/>
                <a:gd name="T5" fmla="*/ 19 h 23"/>
                <a:gd name="T6" fmla="*/ 1 w 19"/>
                <a:gd name="T7" fmla="*/ 16 h 23"/>
                <a:gd name="T8" fmla="*/ 2 w 19"/>
                <a:gd name="T9" fmla="*/ 14 h 23"/>
                <a:gd name="T10" fmla="*/ 3 w 19"/>
                <a:gd name="T11" fmla="*/ 12 h 23"/>
                <a:gd name="T12" fmla="*/ 4 w 19"/>
                <a:gd name="T13" fmla="*/ 10 h 23"/>
                <a:gd name="T14" fmla="*/ 5 w 19"/>
                <a:gd name="T15" fmla="*/ 9 h 23"/>
                <a:gd name="T16" fmla="*/ 6 w 19"/>
                <a:gd name="T17" fmla="*/ 7 h 23"/>
                <a:gd name="T18" fmla="*/ 7 w 19"/>
                <a:gd name="T19" fmla="*/ 6 h 23"/>
                <a:gd name="T20" fmla="*/ 8 w 19"/>
                <a:gd name="T21" fmla="*/ 4 h 23"/>
                <a:gd name="T22" fmla="*/ 9 w 19"/>
                <a:gd name="T23" fmla="*/ 3 h 23"/>
                <a:gd name="T24" fmla="*/ 11 w 19"/>
                <a:gd name="T25" fmla="*/ 1 h 23"/>
                <a:gd name="T26" fmla="*/ 12 w 19"/>
                <a:gd name="T27" fmla="*/ 1 h 23"/>
                <a:gd name="T28" fmla="*/ 13 w 19"/>
                <a:gd name="T29" fmla="*/ 1 h 23"/>
                <a:gd name="T30" fmla="*/ 15 w 19"/>
                <a:gd name="T31" fmla="*/ 0 h 23"/>
                <a:gd name="T32" fmla="*/ 16 w 19"/>
                <a:gd name="T33" fmla="*/ 0 h 23"/>
                <a:gd name="T34" fmla="*/ 18 w 19"/>
                <a:gd name="T35" fmla="*/ 0 h 23"/>
                <a:gd name="T36" fmla="*/ 19 w 19"/>
                <a:gd name="T37" fmla="*/ 0 h 23"/>
                <a:gd name="T38" fmla="*/ 19 w 19"/>
                <a:gd name="T39" fmla="*/ 0 h 23"/>
                <a:gd name="T40" fmla="*/ 18 w 19"/>
                <a:gd name="T41" fmla="*/ 1 h 23"/>
                <a:gd name="T42" fmla="*/ 16 w 19"/>
                <a:gd name="T43" fmla="*/ 1 h 23"/>
                <a:gd name="T44" fmla="*/ 13 w 19"/>
                <a:gd name="T45" fmla="*/ 2 h 23"/>
                <a:gd name="T46" fmla="*/ 12 w 19"/>
                <a:gd name="T47" fmla="*/ 3 h 23"/>
                <a:gd name="T48" fmla="*/ 11 w 19"/>
                <a:gd name="T49" fmla="*/ 4 h 23"/>
                <a:gd name="T50" fmla="*/ 10 w 19"/>
                <a:gd name="T51" fmla="*/ 5 h 23"/>
                <a:gd name="T52" fmla="*/ 8 w 19"/>
                <a:gd name="T53" fmla="*/ 6 h 23"/>
                <a:gd name="T54" fmla="*/ 7 w 19"/>
                <a:gd name="T55" fmla="*/ 8 h 23"/>
                <a:gd name="T56" fmla="*/ 6 w 19"/>
                <a:gd name="T57" fmla="*/ 10 h 23"/>
                <a:gd name="T58" fmla="*/ 5 w 19"/>
                <a:gd name="T59" fmla="*/ 11 h 23"/>
                <a:gd name="T60" fmla="*/ 4 w 19"/>
                <a:gd name="T61" fmla="*/ 12 h 23"/>
                <a:gd name="T62" fmla="*/ 4 w 19"/>
                <a:gd name="T63" fmla="*/ 13 h 23"/>
                <a:gd name="T64" fmla="*/ 3 w 19"/>
                <a:gd name="T65" fmla="*/ 14 h 23"/>
                <a:gd name="T66" fmla="*/ 3 w 19"/>
                <a:gd name="T67" fmla="*/ 16 h 23"/>
                <a:gd name="T68" fmla="*/ 2 w 19"/>
                <a:gd name="T69" fmla="*/ 18 h 23"/>
                <a:gd name="T70" fmla="*/ 1 w 19"/>
                <a:gd name="T71" fmla="*/ 19 h 23"/>
                <a:gd name="T72" fmla="*/ 1 w 19"/>
                <a:gd name="T73" fmla="*/ 21 h 23"/>
                <a:gd name="T74" fmla="*/ 0 w 19"/>
                <a:gd name="T75" fmla="*/ 22 h 23"/>
                <a:gd name="T76" fmla="*/ 0 w 19"/>
                <a:gd name="T77" fmla="*/ 23 h 23"/>
                <a:gd name="T78" fmla="*/ 0 w 19"/>
                <a:gd name="T79" fmla="*/ 23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23"/>
                <a:gd name="T122" fmla="*/ 19 w 19"/>
                <a:gd name="T123" fmla="*/ 23 h 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23">
                  <a:moveTo>
                    <a:pt x="0" y="23"/>
                  </a:moveTo>
                  <a:lnTo>
                    <a:pt x="0" y="21"/>
                  </a:lnTo>
                  <a:lnTo>
                    <a:pt x="0" y="19"/>
                  </a:lnTo>
                  <a:lnTo>
                    <a:pt x="1" y="16"/>
                  </a:lnTo>
                  <a:lnTo>
                    <a:pt x="2" y="14"/>
                  </a:lnTo>
                  <a:lnTo>
                    <a:pt x="3" y="12"/>
                  </a:lnTo>
                  <a:lnTo>
                    <a:pt x="4" y="10"/>
                  </a:lnTo>
                  <a:lnTo>
                    <a:pt x="5" y="9"/>
                  </a:lnTo>
                  <a:lnTo>
                    <a:pt x="6" y="7"/>
                  </a:lnTo>
                  <a:lnTo>
                    <a:pt x="7" y="6"/>
                  </a:lnTo>
                  <a:lnTo>
                    <a:pt x="8" y="4"/>
                  </a:lnTo>
                  <a:lnTo>
                    <a:pt x="9" y="3"/>
                  </a:lnTo>
                  <a:lnTo>
                    <a:pt x="11" y="1"/>
                  </a:lnTo>
                  <a:lnTo>
                    <a:pt x="12" y="1"/>
                  </a:lnTo>
                  <a:lnTo>
                    <a:pt x="13" y="1"/>
                  </a:lnTo>
                  <a:lnTo>
                    <a:pt x="15" y="0"/>
                  </a:lnTo>
                  <a:lnTo>
                    <a:pt x="16" y="0"/>
                  </a:lnTo>
                  <a:lnTo>
                    <a:pt x="18" y="0"/>
                  </a:lnTo>
                  <a:lnTo>
                    <a:pt x="19" y="0"/>
                  </a:lnTo>
                  <a:lnTo>
                    <a:pt x="18" y="1"/>
                  </a:lnTo>
                  <a:lnTo>
                    <a:pt x="16" y="1"/>
                  </a:lnTo>
                  <a:lnTo>
                    <a:pt x="13" y="2"/>
                  </a:lnTo>
                  <a:lnTo>
                    <a:pt x="12" y="3"/>
                  </a:lnTo>
                  <a:lnTo>
                    <a:pt x="11" y="4"/>
                  </a:lnTo>
                  <a:lnTo>
                    <a:pt x="10" y="5"/>
                  </a:lnTo>
                  <a:lnTo>
                    <a:pt x="8" y="6"/>
                  </a:lnTo>
                  <a:lnTo>
                    <a:pt x="7" y="8"/>
                  </a:lnTo>
                  <a:lnTo>
                    <a:pt x="6" y="10"/>
                  </a:lnTo>
                  <a:lnTo>
                    <a:pt x="5" y="11"/>
                  </a:lnTo>
                  <a:lnTo>
                    <a:pt x="4" y="12"/>
                  </a:lnTo>
                  <a:lnTo>
                    <a:pt x="4" y="13"/>
                  </a:lnTo>
                  <a:lnTo>
                    <a:pt x="3" y="14"/>
                  </a:lnTo>
                  <a:lnTo>
                    <a:pt x="3" y="16"/>
                  </a:lnTo>
                  <a:lnTo>
                    <a:pt x="2" y="18"/>
                  </a:lnTo>
                  <a:lnTo>
                    <a:pt x="1" y="19"/>
                  </a:lnTo>
                  <a:lnTo>
                    <a:pt x="1" y="21"/>
                  </a:lnTo>
                  <a:lnTo>
                    <a:pt x="0" y="22"/>
                  </a:lnTo>
                  <a:lnTo>
                    <a:pt x="0" y="2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 name="Freeform 350"/>
            <p:cNvSpPr>
              <a:spLocks/>
            </p:cNvSpPr>
            <p:nvPr/>
          </p:nvSpPr>
          <p:spPr bwMode="auto">
            <a:xfrm>
              <a:off x="2964" y="1724"/>
              <a:ext cx="19" cy="23"/>
            </a:xfrm>
            <a:custGeom>
              <a:avLst/>
              <a:gdLst>
                <a:gd name="T0" fmla="*/ 0 w 19"/>
                <a:gd name="T1" fmla="*/ 23 h 23"/>
                <a:gd name="T2" fmla="*/ 0 w 19"/>
                <a:gd name="T3" fmla="*/ 21 h 23"/>
                <a:gd name="T4" fmla="*/ 0 w 19"/>
                <a:gd name="T5" fmla="*/ 19 h 23"/>
                <a:gd name="T6" fmla="*/ 1 w 19"/>
                <a:gd name="T7" fmla="*/ 16 h 23"/>
                <a:gd name="T8" fmla="*/ 2 w 19"/>
                <a:gd name="T9" fmla="*/ 14 h 23"/>
                <a:gd name="T10" fmla="*/ 3 w 19"/>
                <a:gd name="T11" fmla="*/ 12 h 23"/>
                <a:gd name="T12" fmla="*/ 4 w 19"/>
                <a:gd name="T13" fmla="*/ 10 h 23"/>
                <a:gd name="T14" fmla="*/ 5 w 19"/>
                <a:gd name="T15" fmla="*/ 9 h 23"/>
                <a:gd name="T16" fmla="*/ 6 w 19"/>
                <a:gd name="T17" fmla="*/ 7 h 23"/>
                <a:gd name="T18" fmla="*/ 7 w 19"/>
                <a:gd name="T19" fmla="*/ 6 h 23"/>
                <a:gd name="T20" fmla="*/ 8 w 19"/>
                <a:gd name="T21" fmla="*/ 4 h 23"/>
                <a:gd name="T22" fmla="*/ 9 w 19"/>
                <a:gd name="T23" fmla="*/ 3 h 23"/>
                <a:gd name="T24" fmla="*/ 11 w 19"/>
                <a:gd name="T25" fmla="*/ 1 h 23"/>
                <a:gd name="T26" fmla="*/ 12 w 19"/>
                <a:gd name="T27" fmla="*/ 1 h 23"/>
                <a:gd name="T28" fmla="*/ 13 w 19"/>
                <a:gd name="T29" fmla="*/ 1 h 23"/>
                <a:gd name="T30" fmla="*/ 15 w 19"/>
                <a:gd name="T31" fmla="*/ 0 h 23"/>
                <a:gd name="T32" fmla="*/ 16 w 19"/>
                <a:gd name="T33" fmla="*/ 0 h 23"/>
                <a:gd name="T34" fmla="*/ 18 w 19"/>
                <a:gd name="T35" fmla="*/ 0 h 23"/>
                <a:gd name="T36" fmla="*/ 19 w 19"/>
                <a:gd name="T37" fmla="*/ 0 h 23"/>
                <a:gd name="T38" fmla="*/ 19 w 19"/>
                <a:gd name="T39" fmla="*/ 0 h 23"/>
                <a:gd name="T40" fmla="*/ 18 w 19"/>
                <a:gd name="T41" fmla="*/ 1 h 23"/>
                <a:gd name="T42" fmla="*/ 16 w 19"/>
                <a:gd name="T43" fmla="*/ 1 h 23"/>
                <a:gd name="T44" fmla="*/ 13 w 19"/>
                <a:gd name="T45" fmla="*/ 2 h 23"/>
                <a:gd name="T46" fmla="*/ 12 w 19"/>
                <a:gd name="T47" fmla="*/ 3 h 23"/>
                <a:gd name="T48" fmla="*/ 11 w 19"/>
                <a:gd name="T49" fmla="*/ 4 h 23"/>
                <a:gd name="T50" fmla="*/ 10 w 19"/>
                <a:gd name="T51" fmla="*/ 5 h 23"/>
                <a:gd name="T52" fmla="*/ 8 w 19"/>
                <a:gd name="T53" fmla="*/ 6 h 23"/>
                <a:gd name="T54" fmla="*/ 7 w 19"/>
                <a:gd name="T55" fmla="*/ 8 h 23"/>
                <a:gd name="T56" fmla="*/ 6 w 19"/>
                <a:gd name="T57" fmla="*/ 10 h 23"/>
                <a:gd name="T58" fmla="*/ 5 w 19"/>
                <a:gd name="T59" fmla="*/ 11 h 23"/>
                <a:gd name="T60" fmla="*/ 4 w 19"/>
                <a:gd name="T61" fmla="*/ 12 h 23"/>
                <a:gd name="T62" fmla="*/ 4 w 19"/>
                <a:gd name="T63" fmla="*/ 13 h 23"/>
                <a:gd name="T64" fmla="*/ 3 w 19"/>
                <a:gd name="T65" fmla="*/ 14 h 23"/>
                <a:gd name="T66" fmla="*/ 3 w 19"/>
                <a:gd name="T67" fmla="*/ 16 h 23"/>
                <a:gd name="T68" fmla="*/ 2 w 19"/>
                <a:gd name="T69" fmla="*/ 18 h 23"/>
                <a:gd name="T70" fmla="*/ 1 w 19"/>
                <a:gd name="T71" fmla="*/ 19 h 23"/>
                <a:gd name="T72" fmla="*/ 1 w 19"/>
                <a:gd name="T73" fmla="*/ 21 h 23"/>
                <a:gd name="T74" fmla="*/ 0 w 19"/>
                <a:gd name="T75" fmla="*/ 22 h 23"/>
                <a:gd name="T76" fmla="*/ 0 w 19"/>
                <a:gd name="T77" fmla="*/ 23 h 23"/>
                <a:gd name="T78" fmla="*/ 0 w 19"/>
                <a:gd name="T79" fmla="*/ 23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23"/>
                <a:gd name="T122" fmla="*/ 19 w 19"/>
                <a:gd name="T123" fmla="*/ 23 h 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23">
                  <a:moveTo>
                    <a:pt x="0" y="23"/>
                  </a:moveTo>
                  <a:lnTo>
                    <a:pt x="0" y="21"/>
                  </a:lnTo>
                  <a:lnTo>
                    <a:pt x="0" y="19"/>
                  </a:lnTo>
                  <a:lnTo>
                    <a:pt x="1" y="16"/>
                  </a:lnTo>
                  <a:lnTo>
                    <a:pt x="2" y="14"/>
                  </a:lnTo>
                  <a:lnTo>
                    <a:pt x="3" y="12"/>
                  </a:lnTo>
                  <a:lnTo>
                    <a:pt x="4" y="10"/>
                  </a:lnTo>
                  <a:lnTo>
                    <a:pt x="5" y="9"/>
                  </a:lnTo>
                  <a:lnTo>
                    <a:pt x="6" y="7"/>
                  </a:lnTo>
                  <a:lnTo>
                    <a:pt x="7" y="6"/>
                  </a:lnTo>
                  <a:lnTo>
                    <a:pt x="8" y="4"/>
                  </a:lnTo>
                  <a:lnTo>
                    <a:pt x="9" y="3"/>
                  </a:lnTo>
                  <a:lnTo>
                    <a:pt x="11" y="1"/>
                  </a:lnTo>
                  <a:lnTo>
                    <a:pt x="12" y="1"/>
                  </a:lnTo>
                  <a:lnTo>
                    <a:pt x="13" y="1"/>
                  </a:lnTo>
                  <a:lnTo>
                    <a:pt x="15" y="0"/>
                  </a:lnTo>
                  <a:lnTo>
                    <a:pt x="16" y="0"/>
                  </a:lnTo>
                  <a:lnTo>
                    <a:pt x="18" y="0"/>
                  </a:lnTo>
                  <a:lnTo>
                    <a:pt x="19" y="0"/>
                  </a:lnTo>
                  <a:lnTo>
                    <a:pt x="18" y="1"/>
                  </a:lnTo>
                  <a:lnTo>
                    <a:pt x="16" y="1"/>
                  </a:lnTo>
                  <a:lnTo>
                    <a:pt x="13" y="2"/>
                  </a:lnTo>
                  <a:lnTo>
                    <a:pt x="12" y="3"/>
                  </a:lnTo>
                  <a:lnTo>
                    <a:pt x="11" y="4"/>
                  </a:lnTo>
                  <a:lnTo>
                    <a:pt x="10" y="5"/>
                  </a:lnTo>
                  <a:lnTo>
                    <a:pt x="8" y="6"/>
                  </a:lnTo>
                  <a:lnTo>
                    <a:pt x="7" y="8"/>
                  </a:lnTo>
                  <a:lnTo>
                    <a:pt x="6" y="10"/>
                  </a:lnTo>
                  <a:lnTo>
                    <a:pt x="5" y="11"/>
                  </a:lnTo>
                  <a:lnTo>
                    <a:pt x="4" y="12"/>
                  </a:lnTo>
                  <a:lnTo>
                    <a:pt x="4" y="13"/>
                  </a:lnTo>
                  <a:lnTo>
                    <a:pt x="3" y="14"/>
                  </a:lnTo>
                  <a:lnTo>
                    <a:pt x="3" y="16"/>
                  </a:lnTo>
                  <a:lnTo>
                    <a:pt x="2" y="18"/>
                  </a:lnTo>
                  <a:lnTo>
                    <a:pt x="1" y="19"/>
                  </a:lnTo>
                  <a:lnTo>
                    <a:pt x="1" y="21"/>
                  </a:lnTo>
                  <a:lnTo>
                    <a:pt x="0" y="22"/>
                  </a:lnTo>
                  <a:lnTo>
                    <a:pt x="0" y="2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2" name="Freeform 351"/>
            <p:cNvSpPr>
              <a:spLocks/>
            </p:cNvSpPr>
            <p:nvPr/>
          </p:nvSpPr>
          <p:spPr bwMode="auto">
            <a:xfrm>
              <a:off x="2964" y="1724"/>
              <a:ext cx="19" cy="23"/>
            </a:xfrm>
            <a:custGeom>
              <a:avLst/>
              <a:gdLst>
                <a:gd name="T0" fmla="*/ 0 w 19"/>
                <a:gd name="T1" fmla="*/ 23 h 23"/>
                <a:gd name="T2" fmla="*/ 0 w 19"/>
                <a:gd name="T3" fmla="*/ 21 h 23"/>
                <a:gd name="T4" fmla="*/ 0 w 19"/>
                <a:gd name="T5" fmla="*/ 19 h 23"/>
                <a:gd name="T6" fmla="*/ 1 w 19"/>
                <a:gd name="T7" fmla="*/ 16 h 23"/>
                <a:gd name="T8" fmla="*/ 2 w 19"/>
                <a:gd name="T9" fmla="*/ 14 h 23"/>
                <a:gd name="T10" fmla="*/ 3 w 19"/>
                <a:gd name="T11" fmla="*/ 12 h 23"/>
                <a:gd name="T12" fmla="*/ 4 w 19"/>
                <a:gd name="T13" fmla="*/ 10 h 23"/>
                <a:gd name="T14" fmla="*/ 5 w 19"/>
                <a:gd name="T15" fmla="*/ 9 h 23"/>
                <a:gd name="T16" fmla="*/ 6 w 19"/>
                <a:gd name="T17" fmla="*/ 7 h 23"/>
                <a:gd name="T18" fmla="*/ 7 w 19"/>
                <a:gd name="T19" fmla="*/ 6 h 23"/>
                <a:gd name="T20" fmla="*/ 8 w 19"/>
                <a:gd name="T21" fmla="*/ 4 h 23"/>
                <a:gd name="T22" fmla="*/ 9 w 19"/>
                <a:gd name="T23" fmla="*/ 3 h 23"/>
                <a:gd name="T24" fmla="*/ 11 w 19"/>
                <a:gd name="T25" fmla="*/ 1 h 23"/>
                <a:gd name="T26" fmla="*/ 12 w 19"/>
                <a:gd name="T27" fmla="*/ 1 h 23"/>
                <a:gd name="T28" fmla="*/ 13 w 19"/>
                <a:gd name="T29" fmla="*/ 1 h 23"/>
                <a:gd name="T30" fmla="*/ 15 w 19"/>
                <a:gd name="T31" fmla="*/ 0 h 23"/>
                <a:gd name="T32" fmla="*/ 16 w 19"/>
                <a:gd name="T33" fmla="*/ 0 h 23"/>
                <a:gd name="T34" fmla="*/ 18 w 19"/>
                <a:gd name="T35" fmla="*/ 0 h 23"/>
                <a:gd name="T36" fmla="*/ 19 w 19"/>
                <a:gd name="T37" fmla="*/ 0 h 23"/>
                <a:gd name="T38" fmla="*/ 19 w 19"/>
                <a:gd name="T39" fmla="*/ 0 h 23"/>
                <a:gd name="T40" fmla="*/ 18 w 19"/>
                <a:gd name="T41" fmla="*/ 1 h 23"/>
                <a:gd name="T42" fmla="*/ 16 w 19"/>
                <a:gd name="T43" fmla="*/ 1 h 23"/>
                <a:gd name="T44" fmla="*/ 13 w 19"/>
                <a:gd name="T45" fmla="*/ 2 h 23"/>
                <a:gd name="T46" fmla="*/ 12 w 19"/>
                <a:gd name="T47" fmla="*/ 3 h 23"/>
                <a:gd name="T48" fmla="*/ 11 w 19"/>
                <a:gd name="T49" fmla="*/ 4 h 23"/>
                <a:gd name="T50" fmla="*/ 10 w 19"/>
                <a:gd name="T51" fmla="*/ 5 h 23"/>
                <a:gd name="T52" fmla="*/ 8 w 19"/>
                <a:gd name="T53" fmla="*/ 6 h 23"/>
                <a:gd name="T54" fmla="*/ 7 w 19"/>
                <a:gd name="T55" fmla="*/ 8 h 23"/>
                <a:gd name="T56" fmla="*/ 6 w 19"/>
                <a:gd name="T57" fmla="*/ 10 h 23"/>
                <a:gd name="T58" fmla="*/ 5 w 19"/>
                <a:gd name="T59" fmla="*/ 11 h 23"/>
                <a:gd name="T60" fmla="*/ 4 w 19"/>
                <a:gd name="T61" fmla="*/ 12 h 23"/>
                <a:gd name="T62" fmla="*/ 4 w 19"/>
                <a:gd name="T63" fmla="*/ 13 h 23"/>
                <a:gd name="T64" fmla="*/ 3 w 19"/>
                <a:gd name="T65" fmla="*/ 14 h 23"/>
                <a:gd name="T66" fmla="*/ 3 w 19"/>
                <a:gd name="T67" fmla="*/ 16 h 23"/>
                <a:gd name="T68" fmla="*/ 2 w 19"/>
                <a:gd name="T69" fmla="*/ 18 h 23"/>
                <a:gd name="T70" fmla="*/ 1 w 19"/>
                <a:gd name="T71" fmla="*/ 19 h 23"/>
                <a:gd name="T72" fmla="*/ 1 w 19"/>
                <a:gd name="T73" fmla="*/ 21 h 23"/>
                <a:gd name="T74" fmla="*/ 0 w 19"/>
                <a:gd name="T75" fmla="*/ 22 h 23"/>
                <a:gd name="T76" fmla="*/ 0 w 19"/>
                <a:gd name="T77" fmla="*/ 23 h 23"/>
                <a:gd name="T78" fmla="*/ 0 w 19"/>
                <a:gd name="T79" fmla="*/ 23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23"/>
                <a:gd name="T122" fmla="*/ 19 w 19"/>
                <a:gd name="T123" fmla="*/ 23 h 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23">
                  <a:moveTo>
                    <a:pt x="0" y="23"/>
                  </a:moveTo>
                  <a:lnTo>
                    <a:pt x="0" y="21"/>
                  </a:lnTo>
                  <a:lnTo>
                    <a:pt x="0" y="19"/>
                  </a:lnTo>
                  <a:lnTo>
                    <a:pt x="1" y="16"/>
                  </a:lnTo>
                  <a:lnTo>
                    <a:pt x="2" y="14"/>
                  </a:lnTo>
                  <a:lnTo>
                    <a:pt x="3" y="12"/>
                  </a:lnTo>
                  <a:lnTo>
                    <a:pt x="4" y="10"/>
                  </a:lnTo>
                  <a:lnTo>
                    <a:pt x="5" y="9"/>
                  </a:lnTo>
                  <a:lnTo>
                    <a:pt x="6" y="7"/>
                  </a:lnTo>
                  <a:lnTo>
                    <a:pt x="7" y="6"/>
                  </a:lnTo>
                  <a:lnTo>
                    <a:pt x="8" y="4"/>
                  </a:lnTo>
                  <a:lnTo>
                    <a:pt x="9" y="3"/>
                  </a:lnTo>
                  <a:lnTo>
                    <a:pt x="11" y="1"/>
                  </a:lnTo>
                  <a:lnTo>
                    <a:pt x="12" y="1"/>
                  </a:lnTo>
                  <a:lnTo>
                    <a:pt x="13" y="1"/>
                  </a:lnTo>
                  <a:lnTo>
                    <a:pt x="15" y="0"/>
                  </a:lnTo>
                  <a:lnTo>
                    <a:pt x="16" y="0"/>
                  </a:lnTo>
                  <a:lnTo>
                    <a:pt x="18" y="0"/>
                  </a:lnTo>
                  <a:lnTo>
                    <a:pt x="19" y="0"/>
                  </a:lnTo>
                  <a:lnTo>
                    <a:pt x="18" y="1"/>
                  </a:lnTo>
                  <a:lnTo>
                    <a:pt x="16" y="1"/>
                  </a:lnTo>
                  <a:lnTo>
                    <a:pt x="13" y="2"/>
                  </a:lnTo>
                  <a:lnTo>
                    <a:pt x="12" y="3"/>
                  </a:lnTo>
                  <a:lnTo>
                    <a:pt x="11" y="4"/>
                  </a:lnTo>
                  <a:lnTo>
                    <a:pt x="10" y="5"/>
                  </a:lnTo>
                  <a:lnTo>
                    <a:pt x="8" y="6"/>
                  </a:lnTo>
                  <a:lnTo>
                    <a:pt x="7" y="8"/>
                  </a:lnTo>
                  <a:lnTo>
                    <a:pt x="6" y="10"/>
                  </a:lnTo>
                  <a:lnTo>
                    <a:pt x="5" y="11"/>
                  </a:lnTo>
                  <a:lnTo>
                    <a:pt x="4" y="12"/>
                  </a:lnTo>
                  <a:lnTo>
                    <a:pt x="4" y="13"/>
                  </a:lnTo>
                  <a:lnTo>
                    <a:pt x="3" y="14"/>
                  </a:lnTo>
                  <a:lnTo>
                    <a:pt x="3" y="16"/>
                  </a:lnTo>
                  <a:lnTo>
                    <a:pt x="2" y="18"/>
                  </a:lnTo>
                  <a:lnTo>
                    <a:pt x="1" y="19"/>
                  </a:lnTo>
                  <a:lnTo>
                    <a:pt x="1" y="21"/>
                  </a:lnTo>
                  <a:lnTo>
                    <a:pt x="0" y="22"/>
                  </a:lnTo>
                  <a:lnTo>
                    <a:pt x="0" y="2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3" name="Freeform 352"/>
            <p:cNvSpPr>
              <a:spLocks/>
            </p:cNvSpPr>
            <p:nvPr/>
          </p:nvSpPr>
          <p:spPr bwMode="auto">
            <a:xfrm>
              <a:off x="2950" y="1750"/>
              <a:ext cx="11" cy="43"/>
            </a:xfrm>
            <a:custGeom>
              <a:avLst/>
              <a:gdLst>
                <a:gd name="T0" fmla="*/ 10 w 11"/>
                <a:gd name="T1" fmla="*/ 0 h 43"/>
                <a:gd name="T2" fmla="*/ 10 w 11"/>
                <a:gd name="T3" fmla="*/ 1 h 43"/>
                <a:gd name="T4" fmla="*/ 10 w 11"/>
                <a:gd name="T5" fmla="*/ 1 h 43"/>
                <a:gd name="T6" fmla="*/ 10 w 11"/>
                <a:gd name="T7" fmla="*/ 2 h 43"/>
                <a:gd name="T8" fmla="*/ 10 w 11"/>
                <a:gd name="T9" fmla="*/ 3 h 43"/>
                <a:gd name="T10" fmla="*/ 10 w 11"/>
                <a:gd name="T11" fmla="*/ 4 h 43"/>
                <a:gd name="T12" fmla="*/ 11 w 11"/>
                <a:gd name="T13" fmla="*/ 5 h 43"/>
                <a:gd name="T14" fmla="*/ 11 w 11"/>
                <a:gd name="T15" fmla="*/ 6 h 43"/>
                <a:gd name="T16" fmla="*/ 11 w 11"/>
                <a:gd name="T17" fmla="*/ 8 h 43"/>
                <a:gd name="T18" fmla="*/ 11 w 11"/>
                <a:gd name="T19" fmla="*/ 9 h 43"/>
                <a:gd name="T20" fmla="*/ 11 w 11"/>
                <a:gd name="T21" fmla="*/ 10 h 43"/>
                <a:gd name="T22" fmla="*/ 11 w 11"/>
                <a:gd name="T23" fmla="*/ 12 h 43"/>
                <a:gd name="T24" fmla="*/ 11 w 11"/>
                <a:gd name="T25" fmla="*/ 12 h 43"/>
                <a:gd name="T26" fmla="*/ 11 w 11"/>
                <a:gd name="T27" fmla="*/ 13 h 43"/>
                <a:gd name="T28" fmla="*/ 10 w 11"/>
                <a:gd name="T29" fmla="*/ 14 h 43"/>
                <a:gd name="T30" fmla="*/ 10 w 11"/>
                <a:gd name="T31" fmla="*/ 15 h 43"/>
                <a:gd name="T32" fmla="*/ 9 w 11"/>
                <a:gd name="T33" fmla="*/ 15 h 43"/>
                <a:gd name="T34" fmla="*/ 8 w 11"/>
                <a:gd name="T35" fmla="*/ 16 h 43"/>
                <a:gd name="T36" fmla="*/ 6 w 11"/>
                <a:gd name="T37" fmla="*/ 18 h 43"/>
                <a:gd name="T38" fmla="*/ 5 w 11"/>
                <a:gd name="T39" fmla="*/ 19 h 43"/>
                <a:gd name="T40" fmla="*/ 3 w 11"/>
                <a:gd name="T41" fmla="*/ 22 h 43"/>
                <a:gd name="T42" fmla="*/ 1 w 11"/>
                <a:gd name="T43" fmla="*/ 24 h 43"/>
                <a:gd name="T44" fmla="*/ 0 w 11"/>
                <a:gd name="T45" fmla="*/ 27 h 43"/>
                <a:gd name="T46" fmla="*/ 0 w 11"/>
                <a:gd name="T47" fmla="*/ 30 h 43"/>
                <a:gd name="T48" fmla="*/ 0 w 11"/>
                <a:gd name="T49" fmla="*/ 33 h 43"/>
                <a:gd name="T50" fmla="*/ 0 w 11"/>
                <a:gd name="T51" fmla="*/ 35 h 43"/>
                <a:gd name="T52" fmla="*/ 0 w 11"/>
                <a:gd name="T53" fmla="*/ 38 h 43"/>
                <a:gd name="T54" fmla="*/ 1 w 11"/>
                <a:gd name="T55" fmla="*/ 40 h 43"/>
                <a:gd name="T56" fmla="*/ 1 w 11"/>
                <a:gd name="T57" fmla="*/ 41 h 43"/>
                <a:gd name="T58" fmla="*/ 1 w 11"/>
                <a:gd name="T59" fmla="*/ 42 h 43"/>
                <a:gd name="T60" fmla="*/ 2 w 11"/>
                <a:gd name="T61" fmla="*/ 43 h 43"/>
                <a:gd name="T62" fmla="*/ 2 w 11"/>
                <a:gd name="T63" fmla="*/ 42 h 43"/>
                <a:gd name="T64" fmla="*/ 1 w 11"/>
                <a:gd name="T65" fmla="*/ 42 h 43"/>
                <a:gd name="T66" fmla="*/ 1 w 11"/>
                <a:gd name="T67" fmla="*/ 42 h 43"/>
                <a:gd name="T68" fmla="*/ 1 w 11"/>
                <a:gd name="T69" fmla="*/ 41 h 43"/>
                <a:gd name="T70" fmla="*/ 1 w 11"/>
                <a:gd name="T71" fmla="*/ 41 h 43"/>
                <a:gd name="T72" fmla="*/ 1 w 11"/>
                <a:gd name="T73" fmla="*/ 41 h 43"/>
                <a:gd name="T74" fmla="*/ 1 w 11"/>
                <a:gd name="T75" fmla="*/ 40 h 43"/>
                <a:gd name="T76" fmla="*/ 1 w 11"/>
                <a:gd name="T77" fmla="*/ 39 h 43"/>
                <a:gd name="T78" fmla="*/ 0 w 11"/>
                <a:gd name="T79" fmla="*/ 35 h 43"/>
                <a:gd name="T80" fmla="*/ 0 w 11"/>
                <a:gd name="T81" fmla="*/ 32 h 43"/>
                <a:gd name="T82" fmla="*/ 0 w 11"/>
                <a:gd name="T83" fmla="*/ 28 h 43"/>
                <a:gd name="T84" fmla="*/ 0 w 11"/>
                <a:gd name="T85" fmla="*/ 25 h 43"/>
                <a:gd name="T86" fmla="*/ 1 w 11"/>
                <a:gd name="T87" fmla="*/ 22 h 43"/>
                <a:gd name="T88" fmla="*/ 3 w 11"/>
                <a:gd name="T89" fmla="*/ 19 h 43"/>
                <a:gd name="T90" fmla="*/ 4 w 11"/>
                <a:gd name="T91" fmla="*/ 17 h 43"/>
                <a:gd name="T92" fmla="*/ 6 w 11"/>
                <a:gd name="T93" fmla="*/ 15 h 43"/>
                <a:gd name="T94" fmla="*/ 7 w 11"/>
                <a:gd name="T95" fmla="*/ 13 h 43"/>
                <a:gd name="T96" fmla="*/ 9 w 11"/>
                <a:gd name="T97" fmla="*/ 11 h 43"/>
                <a:gd name="T98" fmla="*/ 9 w 11"/>
                <a:gd name="T99" fmla="*/ 11 h 43"/>
                <a:gd name="T100" fmla="*/ 10 w 11"/>
                <a:gd name="T101" fmla="*/ 9 h 43"/>
                <a:gd name="T102" fmla="*/ 10 w 11"/>
                <a:gd name="T103" fmla="*/ 9 h 43"/>
                <a:gd name="T104" fmla="*/ 9 w 11"/>
                <a:gd name="T105" fmla="*/ 8 h 43"/>
                <a:gd name="T106" fmla="*/ 9 w 11"/>
                <a:gd name="T107" fmla="*/ 6 h 43"/>
                <a:gd name="T108" fmla="*/ 9 w 11"/>
                <a:gd name="T109" fmla="*/ 5 h 43"/>
                <a:gd name="T110" fmla="*/ 9 w 11"/>
                <a:gd name="T111" fmla="*/ 4 h 43"/>
                <a:gd name="T112" fmla="*/ 9 w 11"/>
                <a:gd name="T113" fmla="*/ 3 h 43"/>
                <a:gd name="T114" fmla="*/ 9 w 11"/>
                <a:gd name="T115" fmla="*/ 1 h 43"/>
                <a:gd name="T116" fmla="*/ 10 w 11"/>
                <a:gd name="T117" fmla="*/ 0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
                <a:gd name="T178" fmla="*/ 0 h 43"/>
                <a:gd name="T179" fmla="*/ 11 w 1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 h="43">
                  <a:moveTo>
                    <a:pt x="10" y="0"/>
                  </a:moveTo>
                  <a:lnTo>
                    <a:pt x="10" y="1"/>
                  </a:lnTo>
                  <a:lnTo>
                    <a:pt x="10" y="2"/>
                  </a:lnTo>
                  <a:lnTo>
                    <a:pt x="10" y="3"/>
                  </a:lnTo>
                  <a:lnTo>
                    <a:pt x="10" y="4"/>
                  </a:lnTo>
                  <a:lnTo>
                    <a:pt x="11" y="5"/>
                  </a:lnTo>
                  <a:lnTo>
                    <a:pt x="11" y="6"/>
                  </a:lnTo>
                  <a:lnTo>
                    <a:pt x="11" y="8"/>
                  </a:lnTo>
                  <a:lnTo>
                    <a:pt x="11" y="9"/>
                  </a:lnTo>
                  <a:lnTo>
                    <a:pt x="11" y="10"/>
                  </a:lnTo>
                  <a:lnTo>
                    <a:pt x="11" y="12"/>
                  </a:lnTo>
                  <a:lnTo>
                    <a:pt x="11" y="13"/>
                  </a:lnTo>
                  <a:lnTo>
                    <a:pt x="10" y="14"/>
                  </a:lnTo>
                  <a:lnTo>
                    <a:pt x="10" y="15"/>
                  </a:lnTo>
                  <a:lnTo>
                    <a:pt x="9" y="15"/>
                  </a:lnTo>
                  <a:lnTo>
                    <a:pt x="8" y="16"/>
                  </a:lnTo>
                  <a:lnTo>
                    <a:pt x="6" y="18"/>
                  </a:lnTo>
                  <a:lnTo>
                    <a:pt x="5" y="19"/>
                  </a:lnTo>
                  <a:lnTo>
                    <a:pt x="3" y="22"/>
                  </a:lnTo>
                  <a:lnTo>
                    <a:pt x="1" y="24"/>
                  </a:lnTo>
                  <a:lnTo>
                    <a:pt x="0" y="27"/>
                  </a:lnTo>
                  <a:lnTo>
                    <a:pt x="0" y="30"/>
                  </a:lnTo>
                  <a:lnTo>
                    <a:pt x="0" y="33"/>
                  </a:lnTo>
                  <a:lnTo>
                    <a:pt x="0" y="35"/>
                  </a:lnTo>
                  <a:lnTo>
                    <a:pt x="0" y="38"/>
                  </a:lnTo>
                  <a:lnTo>
                    <a:pt x="1" y="40"/>
                  </a:lnTo>
                  <a:lnTo>
                    <a:pt x="1" y="41"/>
                  </a:lnTo>
                  <a:lnTo>
                    <a:pt x="1" y="42"/>
                  </a:lnTo>
                  <a:lnTo>
                    <a:pt x="2" y="43"/>
                  </a:lnTo>
                  <a:lnTo>
                    <a:pt x="2" y="42"/>
                  </a:lnTo>
                  <a:lnTo>
                    <a:pt x="1" y="42"/>
                  </a:lnTo>
                  <a:lnTo>
                    <a:pt x="1" y="41"/>
                  </a:lnTo>
                  <a:lnTo>
                    <a:pt x="1" y="40"/>
                  </a:lnTo>
                  <a:lnTo>
                    <a:pt x="1" y="39"/>
                  </a:lnTo>
                  <a:lnTo>
                    <a:pt x="0" y="35"/>
                  </a:lnTo>
                  <a:lnTo>
                    <a:pt x="0" y="32"/>
                  </a:lnTo>
                  <a:lnTo>
                    <a:pt x="0" y="28"/>
                  </a:lnTo>
                  <a:lnTo>
                    <a:pt x="0" y="25"/>
                  </a:lnTo>
                  <a:lnTo>
                    <a:pt x="1" y="22"/>
                  </a:lnTo>
                  <a:lnTo>
                    <a:pt x="3" y="19"/>
                  </a:lnTo>
                  <a:lnTo>
                    <a:pt x="4" y="17"/>
                  </a:lnTo>
                  <a:lnTo>
                    <a:pt x="6" y="15"/>
                  </a:lnTo>
                  <a:lnTo>
                    <a:pt x="7" y="13"/>
                  </a:lnTo>
                  <a:lnTo>
                    <a:pt x="9" y="11"/>
                  </a:lnTo>
                  <a:lnTo>
                    <a:pt x="10" y="9"/>
                  </a:lnTo>
                  <a:lnTo>
                    <a:pt x="9" y="8"/>
                  </a:lnTo>
                  <a:lnTo>
                    <a:pt x="9" y="6"/>
                  </a:lnTo>
                  <a:lnTo>
                    <a:pt x="9" y="5"/>
                  </a:lnTo>
                  <a:lnTo>
                    <a:pt x="9" y="4"/>
                  </a:lnTo>
                  <a:lnTo>
                    <a:pt x="9" y="3"/>
                  </a:lnTo>
                  <a:lnTo>
                    <a:pt x="9" y="1"/>
                  </a:lnTo>
                  <a:lnTo>
                    <a:pt x="10"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 name="Freeform 353"/>
            <p:cNvSpPr>
              <a:spLocks/>
            </p:cNvSpPr>
            <p:nvPr/>
          </p:nvSpPr>
          <p:spPr bwMode="auto">
            <a:xfrm>
              <a:off x="2950" y="1750"/>
              <a:ext cx="11" cy="43"/>
            </a:xfrm>
            <a:custGeom>
              <a:avLst/>
              <a:gdLst>
                <a:gd name="T0" fmla="*/ 10 w 11"/>
                <a:gd name="T1" fmla="*/ 0 h 43"/>
                <a:gd name="T2" fmla="*/ 10 w 11"/>
                <a:gd name="T3" fmla="*/ 1 h 43"/>
                <a:gd name="T4" fmla="*/ 10 w 11"/>
                <a:gd name="T5" fmla="*/ 1 h 43"/>
                <a:gd name="T6" fmla="*/ 10 w 11"/>
                <a:gd name="T7" fmla="*/ 2 h 43"/>
                <a:gd name="T8" fmla="*/ 10 w 11"/>
                <a:gd name="T9" fmla="*/ 3 h 43"/>
                <a:gd name="T10" fmla="*/ 10 w 11"/>
                <a:gd name="T11" fmla="*/ 4 h 43"/>
                <a:gd name="T12" fmla="*/ 11 w 11"/>
                <a:gd name="T13" fmla="*/ 5 h 43"/>
                <a:gd name="T14" fmla="*/ 11 w 11"/>
                <a:gd name="T15" fmla="*/ 6 h 43"/>
                <a:gd name="T16" fmla="*/ 11 w 11"/>
                <a:gd name="T17" fmla="*/ 8 h 43"/>
                <a:gd name="T18" fmla="*/ 11 w 11"/>
                <a:gd name="T19" fmla="*/ 9 h 43"/>
                <a:gd name="T20" fmla="*/ 11 w 11"/>
                <a:gd name="T21" fmla="*/ 10 h 43"/>
                <a:gd name="T22" fmla="*/ 11 w 11"/>
                <a:gd name="T23" fmla="*/ 12 h 43"/>
                <a:gd name="T24" fmla="*/ 11 w 11"/>
                <a:gd name="T25" fmla="*/ 12 h 43"/>
                <a:gd name="T26" fmla="*/ 11 w 11"/>
                <a:gd name="T27" fmla="*/ 13 h 43"/>
                <a:gd name="T28" fmla="*/ 10 w 11"/>
                <a:gd name="T29" fmla="*/ 14 h 43"/>
                <a:gd name="T30" fmla="*/ 10 w 11"/>
                <a:gd name="T31" fmla="*/ 15 h 43"/>
                <a:gd name="T32" fmla="*/ 9 w 11"/>
                <a:gd name="T33" fmla="*/ 15 h 43"/>
                <a:gd name="T34" fmla="*/ 8 w 11"/>
                <a:gd name="T35" fmla="*/ 16 h 43"/>
                <a:gd name="T36" fmla="*/ 6 w 11"/>
                <a:gd name="T37" fmla="*/ 18 h 43"/>
                <a:gd name="T38" fmla="*/ 5 w 11"/>
                <a:gd name="T39" fmla="*/ 19 h 43"/>
                <a:gd name="T40" fmla="*/ 3 w 11"/>
                <a:gd name="T41" fmla="*/ 22 h 43"/>
                <a:gd name="T42" fmla="*/ 1 w 11"/>
                <a:gd name="T43" fmla="*/ 24 h 43"/>
                <a:gd name="T44" fmla="*/ 0 w 11"/>
                <a:gd name="T45" fmla="*/ 27 h 43"/>
                <a:gd name="T46" fmla="*/ 0 w 11"/>
                <a:gd name="T47" fmla="*/ 30 h 43"/>
                <a:gd name="T48" fmla="*/ 0 w 11"/>
                <a:gd name="T49" fmla="*/ 33 h 43"/>
                <a:gd name="T50" fmla="*/ 0 w 11"/>
                <a:gd name="T51" fmla="*/ 35 h 43"/>
                <a:gd name="T52" fmla="*/ 0 w 11"/>
                <a:gd name="T53" fmla="*/ 38 h 43"/>
                <a:gd name="T54" fmla="*/ 1 w 11"/>
                <a:gd name="T55" fmla="*/ 40 h 43"/>
                <a:gd name="T56" fmla="*/ 1 w 11"/>
                <a:gd name="T57" fmla="*/ 41 h 43"/>
                <a:gd name="T58" fmla="*/ 1 w 11"/>
                <a:gd name="T59" fmla="*/ 42 h 43"/>
                <a:gd name="T60" fmla="*/ 2 w 11"/>
                <a:gd name="T61" fmla="*/ 43 h 43"/>
                <a:gd name="T62" fmla="*/ 2 w 11"/>
                <a:gd name="T63" fmla="*/ 42 h 43"/>
                <a:gd name="T64" fmla="*/ 1 w 11"/>
                <a:gd name="T65" fmla="*/ 42 h 43"/>
                <a:gd name="T66" fmla="*/ 1 w 11"/>
                <a:gd name="T67" fmla="*/ 42 h 43"/>
                <a:gd name="T68" fmla="*/ 1 w 11"/>
                <a:gd name="T69" fmla="*/ 41 h 43"/>
                <a:gd name="T70" fmla="*/ 1 w 11"/>
                <a:gd name="T71" fmla="*/ 41 h 43"/>
                <a:gd name="T72" fmla="*/ 1 w 11"/>
                <a:gd name="T73" fmla="*/ 41 h 43"/>
                <a:gd name="T74" fmla="*/ 1 w 11"/>
                <a:gd name="T75" fmla="*/ 40 h 43"/>
                <a:gd name="T76" fmla="*/ 1 w 11"/>
                <a:gd name="T77" fmla="*/ 39 h 43"/>
                <a:gd name="T78" fmla="*/ 0 w 11"/>
                <a:gd name="T79" fmla="*/ 35 h 43"/>
                <a:gd name="T80" fmla="*/ 0 w 11"/>
                <a:gd name="T81" fmla="*/ 32 h 43"/>
                <a:gd name="T82" fmla="*/ 0 w 11"/>
                <a:gd name="T83" fmla="*/ 28 h 43"/>
                <a:gd name="T84" fmla="*/ 0 w 11"/>
                <a:gd name="T85" fmla="*/ 25 h 43"/>
                <a:gd name="T86" fmla="*/ 1 w 11"/>
                <a:gd name="T87" fmla="*/ 22 h 43"/>
                <a:gd name="T88" fmla="*/ 3 w 11"/>
                <a:gd name="T89" fmla="*/ 19 h 43"/>
                <a:gd name="T90" fmla="*/ 4 w 11"/>
                <a:gd name="T91" fmla="*/ 17 h 43"/>
                <a:gd name="T92" fmla="*/ 6 w 11"/>
                <a:gd name="T93" fmla="*/ 15 h 43"/>
                <a:gd name="T94" fmla="*/ 7 w 11"/>
                <a:gd name="T95" fmla="*/ 13 h 43"/>
                <a:gd name="T96" fmla="*/ 9 w 11"/>
                <a:gd name="T97" fmla="*/ 11 h 43"/>
                <a:gd name="T98" fmla="*/ 9 w 11"/>
                <a:gd name="T99" fmla="*/ 11 h 43"/>
                <a:gd name="T100" fmla="*/ 10 w 11"/>
                <a:gd name="T101" fmla="*/ 9 h 43"/>
                <a:gd name="T102" fmla="*/ 10 w 11"/>
                <a:gd name="T103" fmla="*/ 9 h 43"/>
                <a:gd name="T104" fmla="*/ 9 w 11"/>
                <a:gd name="T105" fmla="*/ 8 h 43"/>
                <a:gd name="T106" fmla="*/ 9 w 11"/>
                <a:gd name="T107" fmla="*/ 6 h 43"/>
                <a:gd name="T108" fmla="*/ 9 w 11"/>
                <a:gd name="T109" fmla="*/ 5 h 43"/>
                <a:gd name="T110" fmla="*/ 9 w 11"/>
                <a:gd name="T111" fmla="*/ 4 h 43"/>
                <a:gd name="T112" fmla="*/ 9 w 11"/>
                <a:gd name="T113" fmla="*/ 3 h 43"/>
                <a:gd name="T114" fmla="*/ 9 w 11"/>
                <a:gd name="T115" fmla="*/ 1 h 43"/>
                <a:gd name="T116" fmla="*/ 10 w 11"/>
                <a:gd name="T117" fmla="*/ 0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
                <a:gd name="T178" fmla="*/ 0 h 43"/>
                <a:gd name="T179" fmla="*/ 11 w 1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 h="43">
                  <a:moveTo>
                    <a:pt x="10" y="0"/>
                  </a:moveTo>
                  <a:lnTo>
                    <a:pt x="10" y="1"/>
                  </a:lnTo>
                  <a:lnTo>
                    <a:pt x="10" y="2"/>
                  </a:lnTo>
                  <a:lnTo>
                    <a:pt x="10" y="3"/>
                  </a:lnTo>
                  <a:lnTo>
                    <a:pt x="10" y="4"/>
                  </a:lnTo>
                  <a:lnTo>
                    <a:pt x="11" y="5"/>
                  </a:lnTo>
                  <a:lnTo>
                    <a:pt x="11" y="6"/>
                  </a:lnTo>
                  <a:lnTo>
                    <a:pt x="11" y="8"/>
                  </a:lnTo>
                  <a:lnTo>
                    <a:pt x="11" y="9"/>
                  </a:lnTo>
                  <a:lnTo>
                    <a:pt x="11" y="10"/>
                  </a:lnTo>
                  <a:lnTo>
                    <a:pt x="11" y="12"/>
                  </a:lnTo>
                  <a:lnTo>
                    <a:pt x="11" y="13"/>
                  </a:lnTo>
                  <a:lnTo>
                    <a:pt x="10" y="14"/>
                  </a:lnTo>
                  <a:lnTo>
                    <a:pt x="10" y="15"/>
                  </a:lnTo>
                  <a:lnTo>
                    <a:pt x="9" y="15"/>
                  </a:lnTo>
                  <a:lnTo>
                    <a:pt x="8" y="16"/>
                  </a:lnTo>
                  <a:lnTo>
                    <a:pt x="6" y="18"/>
                  </a:lnTo>
                  <a:lnTo>
                    <a:pt x="5" y="19"/>
                  </a:lnTo>
                  <a:lnTo>
                    <a:pt x="3" y="22"/>
                  </a:lnTo>
                  <a:lnTo>
                    <a:pt x="1" y="24"/>
                  </a:lnTo>
                  <a:lnTo>
                    <a:pt x="0" y="27"/>
                  </a:lnTo>
                  <a:lnTo>
                    <a:pt x="0" y="30"/>
                  </a:lnTo>
                  <a:lnTo>
                    <a:pt x="0" y="33"/>
                  </a:lnTo>
                  <a:lnTo>
                    <a:pt x="0" y="35"/>
                  </a:lnTo>
                  <a:lnTo>
                    <a:pt x="0" y="38"/>
                  </a:lnTo>
                  <a:lnTo>
                    <a:pt x="1" y="40"/>
                  </a:lnTo>
                  <a:lnTo>
                    <a:pt x="1" y="41"/>
                  </a:lnTo>
                  <a:lnTo>
                    <a:pt x="1" y="42"/>
                  </a:lnTo>
                  <a:lnTo>
                    <a:pt x="2" y="43"/>
                  </a:lnTo>
                  <a:lnTo>
                    <a:pt x="2" y="42"/>
                  </a:lnTo>
                  <a:lnTo>
                    <a:pt x="1" y="42"/>
                  </a:lnTo>
                  <a:lnTo>
                    <a:pt x="1" y="41"/>
                  </a:lnTo>
                  <a:lnTo>
                    <a:pt x="1" y="40"/>
                  </a:lnTo>
                  <a:lnTo>
                    <a:pt x="1" y="39"/>
                  </a:lnTo>
                  <a:lnTo>
                    <a:pt x="0" y="35"/>
                  </a:lnTo>
                  <a:lnTo>
                    <a:pt x="0" y="32"/>
                  </a:lnTo>
                  <a:lnTo>
                    <a:pt x="0" y="28"/>
                  </a:lnTo>
                  <a:lnTo>
                    <a:pt x="0" y="25"/>
                  </a:lnTo>
                  <a:lnTo>
                    <a:pt x="1" y="22"/>
                  </a:lnTo>
                  <a:lnTo>
                    <a:pt x="3" y="19"/>
                  </a:lnTo>
                  <a:lnTo>
                    <a:pt x="4" y="17"/>
                  </a:lnTo>
                  <a:lnTo>
                    <a:pt x="6" y="15"/>
                  </a:lnTo>
                  <a:lnTo>
                    <a:pt x="7" y="13"/>
                  </a:lnTo>
                  <a:lnTo>
                    <a:pt x="9" y="11"/>
                  </a:lnTo>
                  <a:lnTo>
                    <a:pt x="10" y="9"/>
                  </a:lnTo>
                  <a:lnTo>
                    <a:pt x="9" y="8"/>
                  </a:lnTo>
                  <a:lnTo>
                    <a:pt x="9" y="6"/>
                  </a:lnTo>
                  <a:lnTo>
                    <a:pt x="9" y="5"/>
                  </a:lnTo>
                  <a:lnTo>
                    <a:pt x="9" y="4"/>
                  </a:lnTo>
                  <a:lnTo>
                    <a:pt x="9" y="3"/>
                  </a:lnTo>
                  <a:lnTo>
                    <a:pt x="9" y="1"/>
                  </a:lnTo>
                  <a:lnTo>
                    <a:pt x="10"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 name="Freeform 354"/>
            <p:cNvSpPr>
              <a:spLocks/>
            </p:cNvSpPr>
            <p:nvPr/>
          </p:nvSpPr>
          <p:spPr bwMode="auto">
            <a:xfrm>
              <a:off x="2950" y="1750"/>
              <a:ext cx="11" cy="43"/>
            </a:xfrm>
            <a:custGeom>
              <a:avLst/>
              <a:gdLst>
                <a:gd name="T0" fmla="*/ 10 w 11"/>
                <a:gd name="T1" fmla="*/ 0 h 43"/>
                <a:gd name="T2" fmla="*/ 10 w 11"/>
                <a:gd name="T3" fmla="*/ 1 h 43"/>
                <a:gd name="T4" fmla="*/ 10 w 11"/>
                <a:gd name="T5" fmla="*/ 1 h 43"/>
                <a:gd name="T6" fmla="*/ 10 w 11"/>
                <a:gd name="T7" fmla="*/ 2 h 43"/>
                <a:gd name="T8" fmla="*/ 10 w 11"/>
                <a:gd name="T9" fmla="*/ 3 h 43"/>
                <a:gd name="T10" fmla="*/ 10 w 11"/>
                <a:gd name="T11" fmla="*/ 4 h 43"/>
                <a:gd name="T12" fmla="*/ 11 w 11"/>
                <a:gd name="T13" fmla="*/ 5 h 43"/>
                <a:gd name="T14" fmla="*/ 11 w 11"/>
                <a:gd name="T15" fmla="*/ 6 h 43"/>
                <a:gd name="T16" fmla="*/ 11 w 11"/>
                <a:gd name="T17" fmla="*/ 8 h 43"/>
                <a:gd name="T18" fmla="*/ 11 w 11"/>
                <a:gd name="T19" fmla="*/ 9 h 43"/>
                <a:gd name="T20" fmla="*/ 11 w 11"/>
                <a:gd name="T21" fmla="*/ 10 h 43"/>
                <a:gd name="T22" fmla="*/ 11 w 11"/>
                <a:gd name="T23" fmla="*/ 12 h 43"/>
                <a:gd name="T24" fmla="*/ 11 w 11"/>
                <a:gd name="T25" fmla="*/ 12 h 43"/>
                <a:gd name="T26" fmla="*/ 11 w 11"/>
                <a:gd name="T27" fmla="*/ 13 h 43"/>
                <a:gd name="T28" fmla="*/ 10 w 11"/>
                <a:gd name="T29" fmla="*/ 14 h 43"/>
                <a:gd name="T30" fmla="*/ 10 w 11"/>
                <a:gd name="T31" fmla="*/ 15 h 43"/>
                <a:gd name="T32" fmla="*/ 9 w 11"/>
                <a:gd name="T33" fmla="*/ 15 h 43"/>
                <a:gd name="T34" fmla="*/ 8 w 11"/>
                <a:gd name="T35" fmla="*/ 16 h 43"/>
                <a:gd name="T36" fmla="*/ 6 w 11"/>
                <a:gd name="T37" fmla="*/ 18 h 43"/>
                <a:gd name="T38" fmla="*/ 5 w 11"/>
                <a:gd name="T39" fmla="*/ 19 h 43"/>
                <a:gd name="T40" fmla="*/ 3 w 11"/>
                <a:gd name="T41" fmla="*/ 22 h 43"/>
                <a:gd name="T42" fmla="*/ 1 w 11"/>
                <a:gd name="T43" fmla="*/ 24 h 43"/>
                <a:gd name="T44" fmla="*/ 0 w 11"/>
                <a:gd name="T45" fmla="*/ 27 h 43"/>
                <a:gd name="T46" fmla="*/ 0 w 11"/>
                <a:gd name="T47" fmla="*/ 30 h 43"/>
                <a:gd name="T48" fmla="*/ 0 w 11"/>
                <a:gd name="T49" fmla="*/ 33 h 43"/>
                <a:gd name="T50" fmla="*/ 0 w 11"/>
                <a:gd name="T51" fmla="*/ 35 h 43"/>
                <a:gd name="T52" fmla="*/ 0 w 11"/>
                <a:gd name="T53" fmla="*/ 38 h 43"/>
                <a:gd name="T54" fmla="*/ 1 w 11"/>
                <a:gd name="T55" fmla="*/ 40 h 43"/>
                <a:gd name="T56" fmla="*/ 1 w 11"/>
                <a:gd name="T57" fmla="*/ 41 h 43"/>
                <a:gd name="T58" fmla="*/ 1 w 11"/>
                <a:gd name="T59" fmla="*/ 42 h 43"/>
                <a:gd name="T60" fmla="*/ 2 w 11"/>
                <a:gd name="T61" fmla="*/ 43 h 43"/>
                <a:gd name="T62" fmla="*/ 2 w 11"/>
                <a:gd name="T63" fmla="*/ 42 h 43"/>
                <a:gd name="T64" fmla="*/ 1 w 11"/>
                <a:gd name="T65" fmla="*/ 42 h 43"/>
                <a:gd name="T66" fmla="*/ 1 w 11"/>
                <a:gd name="T67" fmla="*/ 42 h 43"/>
                <a:gd name="T68" fmla="*/ 1 w 11"/>
                <a:gd name="T69" fmla="*/ 41 h 43"/>
                <a:gd name="T70" fmla="*/ 1 w 11"/>
                <a:gd name="T71" fmla="*/ 41 h 43"/>
                <a:gd name="T72" fmla="*/ 1 w 11"/>
                <a:gd name="T73" fmla="*/ 41 h 43"/>
                <a:gd name="T74" fmla="*/ 1 w 11"/>
                <a:gd name="T75" fmla="*/ 40 h 43"/>
                <a:gd name="T76" fmla="*/ 1 w 11"/>
                <a:gd name="T77" fmla="*/ 39 h 43"/>
                <a:gd name="T78" fmla="*/ 0 w 11"/>
                <a:gd name="T79" fmla="*/ 35 h 43"/>
                <a:gd name="T80" fmla="*/ 0 w 11"/>
                <a:gd name="T81" fmla="*/ 32 h 43"/>
                <a:gd name="T82" fmla="*/ 0 w 11"/>
                <a:gd name="T83" fmla="*/ 28 h 43"/>
                <a:gd name="T84" fmla="*/ 0 w 11"/>
                <a:gd name="T85" fmla="*/ 25 h 43"/>
                <a:gd name="T86" fmla="*/ 1 w 11"/>
                <a:gd name="T87" fmla="*/ 22 h 43"/>
                <a:gd name="T88" fmla="*/ 3 w 11"/>
                <a:gd name="T89" fmla="*/ 19 h 43"/>
                <a:gd name="T90" fmla="*/ 4 w 11"/>
                <a:gd name="T91" fmla="*/ 17 h 43"/>
                <a:gd name="T92" fmla="*/ 6 w 11"/>
                <a:gd name="T93" fmla="*/ 15 h 43"/>
                <a:gd name="T94" fmla="*/ 7 w 11"/>
                <a:gd name="T95" fmla="*/ 13 h 43"/>
                <a:gd name="T96" fmla="*/ 9 w 11"/>
                <a:gd name="T97" fmla="*/ 11 h 43"/>
                <a:gd name="T98" fmla="*/ 9 w 11"/>
                <a:gd name="T99" fmla="*/ 11 h 43"/>
                <a:gd name="T100" fmla="*/ 10 w 11"/>
                <a:gd name="T101" fmla="*/ 9 h 43"/>
                <a:gd name="T102" fmla="*/ 10 w 11"/>
                <a:gd name="T103" fmla="*/ 9 h 43"/>
                <a:gd name="T104" fmla="*/ 9 w 11"/>
                <a:gd name="T105" fmla="*/ 8 h 43"/>
                <a:gd name="T106" fmla="*/ 9 w 11"/>
                <a:gd name="T107" fmla="*/ 6 h 43"/>
                <a:gd name="T108" fmla="*/ 9 w 11"/>
                <a:gd name="T109" fmla="*/ 5 h 43"/>
                <a:gd name="T110" fmla="*/ 9 w 11"/>
                <a:gd name="T111" fmla="*/ 4 h 43"/>
                <a:gd name="T112" fmla="*/ 9 w 11"/>
                <a:gd name="T113" fmla="*/ 3 h 43"/>
                <a:gd name="T114" fmla="*/ 9 w 11"/>
                <a:gd name="T115" fmla="*/ 1 h 43"/>
                <a:gd name="T116" fmla="*/ 10 w 11"/>
                <a:gd name="T117" fmla="*/ 0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
                <a:gd name="T178" fmla="*/ 0 h 43"/>
                <a:gd name="T179" fmla="*/ 11 w 1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 h="43">
                  <a:moveTo>
                    <a:pt x="10" y="0"/>
                  </a:moveTo>
                  <a:lnTo>
                    <a:pt x="10" y="1"/>
                  </a:lnTo>
                  <a:lnTo>
                    <a:pt x="10" y="2"/>
                  </a:lnTo>
                  <a:lnTo>
                    <a:pt x="10" y="3"/>
                  </a:lnTo>
                  <a:lnTo>
                    <a:pt x="10" y="4"/>
                  </a:lnTo>
                  <a:lnTo>
                    <a:pt x="11" y="5"/>
                  </a:lnTo>
                  <a:lnTo>
                    <a:pt x="11" y="6"/>
                  </a:lnTo>
                  <a:lnTo>
                    <a:pt x="11" y="8"/>
                  </a:lnTo>
                  <a:lnTo>
                    <a:pt x="11" y="9"/>
                  </a:lnTo>
                  <a:lnTo>
                    <a:pt x="11" y="10"/>
                  </a:lnTo>
                  <a:lnTo>
                    <a:pt x="11" y="12"/>
                  </a:lnTo>
                  <a:lnTo>
                    <a:pt x="11" y="13"/>
                  </a:lnTo>
                  <a:lnTo>
                    <a:pt x="10" y="14"/>
                  </a:lnTo>
                  <a:lnTo>
                    <a:pt x="10" y="15"/>
                  </a:lnTo>
                  <a:lnTo>
                    <a:pt x="9" y="15"/>
                  </a:lnTo>
                  <a:lnTo>
                    <a:pt x="8" y="16"/>
                  </a:lnTo>
                  <a:lnTo>
                    <a:pt x="6" y="18"/>
                  </a:lnTo>
                  <a:lnTo>
                    <a:pt x="5" y="19"/>
                  </a:lnTo>
                  <a:lnTo>
                    <a:pt x="3" y="22"/>
                  </a:lnTo>
                  <a:lnTo>
                    <a:pt x="1" y="24"/>
                  </a:lnTo>
                  <a:lnTo>
                    <a:pt x="0" y="27"/>
                  </a:lnTo>
                  <a:lnTo>
                    <a:pt x="0" y="30"/>
                  </a:lnTo>
                  <a:lnTo>
                    <a:pt x="0" y="33"/>
                  </a:lnTo>
                  <a:lnTo>
                    <a:pt x="0" y="35"/>
                  </a:lnTo>
                  <a:lnTo>
                    <a:pt x="0" y="38"/>
                  </a:lnTo>
                  <a:lnTo>
                    <a:pt x="1" y="40"/>
                  </a:lnTo>
                  <a:lnTo>
                    <a:pt x="1" y="41"/>
                  </a:lnTo>
                  <a:lnTo>
                    <a:pt x="1" y="42"/>
                  </a:lnTo>
                  <a:lnTo>
                    <a:pt x="2" y="43"/>
                  </a:lnTo>
                  <a:lnTo>
                    <a:pt x="2" y="42"/>
                  </a:lnTo>
                  <a:lnTo>
                    <a:pt x="1" y="42"/>
                  </a:lnTo>
                  <a:lnTo>
                    <a:pt x="1" y="41"/>
                  </a:lnTo>
                  <a:lnTo>
                    <a:pt x="1" y="40"/>
                  </a:lnTo>
                  <a:lnTo>
                    <a:pt x="1" y="39"/>
                  </a:lnTo>
                  <a:lnTo>
                    <a:pt x="0" y="35"/>
                  </a:lnTo>
                  <a:lnTo>
                    <a:pt x="0" y="32"/>
                  </a:lnTo>
                  <a:lnTo>
                    <a:pt x="0" y="28"/>
                  </a:lnTo>
                  <a:lnTo>
                    <a:pt x="0" y="25"/>
                  </a:lnTo>
                  <a:lnTo>
                    <a:pt x="1" y="22"/>
                  </a:lnTo>
                  <a:lnTo>
                    <a:pt x="3" y="19"/>
                  </a:lnTo>
                  <a:lnTo>
                    <a:pt x="4" y="17"/>
                  </a:lnTo>
                  <a:lnTo>
                    <a:pt x="6" y="15"/>
                  </a:lnTo>
                  <a:lnTo>
                    <a:pt x="7" y="13"/>
                  </a:lnTo>
                  <a:lnTo>
                    <a:pt x="9" y="11"/>
                  </a:lnTo>
                  <a:lnTo>
                    <a:pt x="10" y="9"/>
                  </a:lnTo>
                  <a:lnTo>
                    <a:pt x="9" y="8"/>
                  </a:lnTo>
                  <a:lnTo>
                    <a:pt x="9" y="6"/>
                  </a:lnTo>
                  <a:lnTo>
                    <a:pt x="9" y="5"/>
                  </a:lnTo>
                  <a:lnTo>
                    <a:pt x="9" y="4"/>
                  </a:lnTo>
                  <a:lnTo>
                    <a:pt x="9" y="3"/>
                  </a:lnTo>
                  <a:lnTo>
                    <a:pt x="9" y="1"/>
                  </a:lnTo>
                  <a:lnTo>
                    <a:pt x="1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 name="Freeform 355"/>
            <p:cNvSpPr>
              <a:spLocks/>
            </p:cNvSpPr>
            <p:nvPr/>
          </p:nvSpPr>
          <p:spPr bwMode="auto">
            <a:xfrm>
              <a:off x="2939" y="1798"/>
              <a:ext cx="9" cy="45"/>
            </a:xfrm>
            <a:custGeom>
              <a:avLst/>
              <a:gdLst>
                <a:gd name="T0" fmla="*/ 6 w 9"/>
                <a:gd name="T1" fmla="*/ 44 h 45"/>
                <a:gd name="T2" fmla="*/ 6 w 9"/>
                <a:gd name="T3" fmla="*/ 42 h 45"/>
                <a:gd name="T4" fmla="*/ 5 w 9"/>
                <a:gd name="T5" fmla="*/ 38 h 45"/>
                <a:gd name="T6" fmla="*/ 5 w 9"/>
                <a:gd name="T7" fmla="*/ 33 h 45"/>
                <a:gd name="T8" fmla="*/ 6 w 9"/>
                <a:gd name="T9" fmla="*/ 30 h 45"/>
                <a:gd name="T10" fmla="*/ 6 w 9"/>
                <a:gd name="T11" fmla="*/ 28 h 45"/>
                <a:gd name="T12" fmla="*/ 6 w 9"/>
                <a:gd name="T13" fmla="*/ 26 h 45"/>
                <a:gd name="T14" fmla="*/ 6 w 9"/>
                <a:gd name="T15" fmla="*/ 25 h 45"/>
                <a:gd name="T16" fmla="*/ 6 w 9"/>
                <a:gd name="T17" fmla="*/ 23 h 45"/>
                <a:gd name="T18" fmla="*/ 6 w 9"/>
                <a:gd name="T19" fmla="*/ 22 h 45"/>
                <a:gd name="T20" fmla="*/ 5 w 9"/>
                <a:gd name="T21" fmla="*/ 22 h 45"/>
                <a:gd name="T22" fmla="*/ 3 w 9"/>
                <a:gd name="T23" fmla="*/ 22 h 45"/>
                <a:gd name="T24" fmla="*/ 2 w 9"/>
                <a:gd name="T25" fmla="*/ 23 h 45"/>
                <a:gd name="T26" fmla="*/ 0 w 9"/>
                <a:gd name="T27" fmla="*/ 25 h 45"/>
                <a:gd name="T28" fmla="*/ 0 w 9"/>
                <a:gd name="T29" fmla="*/ 23 h 45"/>
                <a:gd name="T30" fmla="*/ 2 w 9"/>
                <a:gd name="T31" fmla="*/ 22 h 45"/>
                <a:gd name="T32" fmla="*/ 3 w 9"/>
                <a:gd name="T33" fmla="*/ 20 h 45"/>
                <a:gd name="T34" fmla="*/ 4 w 9"/>
                <a:gd name="T35" fmla="*/ 19 h 45"/>
                <a:gd name="T36" fmla="*/ 6 w 9"/>
                <a:gd name="T37" fmla="*/ 19 h 45"/>
                <a:gd name="T38" fmla="*/ 6 w 9"/>
                <a:gd name="T39" fmla="*/ 17 h 45"/>
                <a:gd name="T40" fmla="*/ 6 w 9"/>
                <a:gd name="T41" fmla="*/ 16 h 45"/>
                <a:gd name="T42" fmla="*/ 6 w 9"/>
                <a:gd name="T43" fmla="*/ 15 h 45"/>
                <a:gd name="T44" fmla="*/ 5 w 9"/>
                <a:gd name="T45" fmla="*/ 13 h 45"/>
                <a:gd name="T46" fmla="*/ 4 w 9"/>
                <a:gd name="T47" fmla="*/ 12 h 45"/>
                <a:gd name="T48" fmla="*/ 4 w 9"/>
                <a:gd name="T49" fmla="*/ 8 h 45"/>
                <a:gd name="T50" fmla="*/ 6 w 9"/>
                <a:gd name="T51" fmla="*/ 5 h 45"/>
                <a:gd name="T52" fmla="*/ 6 w 9"/>
                <a:gd name="T53" fmla="*/ 2 h 45"/>
                <a:gd name="T54" fmla="*/ 8 w 9"/>
                <a:gd name="T55" fmla="*/ 1 h 45"/>
                <a:gd name="T56" fmla="*/ 9 w 9"/>
                <a:gd name="T57" fmla="*/ 0 h 45"/>
                <a:gd name="T58" fmla="*/ 6 w 9"/>
                <a:gd name="T59" fmla="*/ 5 h 45"/>
                <a:gd name="T60" fmla="*/ 6 w 9"/>
                <a:gd name="T61" fmla="*/ 10 h 45"/>
                <a:gd name="T62" fmla="*/ 7 w 9"/>
                <a:gd name="T63" fmla="*/ 15 h 45"/>
                <a:gd name="T64" fmla="*/ 9 w 9"/>
                <a:gd name="T65" fmla="*/ 19 h 45"/>
                <a:gd name="T66" fmla="*/ 9 w 9"/>
                <a:gd name="T67" fmla="*/ 24 h 45"/>
                <a:gd name="T68" fmla="*/ 7 w 9"/>
                <a:gd name="T69" fmla="*/ 28 h 45"/>
                <a:gd name="T70" fmla="*/ 7 w 9"/>
                <a:gd name="T71" fmla="*/ 32 h 45"/>
                <a:gd name="T72" fmla="*/ 7 w 9"/>
                <a:gd name="T73" fmla="*/ 36 h 45"/>
                <a:gd name="T74" fmla="*/ 6 w 9"/>
                <a:gd name="T75" fmla="*/ 41 h 45"/>
                <a:gd name="T76" fmla="*/ 6 w 9"/>
                <a:gd name="T77" fmla="*/ 45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
                <a:gd name="T118" fmla="*/ 0 h 45"/>
                <a:gd name="T119" fmla="*/ 9 w 9"/>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 h="45">
                  <a:moveTo>
                    <a:pt x="6" y="45"/>
                  </a:moveTo>
                  <a:lnTo>
                    <a:pt x="6" y="44"/>
                  </a:lnTo>
                  <a:lnTo>
                    <a:pt x="6" y="43"/>
                  </a:lnTo>
                  <a:lnTo>
                    <a:pt x="6" y="42"/>
                  </a:lnTo>
                  <a:lnTo>
                    <a:pt x="5" y="39"/>
                  </a:lnTo>
                  <a:lnTo>
                    <a:pt x="5" y="38"/>
                  </a:lnTo>
                  <a:lnTo>
                    <a:pt x="5" y="36"/>
                  </a:lnTo>
                  <a:lnTo>
                    <a:pt x="5" y="33"/>
                  </a:lnTo>
                  <a:lnTo>
                    <a:pt x="5" y="32"/>
                  </a:lnTo>
                  <a:lnTo>
                    <a:pt x="6" y="30"/>
                  </a:lnTo>
                  <a:lnTo>
                    <a:pt x="6" y="29"/>
                  </a:lnTo>
                  <a:lnTo>
                    <a:pt x="6" y="28"/>
                  </a:lnTo>
                  <a:lnTo>
                    <a:pt x="6" y="26"/>
                  </a:lnTo>
                  <a:lnTo>
                    <a:pt x="6" y="25"/>
                  </a:lnTo>
                  <a:lnTo>
                    <a:pt x="7" y="23"/>
                  </a:lnTo>
                  <a:lnTo>
                    <a:pt x="6" y="23"/>
                  </a:lnTo>
                  <a:lnTo>
                    <a:pt x="6" y="22"/>
                  </a:lnTo>
                  <a:lnTo>
                    <a:pt x="5" y="22"/>
                  </a:lnTo>
                  <a:lnTo>
                    <a:pt x="4" y="22"/>
                  </a:lnTo>
                  <a:lnTo>
                    <a:pt x="3" y="22"/>
                  </a:lnTo>
                  <a:lnTo>
                    <a:pt x="3" y="23"/>
                  </a:lnTo>
                  <a:lnTo>
                    <a:pt x="2" y="23"/>
                  </a:lnTo>
                  <a:lnTo>
                    <a:pt x="0" y="24"/>
                  </a:lnTo>
                  <a:lnTo>
                    <a:pt x="0" y="25"/>
                  </a:lnTo>
                  <a:lnTo>
                    <a:pt x="0" y="23"/>
                  </a:lnTo>
                  <a:lnTo>
                    <a:pt x="1" y="22"/>
                  </a:lnTo>
                  <a:lnTo>
                    <a:pt x="2" y="22"/>
                  </a:lnTo>
                  <a:lnTo>
                    <a:pt x="3" y="21"/>
                  </a:lnTo>
                  <a:lnTo>
                    <a:pt x="3" y="20"/>
                  </a:lnTo>
                  <a:lnTo>
                    <a:pt x="4" y="20"/>
                  </a:lnTo>
                  <a:lnTo>
                    <a:pt x="4" y="19"/>
                  </a:lnTo>
                  <a:lnTo>
                    <a:pt x="5" y="19"/>
                  </a:lnTo>
                  <a:lnTo>
                    <a:pt x="6" y="19"/>
                  </a:lnTo>
                  <a:lnTo>
                    <a:pt x="6" y="18"/>
                  </a:lnTo>
                  <a:lnTo>
                    <a:pt x="6" y="17"/>
                  </a:lnTo>
                  <a:lnTo>
                    <a:pt x="6" y="16"/>
                  </a:lnTo>
                  <a:lnTo>
                    <a:pt x="6" y="15"/>
                  </a:lnTo>
                  <a:lnTo>
                    <a:pt x="6" y="14"/>
                  </a:lnTo>
                  <a:lnTo>
                    <a:pt x="5" y="13"/>
                  </a:lnTo>
                  <a:lnTo>
                    <a:pt x="4" y="12"/>
                  </a:lnTo>
                  <a:lnTo>
                    <a:pt x="4" y="10"/>
                  </a:lnTo>
                  <a:lnTo>
                    <a:pt x="4" y="8"/>
                  </a:lnTo>
                  <a:lnTo>
                    <a:pt x="5" y="6"/>
                  </a:lnTo>
                  <a:lnTo>
                    <a:pt x="6" y="5"/>
                  </a:lnTo>
                  <a:lnTo>
                    <a:pt x="6" y="3"/>
                  </a:lnTo>
                  <a:lnTo>
                    <a:pt x="6" y="2"/>
                  </a:lnTo>
                  <a:lnTo>
                    <a:pt x="7" y="1"/>
                  </a:lnTo>
                  <a:lnTo>
                    <a:pt x="8" y="1"/>
                  </a:lnTo>
                  <a:lnTo>
                    <a:pt x="8" y="0"/>
                  </a:lnTo>
                  <a:lnTo>
                    <a:pt x="9" y="0"/>
                  </a:lnTo>
                  <a:lnTo>
                    <a:pt x="7" y="2"/>
                  </a:lnTo>
                  <a:lnTo>
                    <a:pt x="6" y="5"/>
                  </a:lnTo>
                  <a:lnTo>
                    <a:pt x="6" y="7"/>
                  </a:lnTo>
                  <a:lnTo>
                    <a:pt x="6" y="10"/>
                  </a:lnTo>
                  <a:lnTo>
                    <a:pt x="7" y="12"/>
                  </a:lnTo>
                  <a:lnTo>
                    <a:pt x="7" y="15"/>
                  </a:lnTo>
                  <a:lnTo>
                    <a:pt x="8" y="17"/>
                  </a:lnTo>
                  <a:lnTo>
                    <a:pt x="9" y="19"/>
                  </a:lnTo>
                  <a:lnTo>
                    <a:pt x="9" y="22"/>
                  </a:lnTo>
                  <a:lnTo>
                    <a:pt x="9" y="24"/>
                  </a:lnTo>
                  <a:lnTo>
                    <a:pt x="8" y="26"/>
                  </a:lnTo>
                  <a:lnTo>
                    <a:pt x="7" y="28"/>
                  </a:lnTo>
                  <a:lnTo>
                    <a:pt x="7" y="30"/>
                  </a:lnTo>
                  <a:lnTo>
                    <a:pt x="7" y="32"/>
                  </a:lnTo>
                  <a:lnTo>
                    <a:pt x="7" y="35"/>
                  </a:lnTo>
                  <a:lnTo>
                    <a:pt x="7" y="36"/>
                  </a:lnTo>
                  <a:lnTo>
                    <a:pt x="6" y="39"/>
                  </a:lnTo>
                  <a:lnTo>
                    <a:pt x="6" y="41"/>
                  </a:lnTo>
                  <a:lnTo>
                    <a:pt x="6" y="43"/>
                  </a:lnTo>
                  <a:lnTo>
                    <a:pt x="6" y="4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 name="Freeform 356"/>
            <p:cNvSpPr>
              <a:spLocks/>
            </p:cNvSpPr>
            <p:nvPr/>
          </p:nvSpPr>
          <p:spPr bwMode="auto">
            <a:xfrm>
              <a:off x="2939" y="1798"/>
              <a:ext cx="9" cy="45"/>
            </a:xfrm>
            <a:custGeom>
              <a:avLst/>
              <a:gdLst>
                <a:gd name="T0" fmla="*/ 6 w 9"/>
                <a:gd name="T1" fmla="*/ 44 h 45"/>
                <a:gd name="T2" fmla="*/ 6 w 9"/>
                <a:gd name="T3" fmla="*/ 42 h 45"/>
                <a:gd name="T4" fmla="*/ 5 w 9"/>
                <a:gd name="T5" fmla="*/ 38 h 45"/>
                <a:gd name="T6" fmla="*/ 5 w 9"/>
                <a:gd name="T7" fmla="*/ 33 h 45"/>
                <a:gd name="T8" fmla="*/ 6 w 9"/>
                <a:gd name="T9" fmla="*/ 30 h 45"/>
                <a:gd name="T10" fmla="*/ 6 w 9"/>
                <a:gd name="T11" fmla="*/ 28 h 45"/>
                <a:gd name="T12" fmla="*/ 6 w 9"/>
                <a:gd name="T13" fmla="*/ 26 h 45"/>
                <a:gd name="T14" fmla="*/ 6 w 9"/>
                <a:gd name="T15" fmla="*/ 25 h 45"/>
                <a:gd name="T16" fmla="*/ 6 w 9"/>
                <a:gd name="T17" fmla="*/ 23 h 45"/>
                <a:gd name="T18" fmla="*/ 6 w 9"/>
                <a:gd name="T19" fmla="*/ 22 h 45"/>
                <a:gd name="T20" fmla="*/ 5 w 9"/>
                <a:gd name="T21" fmla="*/ 22 h 45"/>
                <a:gd name="T22" fmla="*/ 3 w 9"/>
                <a:gd name="T23" fmla="*/ 22 h 45"/>
                <a:gd name="T24" fmla="*/ 2 w 9"/>
                <a:gd name="T25" fmla="*/ 23 h 45"/>
                <a:gd name="T26" fmla="*/ 0 w 9"/>
                <a:gd name="T27" fmla="*/ 25 h 45"/>
                <a:gd name="T28" fmla="*/ 0 w 9"/>
                <a:gd name="T29" fmla="*/ 23 h 45"/>
                <a:gd name="T30" fmla="*/ 2 w 9"/>
                <a:gd name="T31" fmla="*/ 22 h 45"/>
                <a:gd name="T32" fmla="*/ 3 w 9"/>
                <a:gd name="T33" fmla="*/ 20 h 45"/>
                <a:gd name="T34" fmla="*/ 4 w 9"/>
                <a:gd name="T35" fmla="*/ 19 h 45"/>
                <a:gd name="T36" fmla="*/ 6 w 9"/>
                <a:gd name="T37" fmla="*/ 19 h 45"/>
                <a:gd name="T38" fmla="*/ 6 w 9"/>
                <a:gd name="T39" fmla="*/ 17 h 45"/>
                <a:gd name="T40" fmla="*/ 6 w 9"/>
                <a:gd name="T41" fmla="*/ 16 h 45"/>
                <a:gd name="T42" fmla="*/ 6 w 9"/>
                <a:gd name="T43" fmla="*/ 15 h 45"/>
                <a:gd name="T44" fmla="*/ 5 w 9"/>
                <a:gd name="T45" fmla="*/ 13 h 45"/>
                <a:gd name="T46" fmla="*/ 4 w 9"/>
                <a:gd name="T47" fmla="*/ 12 h 45"/>
                <a:gd name="T48" fmla="*/ 4 w 9"/>
                <a:gd name="T49" fmla="*/ 8 h 45"/>
                <a:gd name="T50" fmla="*/ 6 w 9"/>
                <a:gd name="T51" fmla="*/ 5 h 45"/>
                <a:gd name="T52" fmla="*/ 6 w 9"/>
                <a:gd name="T53" fmla="*/ 2 h 45"/>
                <a:gd name="T54" fmla="*/ 8 w 9"/>
                <a:gd name="T55" fmla="*/ 1 h 45"/>
                <a:gd name="T56" fmla="*/ 9 w 9"/>
                <a:gd name="T57" fmla="*/ 0 h 45"/>
                <a:gd name="T58" fmla="*/ 6 w 9"/>
                <a:gd name="T59" fmla="*/ 5 h 45"/>
                <a:gd name="T60" fmla="*/ 6 w 9"/>
                <a:gd name="T61" fmla="*/ 10 h 45"/>
                <a:gd name="T62" fmla="*/ 7 w 9"/>
                <a:gd name="T63" fmla="*/ 15 h 45"/>
                <a:gd name="T64" fmla="*/ 9 w 9"/>
                <a:gd name="T65" fmla="*/ 19 h 45"/>
                <a:gd name="T66" fmla="*/ 9 w 9"/>
                <a:gd name="T67" fmla="*/ 24 h 45"/>
                <a:gd name="T68" fmla="*/ 7 w 9"/>
                <a:gd name="T69" fmla="*/ 28 h 45"/>
                <a:gd name="T70" fmla="*/ 7 w 9"/>
                <a:gd name="T71" fmla="*/ 32 h 45"/>
                <a:gd name="T72" fmla="*/ 7 w 9"/>
                <a:gd name="T73" fmla="*/ 36 h 45"/>
                <a:gd name="T74" fmla="*/ 6 w 9"/>
                <a:gd name="T75" fmla="*/ 41 h 45"/>
                <a:gd name="T76" fmla="*/ 6 w 9"/>
                <a:gd name="T77" fmla="*/ 45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
                <a:gd name="T118" fmla="*/ 0 h 45"/>
                <a:gd name="T119" fmla="*/ 9 w 9"/>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 h="45">
                  <a:moveTo>
                    <a:pt x="6" y="45"/>
                  </a:moveTo>
                  <a:lnTo>
                    <a:pt x="6" y="44"/>
                  </a:lnTo>
                  <a:lnTo>
                    <a:pt x="6" y="43"/>
                  </a:lnTo>
                  <a:lnTo>
                    <a:pt x="6" y="42"/>
                  </a:lnTo>
                  <a:lnTo>
                    <a:pt x="5" y="39"/>
                  </a:lnTo>
                  <a:lnTo>
                    <a:pt x="5" y="38"/>
                  </a:lnTo>
                  <a:lnTo>
                    <a:pt x="5" y="36"/>
                  </a:lnTo>
                  <a:lnTo>
                    <a:pt x="5" y="33"/>
                  </a:lnTo>
                  <a:lnTo>
                    <a:pt x="5" y="32"/>
                  </a:lnTo>
                  <a:lnTo>
                    <a:pt x="6" y="30"/>
                  </a:lnTo>
                  <a:lnTo>
                    <a:pt x="6" y="29"/>
                  </a:lnTo>
                  <a:lnTo>
                    <a:pt x="6" y="28"/>
                  </a:lnTo>
                  <a:lnTo>
                    <a:pt x="6" y="26"/>
                  </a:lnTo>
                  <a:lnTo>
                    <a:pt x="6" y="25"/>
                  </a:lnTo>
                  <a:lnTo>
                    <a:pt x="7" y="23"/>
                  </a:lnTo>
                  <a:lnTo>
                    <a:pt x="6" y="23"/>
                  </a:lnTo>
                  <a:lnTo>
                    <a:pt x="6" y="22"/>
                  </a:lnTo>
                  <a:lnTo>
                    <a:pt x="5" y="22"/>
                  </a:lnTo>
                  <a:lnTo>
                    <a:pt x="4" y="22"/>
                  </a:lnTo>
                  <a:lnTo>
                    <a:pt x="3" y="22"/>
                  </a:lnTo>
                  <a:lnTo>
                    <a:pt x="3" y="23"/>
                  </a:lnTo>
                  <a:lnTo>
                    <a:pt x="2" y="23"/>
                  </a:lnTo>
                  <a:lnTo>
                    <a:pt x="0" y="24"/>
                  </a:lnTo>
                  <a:lnTo>
                    <a:pt x="0" y="25"/>
                  </a:lnTo>
                  <a:lnTo>
                    <a:pt x="0" y="23"/>
                  </a:lnTo>
                  <a:lnTo>
                    <a:pt x="1" y="22"/>
                  </a:lnTo>
                  <a:lnTo>
                    <a:pt x="2" y="22"/>
                  </a:lnTo>
                  <a:lnTo>
                    <a:pt x="3" y="21"/>
                  </a:lnTo>
                  <a:lnTo>
                    <a:pt x="3" y="20"/>
                  </a:lnTo>
                  <a:lnTo>
                    <a:pt x="4" y="20"/>
                  </a:lnTo>
                  <a:lnTo>
                    <a:pt x="4" y="19"/>
                  </a:lnTo>
                  <a:lnTo>
                    <a:pt x="5" y="19"/>
                  </a:lnTo>
                  <a:lnTo>
                    <a:pt x="6" y="19"/>
                  </a:lnTo>
                  <a:lnTo>
                    <a:pt x="6" y="18"/>
                  </a:lnTo>
                  <a:lnTo>
                    <a:pt x="6" y="17"/>
                  </a:lnTo>
                  <a:lnTo>
                    <a:pt x="6" y="16"/>
                  </a:lnTo>
                  <a:lnTo>
                    <a:pt x="6" y="15"/>
                  </a:lnTo>
                  <a:lnTo>
                    <a:pt x="6" y="14"/>
                  </a:lnTo>
                  <a:lnTo>
                    <a:pt x="5" y="13"/>
                  </a:lnTo>
                  <a:lnTo>
                    <a:pt x="4" y="12"/>
                  </a:lnTo>
                  <a:lnTo>
                    <a:pt x="4" y="10"/>
                  </a:lnTo>
                  <a:lnTo>
                    <a:pt x="4" y="8"/>
                  </a:lnTo>
                  <a:lnTo>
                    <a:pt x="5" y="6"/>
                  </a:lnTo>
                  <a:lnTo>
                    <a:pt x="6" y="5"/>
                  </a:lnTo>
                  <a:lnTo>
                    <a:pt x="6" y="3"/>
                  </a:lnTo>
                  <a:lnTo>
                    <a:pt x="6" y="2"/>
                  </a:lnTo>
                  <a:lnTo>
                    <a:pt x="7" y="1"/>
                  </a:lnTo>
                  <a:lnTo>
                    <a:pt x="8" y="1"/>
                  </a:lnTo>
                  <a:lnTo>
                    <a:pt x="8" y="0"/>
                  </a:lnTo>
                  <a:lnTo>
                    <a:pt x="9" y="0"/>
                  </a:lnTo>
                  <a:lnTo>
                    <a:pt x="7" y="2"/>
                  </a:lnTo>
                  <a:lnTo>
                    <a:pt x="6" y="5"/>
                  </a:lnTo>
                  <a:lnTo>
                    <a:pt x="6" y="7"/>
                  </a:lnTo>
                  <a:lnTo>
                    <a:pt x="6" y="10"/>
                  </a:lnTo>
                  <a:lnTo>
                    <a:pt x="7" y="12"/>
                  </a:lnTo>
                  <a:lnTo>
                    <a:pt x="7" y="15"/>
                  </a:lnTo>
                  <a:lnTo>
                    <a:pt x="8" y="17"/>
                  </a:lnTo>
                  <a:lnTo>
                    <a:pt x="9" y="19"/>
                  </a:lnTo>
                  <a:lnTo>
                    <a:pt x="9" y="22"/>
                  </a:lnTo>
                  <a:lnTo>
                    <a:pt x="9" y="24"/>
                  </a:lnTo>
                  <a:lnTo>
                    <a:pt x="8" y="26"/>
                  </a:lnTo>
                  <a:lnTo>
                    <a:pt x="7" y="28"/>
                  </a:lnTo>
                  <a:lnTo>
                    <a:pt x="7" y="30"/>
                  </a:lnTo>
                  <a:lnTo>
                    <a:pt x="7" y="32"/>
                  </a:lnTo>
                  <a:lnTo>
                    <a:pt x="7" y="35"/>
                  </a:lnTo>
                  <a:lnTo>
                    <a:pt x="7" y="36"/>
                  </a:lnTo>
                  <a:lnTo>
                    <a:pt x="6" y="39"/>
                  </a:lnTo>
                  <a:lnTo>
                    <a:pt x="6" y="41"/>
                  </a:lnTo>
                  <a:lnTo>
                    <a:pt x="6" y="43"/>
                  </a:lnTo>
                  <a:lnTo>
                    <a:pt x="6" y="4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8" name="Freeform 357"/>
            <p:cNvSpPr>
              <a:spLocks/>
            </p:cNvSpPr>
            <p:nvPr/>
          </p:nvSpPr>
          <p:spPr bwMode="auto">
            <a:xfrm>
              <a:off x="2939" y="1798"/>
              <a:ext cx="9" cy="45"/>
            </a:xfrm>
            <a:custGeom>
              <a:avLst/>
              <a:gdLst>
                <a:gd name="T0" fmla="*/ 6 w 9"/>
                <a:gd name="T1" fmla="*/ 44 h 45"/>
                <a:gd name="T2" fmla="*/ 6 w 9"/>
                <a:gd name="T3" fmla="*/ 42 h 45"/>
                <a:gd name="T4" fmla="*/ 5 w 9"/>
                <a:gd name="T5" fmla="*/ 38 h 45"/>
                <a:gd name="T6" fmla="*/ 5 w 9"/>
                <a:gd name="T7" fmla="*/ 33 h 45"/>
                <a:gd name="T8" fmla="*/ 6 w 9"/>
                <a:gd name="T9" fmla="*/ 30 h 45"/>
                <a:gd name="T10" fmla="*/ 6 w 9"/>
                <a:gd name="T11" fmla="*/ 28 h 45"/>
                <a:gd name="T12" fmla="*/ 6 w 9"/>
                <a:gd name="T13" fmla="*/ 26 h 45"/>
                <a:gd name="T14" fmla="*/ 6 w 9"/>
                <a:gd name="T15" fmla="*/ 25 h 45"/>
                <a:gd name="T16" fmla="*/ 6 w 9"/>
                <a:gd name="T17" fmla="*/ 23 h 45"/>
                <a:gd name="T18" fmla="*/ 6 w 9"/>
                <a:gd name="T19" fmla="*/ 22 h 45"/>
                <a:gd name="T20" fmla="*/ 5 w 9"/>
                <a:gd name="T21" fmla="*/ 22 h 45"/>
                <a:gd name="T22" fmla="*/ 3 w 9"/>
                <a:gd name="T23" fmla="*/ 22 h 45"/>
                <a:gd name="T24" fmla="*/ 2 w 9"/>
                <a:gd name="T25" fmla="*/ 23 h 45"/>
                <a:gd name="T26" fmla="*/ 0 w 9"/>
                <a:gd name="T27" fmla="*/ 25 h 45"/>
                <a:gd name="T28" fmla="*/ 0 w 9"/>
                <a:gd name="T29" fmla="*/ 23 h 45"/>
                <a:gd name="T30" fmla="*/ 2 w 9"/>
                <a:gd name="T31" fmla="*/ 22 h 45"/>
                <a:gd name="T32" fmla="*/ 3 w 9"/>
                <a:gd name="T33" fmla="*/ 20 h 45"/>
                <a:gd name="T34" fmla="*/ 4 w 9"/>
                <a:gd name="T35" fmla="*/ 19 h 45"/>
                <a:gd name="T36" fmla="*/ 6 w 9"/>
                <a:gd name="T37" fmla="*/ 19 h 45"/>
                <a:gd name="T38" fmla="*/ 6 w 9"/>
                <a:gd name="T39" fmla="*/ 17 h 45"/>
                <a:gd name="T40" fmla="*/ 6 w 9"/>
                <a:gd name="T41" fmla="*/ 16 h 45"/>
                <a:gd name="T42" fmla="*/ 6 w 9"/>
                <a:gd name="T43" fmla="*/ 15 h 45"/>
                <a:gd name="T44" fmla="*/ 5 w 9"/>
                <a:gd name="T45" fmla="*/ 13 h 45"/>
                <a:gd name="T46" fmla="*/ 4 w 9"/>
                <a:gd name="T47" fmla="*/ 12 h 45"/>
                <a:gd name="T48" fmla="*/ 4 w 9"/>
                <a:gd name="T49" fmla="*/ 8 h 45"/>
                <a:gd name="T50" fmla="*/ 6 w 9"/>
                <a:gd name="T51" fmla="*/ 5 h 45"/>
                <a:gd name="T52" fmla="*/ 6 w 9"/>
                <a:gd name="T53" fmla="*/ 2 h 45"/>
                <a:gd name="T54" fmla="*/ 8 w 9"/>
                <a:gd name="T55" fmla="*/ 1 h 45"/>
                <a:gd name="T56" fmla="*/ 9 w 9"/>
                <a:gd name="T57" fmla="*/ 0 h 45"/>
                <a:gd name="T58" fmla="*/ 6 w 9"/>
                <a:gd name="T59" fmla="*/ 5 h 45"/>
                <a:gd name="T60" fmla="*/ 6 w 9"/>
                <a:gd name="T61" fmla="*/ 10 h 45"/>
                <a:gd name="T62" fmla="*/ 7 w 9"/>
                <a:gd name="T63" fmla="*/ 15 h 45"/>
                <a:gd name="T64" fmla="*/ 9 w 9"/>
                <a:gd name="T65" fmla="*/ 19 h 45"/>
                <a:gd name="T66" fmla="*/ 9 w 9"/>
                <a:gd name="T67" fmla="*/ 24 h 45"/>
                <a:gd name="T68" fmla="*/ 7 w 9"/>
                <a:gd name="T69" fmla="*/ 28 h 45"/>
                <a:gd name="T70" fmla="*/ 7 w 9"/>
                <a:gd name="T71" fmla="*/ 32 h 45"/>
                <a:gd name="T72" fmla="*/ 7 w 9"/>
                <a:gd name="T73" fmla="*/ 36 h 45"/>
                <a:gd name="T74" fmla="*/ 6 w 9"/>
                <a:gd name="T75" fmla="*/ 41 h 45"/>
                <a:gd name="T76" fmla="*/ 6 w 9"/>
                <a:gd name="T77" fmla="*/ 45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
                <a:gd name="T118" fmla="*/ 0 h 45"/>
                <a:gd name="T119" fmla="*/ 9 w 9"/>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 h="45">
                  <a:moveTo>
                    <a:pt x="6" y="45"/>
                  </a:moveTo>
                  <a:lnTo>
                    <a:pt x="6" y="44"/>
                  </a:lnTo>
                  <a:lnTo>
                    <a:pt x="6" y="43"/>
                  </a:lnTo>
                  <a:lnTo>
                    <a:pt x="6" y="42"/>
                  </a:lnTo>
                  <a:lnTo>
                    <a:pt x="5" y="39"/>
                  </a:lnTo>
                  <a:lnTo>
                    <a:pt x="5" y="38"/>
                  </a:lnTo>
                  <a:lnTo>
                    <a:pt x="5" y="36"/>
                  </a:lnTo>
                  <a:lnTo>
                    <a:pt x="5" y="33"/>
                  </a:lnTo>
                  <a:lnTo>
                    <a:pt x="5" y="32"/>
                  </a:lnTo>
                  <a:lnTo>
                    <a:pt x="6" y="30"/>
                  </a:lnTo>
                  <a:lnTo>
                    <a:pt x="6" y="29"/>
                  </a:lnTo>
                  <a:lnTo>
                    <a:pt x="6" y="28"/>
                  </a:lnTo>
                  <a:lnTo>
                    <a:pt x="6" y="26"/>
                  </a:lnTo>
                  <a:lnTo>
                    <a:pt x="6" y="25"/>
                  </a:lnTo>
                  <a:lnTo>
                    <a:pt x="7" y="23"/>
                  </a:lnTo>
                  <a:lnTo>
                    <a:pt x="6" y="23"/>
                  </a:lnTo>
                  <a:lnTo>
                    <a:pt x="6" y="22"/>
                  </a:lnTo>
                  <a:lnTo>
                    <a:pt x="5" y="22"/>
                  </a:lnTo>
                  <a:lnTo>
                    <a:pt x="4" y="22"/>
                  </a:lnTo>
                  <a:lnTo>
                    <a:pt x="3" y="22"/>
                  </a:lnTo>
                  <a:lnTo>
                    <a:pt x="3" y="23"/>
                  </a:lnTo>
                  <a:lnTo>
                    <a:pt x="2" y="23"/>
                  </a:lnTo>
                  <a:lnTo>
                    <a:pt x="0" y="24"/>
                  </a:lnTo>
                  <a:lnTo>
                    <a:pt x="0" y="25"/>
                  </a:lnTo>
                  <a:lnTo>
                    <a:pt x="0" y="23"/>
                  </a:lnTo>
                  <a:lnTo>
                    <a:pt x="1" y="22"/>
                  </a:lnTo>
                  <a:lnTo>
                    <a:pt x="2" y="22"/>
                  </a:lnTo>
                  <a:lnTo>
                    <a:pt x="3" y="21"/>
                  </a:lnTo>
                  <a:lnTo>
                    <a:pt x="3" y="20"/>
                  </a:lnTo>
                  <a:lnTo>
                    <a:pt x="4" y="20"/>
                  </a:lnTo>
                  <a:lnTo>
                    <a:pt x="4" y="19"/>
                  </a:lnTo>
                  <a:lnTo>
                    <a:pt x="5" y="19"/>
                  </a:lnTo>
                  <a:lnTo>
                    <a:pt x="6" y="19"/>
                  </a:lnTo>
                  <a:lnTo>
                    <a:pt x="6" y="18"/>
                  </a:lnTo>
                  <a:lnTo>
                    <a:pt x="6" y="17"/>
                  </a:lnTo>
                  <a:lnTo>
                    <a:pt x="6" y="16"/>
                  </a:lnTo>
                  <a:lnTo>
                    <a:pt x="6" y="15"/>
                  </a:lnTo>
                  <a:lnTo>
                    <a:pt x="6" y="14"/>
                  </a:lnTo>
                  <a:lnTo>
                    <a:pt x="5" y="13"/>
                  </a:lnTo>
                  <a:lnTo>
                    <a:pt x="4" y="12"/>
                  </a:lnTo>
                  <a:lnTo>
                    <a:pt x="4" y="10"/>
                  </a:lnTo>
                  <a:lnTo>
                    <a:pt x="4" y="8"/>
                  </a:lnTo>
                  <a:lnTo>
                    <a:pt x="5" y="6"/>
                  </a:lnTo>
                  <a:lnTo>
                    <a:pt x="6" y="5"/>
                  </a:lnTo>
                  <a:lnTo>
                    <a:pt x="6" y="3"/>
                  </a:lnTo>
                  <a:lnTo>
                    <a:pt x="6" y="2"/>
                  </a:lnTo>
                  <a:lnTo>
                    <a:pt x="7" y="1"/>
                  </a:lnTo>
                  <a:lnTo>
                    <a:pt x="8" y="1"/>
                  </a:lnTo>
                  <a:lnTo>
                    <a:pt x="8" y="0"/>
                  </a:lnTo>
                  <a:lnTo>
                    <a:pt x="9" y="0"/>
                  </a:lnTo>
                  <a:lnTo>
                    <a:pt x="7" y="2"/>
                  </a:lnTo>
                  <a:lnTo>
                    <a:pt x="6" y="5"/>
                  </a:lnTo>
                  <a:lnTo>
                    <a:pt x="6" y="7"/>
                  </a:lnTo>
                  <a:lnTo>
                    <a:pt x="6" y="10"/>
                  </a:lnTo>
                  <a:lnTo>
                    <a:pt x="7" y="12"/>
                  </a:lnTo>
                  <a:lnTo>
                    <a:pt x="7" y="15"/>
                  </a:lnTo>
                  <a:lnTo>
                    <a:pt x="8" y="17"/>
                  </a:lnTo>
                  <a:lnTo>
                    <a:pt x="9" y="19"/>
                  </a:lnTo>
                  <a:lnTo>
                    <a:pt x="9" y="22"/>
                  </a:lnTo>
                  <a:lnTo>
                    <a:pt x="9" y="24"/>
                  </a:lnTo>
                  <a:lnTo>
                    <a:pt x="8" y="26"/>
                  </a:lnTo>
                  <a:lnTo>
                    <a:pt x="7" y="28"/>
                  </a:lnTo>
                  <a:lnTo>
                    <a:pt x="7" y="30"/>
                  </a:lnTo>
                  <a:lnTo>
                    <a:pt x="7" y="32"/>
                  </a:lnTo>
                  <a:lnTo>
                    <a:pt x="7" y="35"/>
                  </a:lnTo>
                  <a:lnTo>
                    <a:pt x="7" y="36"/>
                  </a:lnTo>
                  <a:lnTo>
                    <a:pt x="6" y="39"/>
                  </a:lnTo>
                  <a:lnTo>
                    <a:pt x="6" y="41"/>
                  </a:lnTo>
                  <a:lnTo>
                    <a:pt x="6" y="43"/>
                  </a:lnTo>
                  <a:lnTo>
                    <a:pt x="6" y="4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9" name="Freeform 358"/>
            <p:cNvSpPr>
              <a:spLocks/>
            </p:cNvSpPr>
            <p:nvPr/>
          </p:nvSpPr>
          <p:spPr bwMode="auto">
            <a:xfrm>
              <a:off x="2950" y="1847"/>
              <a:ext cx="12" cy="28"/>
            </a:xfrm>
            <a:custGeom>
              <a:avLst/>
              <a:gdLst>
                <a:gd name="T0" fmla="*/ 12 w 12"/>
                <a:gd name="T1" fmla="*/ 27 h 28"/>
                <a:gd name="T2" fmla="*/ 11 w 12"/>
                <a:gd name="T3" fmla="*/ 27 h 28"/>
                <a:gd name="T4" fmla="*/ 11 w 12"/>
                <a:gd name="T5" fmla="*/ 26 h 28"/>
                <a:gd name="T6" fmla="*/ 10 w 12"/>
                <a:gd name="T7" fmla="*/ 26 h 28"/>
                <a:gd name="T8" fmla="*/ 10 w 12"/>
                <a:gd name="T9" fmla="*/ 25 h 28"/>
                <a:gd name="T10" fmla="*/ 9 w 12"/>
                <a:gd name="T11" fmla="*/ 24 h 28"/>
                <a:gd name="T12" fmla="*/ 8 w 12"/>
                <a:gd name="T13" fmla="*/ 23 h 28"/>
                <a:gd name="T14" fmla="*/ 8 w 12"/>
                <a:gd name="T15" fmla="*/ 23 h 28"/>
                <a:gd name="T16" fmla="*/ 7 w 12"/>
                <a:gd name="T17" fmla="*/ 22 h 28"/>
                <a:gd name="T18" fmla="*/ 7 w 12"/>
                <a:gd name="T19" fmla="*/ 21 h 28"/>
                <a:gd name="T20" fmla="*/ 7 w 12"/>
                <a:gd name="T21" fmla="*/ 20 h 28"/>
                <a:gd name="T22" fmla="*/ 6 w 12"/>
                <a:gd name="T23" fmla="*/ 20 h 28"/>
                <a:gd name="T24" fmla="*/ 6 w 12"/>
                <a:gd name="T25" fmla="*/ 19 h 28"/>
                <a:gd name="T26" fmla="*/ 6 w 12"/>
                <a:gd name="T27" fmla="*/ 18 h 28"/>
                <a:gd name="T28" fmla="*/ 7 w 12"/>
                <a:gd name="T29" fmla="*/ 17 h 28"/>
                <a:gd name="T30" fmla="*/ 7 w 12"/>
                <a:gd name="T31" fmla="*/ 17 h 28"/>
                <a:gd name="T32" fmla="*/ 7 w 12"/>
                <a:gd name="T33" fmla="*/ 16 h 28"/>
                <a:gd name="T34" fmla="*/ 7 w 12"/>
                <a:gd name="T35" fmla="*/ 14 h 28"/>
                <a:gd name="T36" fmla="*/ 7 w 12"/>
                <a:gd name="T37" fmla="*/ 13 h 28"/>
                <a:gd name="T38" fmla="*/ 6 w 12"/>
                <a:gd name="T39" fmla="*/ 11 h 28"/>
                <a:gd name="T40" fmla="*/ 6 w 12"/>
                <a:gd name="T41" fmla="*/ 10 h 28"/>
                <a:gd name="T42" fmla="*/ 6 w 12"/>
                <a:gd name="T43" fmla="*/ 8 h 28"/>
                <a:gd name="T44" fmla="*/ 5 w 12"/>
                <a:gd name="T45" fmla="*/ 6 h 28"/>
                <a:gd name="T46" fmla="*/ 4 w 12"/>
                <a:gd name="T47" fmla="*/ 4 h 28"/>
                <a:gd name="T48" fmla="*/ 3 w 12"/>
                <a:gd name="T49" fmla="*/ 3 h 28"/>
                <a:gd name="T50" fmla="*/ 3 w 12"/>
                <a:gd name="T51" fmla="*/ 2 h 28"/>
                <a:gd name="T52" fmla="*/ 1 w 12"/>
                <a:gd name="T53" fmla="*/ 1 h 28"/>
                <a:gd name="T54" fmla="*/ 0 w 12"/>
                <a:gd name="T55" fmla="*/ 0 h 28"/>
                <a:gd name="T56" fmla="*/ 0 w 12"/>
                <a:gd name="T57" fmla="*/ 0 h 28"/>
                <a:gd name="T58" fmla="*/ 1 w 12"/>
                <a:gd name="T59" fmla="*/ 1 h 28"/>
                <a:gd name="T60" fmla="*/ 3 w 12"/>
                <a:gd name="T61" fmla="*/ 3 h 28"/>
                <a:gd name="T62" fmla="*/ 4 w 12"/>
                <a:gd name="T63" fmla="*/ 6 h 28"/>
                <a:gd name="T64" fmla="*/ 4 w 12"/>
                <a:gd name="T65" fmla="*/ 8 h 28"/>
                <a:gd name="T66" fmla="*/ 5 w 12"/>
                <a:gd name="T67" fmla="*/ 10 h 28"/>
                <a:gd name="T68" fmla="*/ 6 w 12"/>
                <a:gd name="T69" fmla="*/ 13 h 28"/>
                <a:gd name="T70" fmla="*/ 6 w 12"/>
                <a:gd name="T71" fmla="*/ 16 h 28"/>
                <a:gd name="T72" fmla="*/ 6 w 12"/>
                <a:gd name="T73" fmla="*/ 18 h 28"/>
                <a:gd name="T74" fmla="*/ 6 w 12"/>
                <a:gd name="T75" fmla="*/ 20 h 28"/>
                <a:gd name="T76" fmla="*/ 6 w 12"/>
                <a:gd name="T77" fmla="*/ 23 h 28"/>
                <a:gd name="T78" fmla="*/ 7 w 12"/>
                <a:gd name="T79" fmla="*/ 23 h 28"/>
                <a:gd name="T80" fmla="*/ 8 w 12"/>
                <a:gd name="T81" fmla="*/ 24 h 28"/>
                <a:gd name="T82" fmla="*/ 8 w 12"/>
                <a:gd name="T83" fmla="*/ 26 h 28"/>
                <a:gd name="T84" fmla="*/ 9 w 12"/>
                <a:gd name="T85" fmla="*/ 26 h 28"/>
                <a:gd name="T86" fmla="*/ 10 w 12"/>
                <a:gd name="T87" fmla="*/ 27 h 28"/>
                <a:gd name="T88" fmla="*/ 11 w 12"/>
                <a:gd name="T89" fmla="*/ 27 h 28"/>
                <a:gd name="T90" fmla="*/ 12 w 12"/>
                <a:gd name="T91" fmla="*/ 28 h 28"/>
                <a:gd name="T92" fmla="*/ 12 w 12"/>
                <a:gd name="T93" fmla="*/ 27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28"/>
                <a:gd name="T143" fmla="*/ 12 w 12"/>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28">
                  <a:moveTo>
                    <a:pt x="12" y="27"/>
                  </a:moveTo>
                  <a:lnTo>
                    <a:pt x="11" y="27"/>
                  </a:lnTo>
                  <a:lnTo>
                    <a:pt x="11" y="26"/>
                  </a:lnTo>
                  <a:lnTo>
                    <a:pt x="10" y="26"/>
                  </a:lnTo>
                  <a:lnTo>
                    <a:pt x="10" y="25"/>
                  </a:lnTo>
                  <a:lnTo>
                    <a:pt x="9" y="24"/>
                  </a:lnTo>
                  <a:lnTo>
                    <a:pt x="8" y="23"/>
                  </a:lnTo>
                  <a:lnTo>
                    <a:pt x="7" y="22"/>
                  </a:lnTo>
                  <a:lnTo>
                    <a:pt x="7" y="21"/>
                  </a:lnTo>
                  <a:lnTo>
                    <a:pt x="7" y="20"/>
                  </a:lnTo>
                  <a:lnTo>
                    <a:pt x="6" y="20"/>
                  </a:lnTo>
                  <a:lnTo>
                    <a:pt x="6" y="19"/>
                  </a:lnTo>
                  <a:lnTo>
                    <a:pt x="6" y="18"/>
                  </a:lnTo>
                  <a:lnTo>
                    <a:pt x="7" y="17"/>
                  </a:lnTo>
                  <a:lnTo>
                    <a:pt x="7" y="16"/>
                  </a:lnTo>
                  <a:lnTo>
                    <a:pt x="7" y="14"/>
                  </a:lnTo>
                  <a:lnTo>
                    <a:pt x="7" y="13"/>
                  </a:lnTo>
                  <a:lnTo>
                    <a:pt x="6" y="11"/>
                  </a:lnTo>
                  <a:lnTo>
                    <a:pt x="6" y="10"/>
                  </a:lnTo>
                  <a:lnTo>
                    <a:pt x="6" y="8"/>
                  </a:lnTo>
                  <a:lnTo>
                    <a:pt x="5" y="6"/>
                  </a:lnTo>
                  <a:lnTo>
                    <a:pt x="4" y="4"/>
                  </a:lnTo>
                  <a:lnTo>
                    <a:pt x="3" y="3"/>
                  </a:lnTo>
                  <a:lnTo>
                    <a:pt x="3" y="2"/>
                  </a:lnTo>
                  <a:lnTo>
                    <a:pt x="1" y="1"/>
                  </a:lnTo>
                  <a:lnTo>
                    <a:pt x="0" y="0"/>
                  </a:lnTo>
                  <a:lnTo>
                    <a:pt x="1" y="1"/>
                  </a:lnTo>
                  <a:lnTo>
                    <a:pt x="3" y="3"/>
                  </a:lnTo>
                  <a:lnTo>
                    <a:pt x="4" y="6"/>
                  </a:lnTo>
                  <a:lnTo>
                    <a:pt x="4" y="8"/>
                  </a:lnTo>
                  <a:lnTo>
                    <a:pt x="5" y="10"/>
                  </a:lnTo>
                  <a:lnTo>
                    <a:pt x="6" y="13"/>
                  </a:lnTo>
                  <a:lnTo>
                    <a:pt x="6" y="16"/>
                  </a:lnTo>
                  <a:lnTo>
                    <a:pt x="6" y="18"/>
                  </a:lnTo>
                  <a:lnTo>
                    <a:pt x="6" y="20"/>
                  </a:lnTo>
                  <a:lnTo>
                    <a:pt x="6" y="23"/>
                  </a:lnTo>
                  <a:lnTo>
                    <a:pt x="7" y="23"/>
                  </a:lnTo>
                  <a:lnTo>
                    <a:pt x="8" y="24"/>
                  </a:lnTo>
                  <a:lnTo>
                    <a:pt x="8" y="26"/>
                  </a:lnTo>
                  <a:lnTo>
                    <a:pt x="9" y="26"/>
                  </a:lnTo>
                  <a:lnTo>
                    <a:pt x="10" y="27"/>
                  </a:lnTo>
                  <a:lnTo>
                    <a:pt x="11" y="27"/>
                  </a:lnTo>
                  <a:lnTo>
                    <a:pt x="12" y="28"/>
                  </a:lnTo>
                  <a:lnTo>
                    <a:pt x="12" y="27"/>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 name="Freeform 359"/>
            <p:cNvSpPr>
              <a:spLocks/>
            </p:cNvSpPr>
            <p:nvPr/>
          </p:nvSpPr>
          <p:spPr bwMode="auto">
            <a:xfrm>
              <a:off x="2950" y="1847"/>
              <a:ext cx="12" cy="28"/>
            </a:xfrm>
            <a:custGeom>
              <a:avLst/>
              <a:gdLst>
                <a:gd name="T0" fmla="*/ 12 w 12"/>
                <a:gd name="T1" fmla="*/ 27 h 28"/>
                <a:gd name="T2" fmla="*/ 11 w 12"/>
                <a:gd name="T3" fmla="*/ 27 h 28"/>
                <a:gd name="T4" fmla="*/ 11 w 12"/>
                <a:gd name="T5" fmla="*/ 26 h 28"/>
                <a:gd name="T6" fmla="*/ 10 w 12"/>
                <a:gd name="T7" fmla="*/ 26 h 28"/>
                <a:gd name="T8" fmla="*/ 10 w 12"/>
                <a:gd name="T9" fmla="*/ 25 h 28"/>
                <a:gd name="T10" fmla="*/ 9 w 12"/>
                <a:gd name="T11" fmla="*/ 24 h 28"/>
                <a:gd name="T12" fmla="*/ 8 w 12"/>
                <a:gd name="T13" fmla="*/ 23 h 28"/>
                <a:gd name="T14" fmla="*/ 8 w 12"/>
                <a:gd name="T15" fmla="*/ 23 h 28"/>
                <a:gd name="T16" fmla="*/ 7 w 12"/>
                <a:gd name="T17" fmla="*/ 22 h 28"/>
                <a:gd name="T18" fmla="*/ 7 w 12"/>
                <a:gd name="T19" fmla="*/ 21 h 28"/>
                <a:gd name="T20" fmla="*/ 7 w 12"/>
                <a:gd name="T21" fmla="*/ 20 h 28"/>
                <a:gd name="T22" fmla="*/ 6 w 12"/>
                <a:gd name="T23" fmla="*/ 20 h 28"/>
                <a:gd name="T24" fmla="*/ 6 w 12"/>
                <a:gd name="T25" fmla="*/ 19 h 28"/>
                <a:gd name="T26" fmla="*/ 6 w 12"/>
                <a:gd name="T27" fmla="*/ 18 h 28"/>
                <a:gd name="T28" fmla="*/ 7 w 12"/>
                <a:gd name="T29" fmla="*/ 17 h 28"/>
                <a:gd name="T30" fmla="*/ 7 w 12"/>
                <a:gd name="T31" fmla="*/ 17 h 28"/>
                <a:gd name="T32" fmla="*/ 7 w 12"/>
                <a:gd name="T33" fmla="*/ 16 h 28"/>
                <a:gd name="T34" fmla="*/ 7 w 12"/>
                <a:gd name="T35" fmla="*/ 14 h 28"/>
                <a:gd name="T36" fmla="*/ 7 w 12"/>
                <a:gd name="T37" fmla="*/ 13 h 28"/>
                <a:gd name="T38" fmla="*/ 6 w 12"/>
                <a:gd name="T39" fmla="*/ 11 h 28"/>
                <a:gd name="T40" fmla="*/ 6 w 12"/>
                <a:gd name="T41" fmla="*/ 10 h 28"/>
                <a:gd name="T42" fmla="*/ 6 w 12"/>
                <a:gd name="T43" fmla="*/ 8 h 28"/>
                <a:gd name="T44" fmla="*/ 5 w 12"/>
                <a:gd name="T45" fmla="*/ 6 h 28"/>
                <a:gd name="T46" fmla="*/ 4 w 12"/>
                <a:gd name="T47" fmla="*/ 4 h 28"/>
                <a:gd name="T48" fmla="*/ 3 w 12"/>
                <a:gd name="T49" fmla="*/ 3 h 28"/>
                <a:gd name="T50" fmla="*/ 3 w 12"/>
                <a:gd name="T51" fmla="*/ 2 h 28"/>
                <a:gd name="T52" fmla="*/ 1 w 12"/>
                <a:gd name="T53" fmla="*/ 1 h 28"/>
                <a:gd name="T54" fmla="*/ 0 w 12"/>
                <a:gd name="T55" fmla="*/ 0 h 28"/>
                <a:gd name="T56" fmla="*/ 0 w 12"/>
                <a:gd name="T57" fmla="*/ 0 h 28"/>
                <a:gd name="T58" fmla="*/ 1 w 12"/>
                <a:gd name="T59" fmla="*/ 1 h 28"/>
                <a:gd name="T60" fmla="*/ 3 w 12"/>
                <a:gd name="T61" fmla="*/ 3 h 28"/>
                <a:gd name="T62" fmla="*/ 4 w 12"/>
                <a:gd name="T63" fmla="*/ 6 h 28"/>
                <a:gd name="T64" fmla="*/ 4 w 12"/>
                <a:gd name="T65" fmla="*/ 8 h 28"/>
                <a:gd name="T66" fmla="*/ 5 w 12"/>
                <a:gd name="T67" fmla="*/ 10 h 28"/>
                <a:gd name="T68" fmla="*/ 6 w 12"/>
                <a:gd name="T69" fmla="*/ 13 h 28"/>
                <a:gd name="T70" fmla="*/ 6 w 12"/>
                <a:gd name="T71" fmla="*/ 16 h 28"/>
                <a:gd name="T72" fmla="*/ 6 w 12"/>
                <a:gd name="T73" fmla="*/ 18 h 28"/>
                <a:gd name="T74" fmla="*/ 6 w 12"/>
                <a:gd name="T75" fmla="*/ 20 h 28"/>
                <a:gd name="T76" fmla="*/ 6 w 12"/>
                <a:gd name="T77" fmla="*/ 23 h 28"/>
                <a:gd name="T78" fmla="*/ 7 w 12"/>
                <a:gd name="T79" fmla="*/ 23 h 28"/>
                <a:gd name="T80" fmla="*/ 8 w 12"/>
                <a:gd name="T81" fmla="*/ 24 h 28"/>
                <a:gd name="T82" fmla="*/ 8 w 12"/>
                <a:gd name="T83" fmla="*/ 26 h 28"/>
                <a:gd name="T84" fmla="*/ 9 w 12"/>
                <a:gd name="T85" fmla="*/ 26 h 28"/>
                <a:gd name="T86" fmla="*/ 10 w 12"/>
                <a:gd name="T87" fmla="*/ 27 h 28"/>
                <a:gd name="T88" fmla="*/ 11 w 12"/>
                <a:gd name="T89" fmla="*/ 27 h 28"/>
                <a:gd name="T90" fmla="*/ 12 w 12"/>
                <a:gd name="T91" fmla="*/ 28 h 28"/>
                <a:gd name="T92" fmla="*/ 12 w 12"/>
                <a:gd name="T93" fmla="*/ 27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28"/>
                <a:gd name="T143" fmla="*/ 12 w 12"/>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28">
                  <a:moveTo>
                    <a:pt x="12" y="27"/>
                  </a:moveTo>
                  <a:lnTo>
                    <a:pt x="11" y="27"/>
                  </a:lnTo>
                  <a:lnTo>
                    <a:pt x="11" y="26"/>
                  </a:lnTo>
                  <a:lnTo>
                    <a:pt x="10" y="26"/>
                  </a:lnTo>
                  <a:lnTo>
                    <a:pt x="10" y="25"/>
                  </a:lnTo>
                  <a:lnTo>
                    <a:pt x="9" y="24"/>
                  </a:lnTo>
                  <a:lnTo>
                    <a:pt x="8" y="23"/>
                  </a:lnTo>
                  <a:lnTo>
                    <a:pt x="7" y="22"/>
                  </a:lnTo>
                  <a:lnTo>
                    <a:pt x="7" y="21"/>
                  </a:lnTo>
                  <a:lnTo>
                    <a:pt x="7" y="20"/>
                  </a:lnTo>
                  <a:lnTo>
                    <a:pt x="6" y="20"/>
                  </a:lnTo>
                  <a:lnTo>
                    <a:pt x="6" y="19"/>
                  </a:lnTo>
                  <a:lnTo>
                    <a:pt x="6" y="18"/>
                  </a:lnTo>
                  <a:lnTo>
                    <a:pt x="7" y="17"/>
                  </a:lnTo>
                  <a:lnTo>
                    <a:pt x="7" y="16"/>
                  </a:lnTo>
                  <a:lnTo>
                    <a:pt x="7" y="14"/>
                  </a:lnTo>
                  <a:lnTo>
                    <a:pt x="7" y="13"/>
                  </a:lnTo>
                  <a:lnTo>
                    <a:pt x="6" y="11"/>
                  </a:lnTo>
                  <a:lnTo>
                    <a:pt x="6" y="10"/>
                  </a:lnTo>
                  <a:lnTo>
                    <a:pt x="6" y="8"/>
                  </a:lnTo>
                  <a:lnTo>
                    <a:pt x="5" y="6"/>
                  </a:lnTo>
                  <a:lnTo>
                    <a:pt x="4" y="4"/>
                  </a:lnTo>
                  <a:lnTo>
                    <a:pt x="3" y="3"/>
                  </a:lnTo>
                  <a:lnTo>
                    <a:pt x="3" y="2"/>
                  </a:lnTo>
                  <a:lnTo>
                    <a:pt x="1" y="1"/>
                  </a:lnTo>
                  <a:lnTo>
                    <a:pt x="0" y="0"/>
                  </a:lnTo>
                  <a:lnTo>
                    <a:pt x="1" y="1"/>
                  </a:lnTo>
                  <a:lnTo>
                    <a:pt x="3" y="3"/>
                  </a:lnTo>
                  <a:lnTo>
                    <a:pt x="4" y="6"/>
                  </a:lnTo>
                  <a:lnTo>
                    <a:pt x="4" y="8"/>
                  </a:lnTo>
                  <a:lnTo>
                    <a:pt x="5" y="10"/>
                  </a:lnTo>
                  <a:lnTo>
                    <a:pt x="6" y="13"/>
                  </a:lnTo>
                  <a:lnTo>
                    <a:pt x="6" y="16"/>
                  </a:lnTo>
                  <a:lnTo>
                    <a:pt x="6" y="18"/>
                  </a:lnTo>
                  <a:lnTo>
                    <a:pt x="6" y="20"/>
                  </a:lnTo>
                  <a:lnTo>
                    <a:pt x="6" y="23"/>
                  </a:lnTo>
                  <a:lnTo>
                    <a:pt x="7" y="23"/>
                  </a:lnTo>
                  <a:lnTo>
                    <a:pt x="8" y="24"/>
                  </a:lnTo>
                  <a:lnTo>
                    <a:pt x="8" y="26"/>
                  </a:lnTo>
                  <a:lnTo>
                    <a:pt x="9" y="26"/>
                  </a:lnTo>
                  <a:lnTo>
                    <a:pt x="10" y="27"/>
                  </a:lnTo>
                  <a:lnTo>
                    <a:pt x="11" y="27"/>
                  </a:lnTo>
                  <a:lnTo>
                    <a:pt x="12" y="28"/>
                  </a:lnTo>
                  <a:lnTo>
                    <a:pt x="12" y="27"/>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1" name="Freeform 360"/>
            <p:cNvSpPr>
              <a:spLocks/>
            </p:cNvSpPr>
            <p:nvPr/>
          </p:nvSpPr>
          <p:spPr bwMode="auto">
            <a:xfrm>
              <a:off x="2950" y="1847"/>
              <a:ext cx="12" cy="28"/>
            </a:xfrm>
            <a:custGeom>
              <a:avLst/>
              <a:gdLst>
                <a:gd name="T0" fmla="*/ 12 w 12"/>
                <a:gd name="T1" fmla="*/ 27 h 28"/>
                <a:gd name="T2" fmla="*/ 11 w 12"/>
                <a:gd name="T3" fmla="*/ 27 h 28"/>
                <a:gd name="T4" fmla="*/ 11 w 12"/>
                <a:gd name="T5" fmla="*/ 26 h 28"/>
                <a:gd name="T6" fmla="*/ 10 w 12"/>
                <a:gd name="T7" fmla="*/ 26 h 28"/>
                <a:gd name="T8" fmla="*/ 10 w 12"/>
                <a:gd name="T9" fmla="*/ 25 h 28"/>
                <a:gd name="T10" fmla="*/ 9 w 12"/>
                <a:gd name="T11" fmla="*/ 24 h 28"/>
                <a:gd name="T12" fmla="*/ 8 w 12"/>
                <a:gd name="T13" fmla="*/ 23 h 28"/>
                <a:gd name="T14" fmla="*/ 8 w 12"/>
                <a:gd name="T15" fmla="*/ 23 h 28"/>
                <a:gd name="T16" fmla="*/ 7 w 12"/>
                <a:gd name="T17" fmla="*/ 22 h 28"/>
                <a:gd name="T18" fmla="*/ 7 w 12"/>
                <a:gd name="T19" fmla="*/ 21 h 28"/>
                <a:gd name="T20" fmla="*/ 7 w 12"/>
                <a:gd name="T21" fmla="*/ 20 h 28"/>
                <a:gd name="T22" fmla="*/ 6 w 12"/>
                <a:gd name="T23" fmla="*/ 20 h 28"/>
                <a:gd name="T24" fmla="*/ 6 w 12"/>
                <a:gd name="T25" fmla="*/ 19 h 28"/>
                <a:gd name="T26" fmla="*/ 6 w 12"/>
                <a:gd name="T27" fmla="*/ 18 h 28"/>
                <a:gd name="T28" fmla="*/ 7 w 12"/>
                <a:gd name="T29" fmla="*/ 17 h 28"/>
                <a:gd name="T30" fmla="*/ 7 w 12"/>
                <a:gd name="T31" fmla="*/ 17 h 28"/>
                <a:gd name="T32" fmla="*/ 7 w 12"/>
                <a:gd name="T33" fmla="*/ 16 h 28"/>
                <a:gd name="T34" fmla="*/ 7 w 12"/>
                <a:gd name="T35" fmla="*/ 14 h 28"/>
                <a:gd name="T36" fmla="*/ 7 w 12"/>
                <a:gd name="T37" fmla="*/ 13 h 28"/>
                <a:gd name="T38" fmla="*/ 6 w 12"/>
                <a:gd name="T39" fmla="*/ 11 h 28"/>
                <a:gd name="T40" fmla="*/ 6 w 12"/>
                <a:gd name="T41" fmla="*/ 10 h 28"/>
                <a:gd name="T42" fmla="*/ 6 w 12"/>
                <a:gd name="T43" fmla="*/ 8 h 28"/>
                <a:gd name="T44" fmla="*/ 5 w 12"/>
                <a:gd name="T45" fmla="*/ 6 h 28"/>
                <a:gd name="T46" fmla="*/ 4 w 12"/>
                <a:gd name="T47" fmla="*/ 4 h 28"/>
                <a:gd name="T48" fmla="*/ 3 w 12"/>
                <a:gd name="T49" fmla="*/ 3 h 28"/>
                <a:gd name="T50" fmla="*/ 3 w 12"/>
                <a:gd name="T51" fmla="*/ 2 h 28"/>
                <a:gd name="T52" fmla="*/ 1 w 12"/>
                <a:gd name="T53" fmla="*/ 1 h 28"/>
                <a:gd name="T54" fmla="*/ 0 w 12"/>
                <a:gd name="T55" fmla="*/ 0 h 28"/>
                <a:gd name="T56" fmla="*/ 0 w 12"/>
                <a:gd name="T57" fmla="*/ 0 h 28"/>
                <a:gd name="T58" fmla="*/ 1 w 12"/>
                <a:gd name="T59" fmla="*/ 1 h 28"/>
                <a:gd name="T60" fmla="*/ 3 w 12"/>
                <a:gd name="T61" fmla="*/ 3 h 28"/>
                <a:gd name="T62" fmla="*/ 4 w 12"/>
                <a:gd name="T63" fmla="*/ 6 h 28"/>
                <a:gd name="T64" fmla="*/ 4 w 12"/>
                <a:gd name="T65" fmla="*/ 8 h 28"/>
                <a:gd name="T66" fmla="*/ 5 w 12"/>
                <a:gd name="T67" fmla="*/ 10 h 28"/>
                <a:gd name="T68" fmla="*/ 6 w 12"/>
                <a:gd name="T69" fmla="*/ 13 h 28"/>
                <a:gd name="T70" fmla="*/ 6 w 12"/>
                <a:gd name="T71" fmla="*/ 16 h 28"/>
                <a:gd name="T72" fmla="*/ 6 w 12"/>
                <a:gd name="T73" fmla="*/ 18 h 28"/>
                <a:gd name="T74" fmla="*/ 6 w 12"/>
                <a:gd name="T75" fmla="*/ 20 h 28"/>
                <a:gd name="T76" fmla="*/ 6 w 12"/>
                <a:gd name="T77" fmla="*/ 23 h 28"/>
                <a:gd name="T78" fmla="*/ 7 w 12"/>
                <a:gd name="T79" fmla="*/ 23 h 28"/>
                <a:gd name="T80" fmla="*/ 8 w 12"/>
                <a:gd name="T81" fmla="*/ 24 h 28"/>
                <a:gd name="T82" fmla="*/ 8 w 12"/>
                <a:gd name="T83" fmla="*/ 26 h 28"/>
                <a:gd name="T84" fmla="*/ 9 w 12"/>
                <a:gd name="T85" fmla="*/ 26 h 28"/>
                <a:gd name="T86" fmla="*/ 10 w 12"/>
                <a:gd name="T87" fmla="*/ 27 h 28"/>
                <a:gd name="T88" fmla="*/ 11 w 12"/>
                <a:gd name="T89" fmla="*/ 27 h 28"/>
                <a:gd name="T90" fmla="*/ 12 w 12"/>
                <a:gd name="T91" fmla="*/ 28 h 28"/>
                <a:gd name="T92" fmla="*/ 12 w 12"/>
                <a:gd name="T93" fmla="*/ 27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
                <a:gd name="T142" fmla="*/ 0 h 28"/>
                <a:gd name="T143" fmla="*/ 12 w 12"/>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 h="28">
                  <a:moveTo>
                    <a:pt x="12" y="27"/>
                  </a:moveTo>
                  <a:lnTo>
                    <a:pt x="11" y="27"/>
                  </a:lnTo>
                  <a:lnTo>
                    <a:pt x="11" y="26"/>
                  </a:lnTo>
                  <a:lnTo>
                    <a:pt x="10" y="26"/>
                  </a:lnTo>
                  <a:lnTo>
                    <a:pt x="10" y="25"/>
                  </a:lnTo>
                  <a:lnTo>
                    <a:pt x="9" y="24"/>
                  </a:lnTo>
                  <a:lnTo>
                    <a:pt x="8" y="23"/>
                  </a:lnTo>
                  <a:lnTo>
                    <a:pt x="7" y="22"/>
                  </a:lnTo>
                  <a:lnTo>
                    <a:pt x="7" y="21"/>
                  </a:lnTo>
                  <a:lnTo>
                    <a:pt x="7" y="20"/>
                  </a:lnTo>
                  <a:lnTo>
                    <a:pt x="6" y="20"/>
                  </a:lnTo>
                  <a:lnTo>
                    <a:pt x="6" y="19"/>
                  </a:lnTo>
                  <a:lnTo>
                    <a:pt x="6" y="18"/>
                  </a:lnTo>
                  <a:lnTo>
                    <a:pt x="7" y="17"/>
                  </a:lnTo>
                  <a:lnTo>
                    <a:pt x="7" y="16"/>
                  </a:lnTo>
                  <a:lnTo>
                    <a:pt x="7" y="14"/>
                  </a:lnTo>
                  <a:lnTo>
                    <a:pt x="7" y="13"/>
                  </a:lnTo>
                  <a:lnTo>
                    <a:pt x="6" y="11"/>
                  </a:lnTo>
                  <a:lnTo>
                    <a:pt x="6" y="10"/>
                  </a:lnTo>
                  <a:lnTo>
                    <a:pt x="6" y="8"/>
                  </a:lnTo>
                  <a:lnTo>
                    <a:pt x="5" y="6"/>
                  </a:lnTo>
                  <a:lnTo>
                    <a:pt x="4" y="4"/>
                  </a:lnTo>
                  <a:lnTo>
                    <a:pt x="3" y="3"/>
                  </a:lnTo>
                  <a:lnTo>
                    <a:pt x="3" y="2"/>
                  </a:lnTo>
                  <a:lnTo>
                    <a:pt x="1" y="1"/>
                  </a:lnTo>
                  <a:lnTo>
                    <a:pt x="0" y="0"/>
                  </a:lnTo>
                  <a:lnTo>
                    <a:pt x="1" y="1"/>
                  </a:lnTo>
                  <a:lnTo>
                    <a:pt x="3" y="3"/>
                  </a:lnTo>
                  <a:lnTo>
                    <a:pt x="4" y="6"/>
                  </a:lnTo>
                  <a:lnTo>
                    <a:pt x="4" y="8"/>
                  </a:lnTo>
                  <a:lnTo>
                    <a:pt x="5" y="10"/>
                  </a:lnTo>
                  <a:lnTo>
                    <a:pt x="6" y="13"/>
                  </a:lnTo>
                  <a:lnTo>
                    <a:pt x="6" y="16"/>
                  </a:lnTo>
                  <a:lnTo>
                    <a:pt x="6" y="18"/>
                  </a:lnTo>
                  <a:lnTo>
                    <a:pt x="6" y="20"/>
                  </a:lnTo>
                  <a:lnTo>
                    <a:pt x="6" y="23"/>
                  </a:lnTo>
                  <a:lnTo>
                    <a:pt x="7" y="23"/>
                  </a:lnTo>
                  <a:lnTo>
                    <a:pt x="8" y="24"/>
                  </a:lnTo>
                  <a:lnTo>
                    <a:pt x="8" y="26"/>
                  </a:lnTo>
                  <a:lnTo>
                    <a:pt x="9" y="26"/>
                  </a:lnTo>
                  <a:lnTo>
                    <a:pt x="10" y="27"/>
                  </a:lnTo>
                  <a:lnTo>
                    <a:pt x="11" y="27"/>
                  </a:lnTo>
                  <a:lnTo>
                    <a:pt x="12" y="28"/>
                  </a:lnTo>
                  <a:lnTo>
                    <a:pt x="12" y="27"/>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 name="Freeform 361"/>
            <p:cNvSpPr>
              <a:spLocks/>
            </p:cNvSpPr>
            <p:nvPr/>
          </p:nvSpPr>
          <p:spPr bwMode="auto">
            <a:xfrm>
              <a:off x="2946" y="1854"/>
              <a:ext cx="3" cy="19"/>
            </a:xfrm>
            <a:custGeom>
              <a:avLst/>
              <a:gdLst>
                <a:gd name="T0" fmla="*/ 136304 w 2"/>
                <a:gd name="T1" fmla="*/ 19 h 19"/>
                <a:gd name="T2" fmla="*/ 136304 w 2"/>
                <a:gd name="T3" fmla="*/ 17 h 19"/>
                <a:gd name="T4" fmla="*/ 136304 w 2"/>
                <a:gd name="T5" fmla="*/ 16 h 19"/>
                <a:gd name="T6" fmla="*/ 136304 w 2"/>
                <a:gd name="T7" fmla="*/ 16 h 19"/>
                <a:gd name="T8" fmla="*/ 136304 w 2"/>
                <a:gd name="T9" fmla="*/ 15 h 19"/>
                <a:gd name="T10" fmla="*/ 0 w 2"/>
                <a:gd name="T11" fmla="*/ 14 h 19"/>
                <a:gd name="T12" fmla="*/ 0 w 2"/>
                <a:gd name="T13" fmla="*/ 13 h 19"/>
                <a:gd name="T14" fmla="*/ 0 w 2"/>
                <a:gd name="T15" fmla="*/ 13 h 19"/>
                <a:gd name="T16" fmla="*/ 0 w 2"/>
                <a:gd name="T17" fmla="*/ 12 h 19"/>
                <a:gd name="T18" fmla="*/ 136304 w 2"/>
                <a:gd name="T19" fmla="*/ 10 h 19"/>
                <a:gd name="T20" fmla="*/ 136304 w 2"/>
                <a:gd name="T21" fmla="*/ 10 h 19"/>
                <a:gd name="T22" fmla="*/ 136304 w 2"/>
                <a:gd name="T23" fmla="*/ 9 h 19"/>
                <a:gd name="T24" fmla="*/ 136304 w 2"/>
                <a:gd name="T25" fmla="*/ 7 h 19"/>
                <a:gd name="T26" fmla="*/ 136304 w 2"/>
                <a:gd name="T27" fmla="*/ 6 h 19"/>
                <a:gd name="T28" fmla="*/ 136304 w 2"/>
                <a:gd name="T29" fmla="*/ 4 h 19"/>
                <a:gd name="T30" fmla="*/ 136304 w 2"/>
                <a:gd name="T31" fmla="*/ 3 h 19"/>
                <a:gd name="T32" fmla="*/ 136304 w 2"/>
                <a:gd name="T33" fmla="*/ 2 h 19"/>
                <a:gd name="T34" fmla="*/ 136304 w 2"/>
                <a:gd name="T35" fmla="*/ 1 h 19"/>
                <a:gd name="T36" fmla="*/ 136304 w 2"/>
                <a:gd name="T37" fmla="*/ 0 h 19"/>
                <a:gd name="T38" fmla="*/ 136304 w 2"/>
                <a:gd name="T39" fmla="*/ 2 h 19"/>
                <a:gd name="T40" fmla="*/ 207381 w 2"/>
                <a:gd name="T41" fmla="*/ 4 h 19"/>
                <a:gd name="T42" fmla="*/ 207381 w 2"/>
                <a:gd name="T43" fmla="*/ 6 h 19"/>
                <a:gd name="T44" fmla="*/ 207381 w 2"/>
                <a:gd name="T45" fmla="*/ 7 h 19"/>
                <a:gd name="T46" fmla="*/ 207381 w 2"/>
                <a:gd name="T47" fmla="*/ 10 h 19"/>
                <a:gd name="T48" fmla="*/ 207381 w 2"/>
                <a:gd name="T49" fmla="*/ 11 h 19"/>
                <a:gd name="T50" fmla="*/ 207381 w 2"/>
                <a:gd name="T51" fmla="*/ 13 h 19"/>
                <a:gd name="T52" fmla="*/ 207381 w 2"/>
                <a:gd name="T53" fmla="*/ 14 h 19"/>
                <a:gd name="T54" fmla="*/ 136304 w 2"/>
                <a:gd name="T55" fmla="*/ 16 h 19"/>
                <a:gd name="T56" fmla="*/ 136304 w 2"/>
                <a:gd name="T57" fmla="*/ 19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19"/>
                <a:gd name="T89" fmla="*/ 2 w 2"/>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19">
                  <a:moveTo>
                    <a:pt x="1" y="19"/>
                  </a:moveTo>
                  <a:lnTo>
                    <a:pt x="1" y="17"/>
                  </a:lnTo>
                  <a:lnTo>
                    <a:pt x="1" y="16"/>
                  </a:lnTo>
                  <a:lnTo>
                    <a:pt x="1" y="15"/>
                  </a:lnTo>
                  <a:lnTo>
                    <a:pt x="0" y="14"/>
                  </a:lnTo>
                  <a:lnTo>
                    <a:pt x="0" y="13"/>
                  </a:lnTo>
                  <a:lnTo>
                    <a:pt x="0" y="12"/>
                  </a:lnTo>
                  <a:lnTo>
                    <a:pt x="1" y="10"/>
                  </a:lnTo>
                  <a:lnTo>
                    <a:pt x="1" y="9"/>
                  </a:lnTo>
                  <a:lnTo>
                    <a:pt x="1" y="7"/>
                  </a:lnTo>
                  <a:lnTo>
                    <a:pt x="1" y="6"/>
                  </a:lnTo>
                  <a:lnTo>
                    <a:pt x="1" y="4"/>
                  </a:lnTo>
                  <a:lnTo>
                    <a:pt x="1" y="3"/>
                  </a:lnTo>
                  <a:lnTo>
                    <a:pt x="1" y="2"/>
                  </a:lnTo>
                  <a:lnTo>
                    <a:pt x="1" y="1"/>
                  </a:lnTo>
                  <a:lnTo>
                    <a:pt x="1" y="0"/>
                  </a:lnTo>
                  <a:lnTo>
                    <a:pt x="1" y="2"/>
                  </a:lnTo>
                  <a:lnTo>
                    <a:pt x="2" y="4"/>
                  </a:lnTo>
                  <a:lnTo>
                    <a:pt x="2" y="6"/>
                  </a:lnTo>
                  <a:lnTo>
                    <a:pt x="2" y="7"/>
                  </a:lnTo>
                  <a:lnTo>
                    <a:pt x="2" y="10"/>
                  </a:lnTo>
                  <a:lnTo>
                    <a:pt x="2" y="11"/>
                  </a:lnTo>
                  <a:lnTo>
                    <a:pt x="2" y="13"/>
                  </a:lnTo>
                  <a:lnTo>
                    <a:pt x="2" y="14"/>
                  </a:lnTo>
                  <a:lnTo>
                    <a:pt x="1" y="16"/>
                  </a:lnTo>
                  <a:lnTo>
                    <a:pt x="1" y="19"/>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 name="Freeform 362"/>
            <p:cNvSpPr>
              <a:spLocks/>
            </p:cNvSpPr>
            <p:nvPr/>
          </p:nvSpPr>
          <p:spPr bwMode="auto">
            <a:xfrm>
              <a:off x="2946" y="1854"/>
              <a:ext cx="3" cy="19"/>
            </a:xfrm>
            <a:custGeom>
              <a:avLst/>
              <a:gdLst>
                <a:gd name="T0" fmla="*/ 136304 w 2"/>
                <a:gd name="T1" fmla="*/ 19 h 19"/>
                <a:gd name="T2" fmla="*/ 136304 w 2"/>
                <a:gd name="T3" fmla="*/ 17 h 19"/>
                <a:gd name="T4" fmla="*/ 136304 w 2"/>
                <a:gd name="T5" fmla="*/ 16 h 19"/>
                <a:gd name="T6" fmla="*/ 136304 w 2"/>
                <a:gd name="T7" fmla="*/ 16 h 19"/>
                <a:gd name="T8" fmla="*/ 136304 w 2"/>
                <a:gd name="T9" fmla="*/ 15 h 19"/>
                <a:gd name="T10" fmla="*/ 0 w 2"/>
                <a:gd name="T11" fmla="*/ 14 h 19"/>
                <a:gd name="T12" fmla="*/ 0 w 2"/>
                <a:gd name="T13" fmla="*/ 13 h 19"/>
                <a:gd name="T14" fmla="*/ 0 w 2"/>
                <a:gd name="T15" fmla="*/ 13 h 19"/>
                <a:gd name="T16" fmla="*/ 0 w 2"/>
                <a:gd name="T17" fmla="*/ 12 h 19"/>
                <a:gd name="T18" fmla="*/ 136304 w 2"/>
                <a:gd name="T19" fmla="*/ 10 h 19"/>
                <a:gd name="T20" fmla="*/ 136304 w 2"/>
                <a:gd name="T21" fmla="*/ 10 h 19"/>
                <a:gd name="T22" fmla="*/ 136304 w 2"/>
                <a:gd name="T23" fmla="*/ 9 h 19"/>
                <a:gd name="T24" fmla="*/ 136304 w 2"/>
                <a:gd name="T25" fmla="*/ 7 h 19"/>
                <a:gd name="T26" fmla="*/ 136304 w 2"/>
                <a:gd name="T27" fmla="*/ 6 h 19"/>
                <a:gd name="T28" fmla="*/ 136304 w 2"/>
                <a:gd name="T29" fmla="*/ 4 h 19"/>
                <a:gd name="T30" fmla="*/ 136304 w 2"/>
                <a:gd name="T31" fmla="*/ 3 h 19"/>
                <a:gd name="T32" fmla="*/ 136304 w 2"/>
                <a:gd name="T33" fmla="*/ 2 h 19"/>
                <a:gd name="T34" fmla="*/ 136304 w 2"/>
                <a:gd name="T35" fmla="*/ 1 h 19"/>
                <a:gd name="T36" fmla="*/ 136304 w 2"/>
                <a:gd name="T37" fmla="*/ 0 h 19"/>
                <a:gd name="T38" fmla="*/ 136304 w 2"/>
                <a:gd name="T39" fmla="*/ 2 h 19"/>
                <a:gd name="T40" fmla="*/ 207381 w 2"/>
                <a:gd name="T41" fmla="*/ 4 h 19"/>
                <a:gd name="T42" fmla="*/ 207381 w 2"/>
                <a:gd name="T43" fmla="*/ 6 h 19"/>
                <a:gd name="T44" fmla="*/ 207381 w 2"/>
                <a:gd name="T45" fmla="*/ 7 h 19"/>
                <a:gd name="T46" fmla="*/ 207381 w 2"/>
                <a:gd name="T47" fmla="*/ 10 h 19"/>
                <a:gd name="T48" fmla="*/ 207381 w 2"/>
                <a:gd name="T49" fmla="*/ 11 h 19"/>
                <a:gd name="T50" fmla="*/ 207381 w 2"/>
                <a:gd name="T51" fmla="*/ 13 h 19"/>
                <a:gd name="T52" fmla="*/ 207381 w 2"/>
                <a:gd name="T53" fmla="*/ 14 h 19"/>
                <a:gd name="T54" fmla="*/ 136304 w 2"/>
                <a:gd name="T55" fmla="*/ 16 h 19"/>
                <a:gd name="T56" fmla="*/ 136304 w 2"/>
                <a:gd name="T57" fmla="*/ 19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19"/>
                <a:gd name="T89" fmla="*/ 2 w 2"/>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19">
                  <a:moveTo>
                    <a:pt x="1" y="19"/>
                  </a:moveTo>
                  <a:lnTo>
                    <a:pt x="1" y="17"/>
                  </a:lnTo>
                  <a:lnTo>
                    <a:pt x="1" y="16"/>
                  </a:lnTo>
                  <a:lnTo>
                    <a:pt x="1" y="15"/>
                  </a:lnTo>
                  <a:lnTo>
                    <a:pt x="0" y="14"/>
                  </a:lnTo>
                  <a:lnTo>
                    <a:pt x="0" y="13"/>
                  </a:lnTo>
                  <a:lnTo>
                    <a:pt x="0" y="12"/>
                  </a:lnTo>
                  <a:lnTo>
                    <a:pt x="1" y="10"/>
                  </a:lnTo>
                  <a:lnTo>
                    <a:pt x="1" y="9"/>
                  </a:lnTo>
                  <a:lnTo>
                    <a:pt x="1" y="7"/>
                  </a:lnTo>
                  <a:lnTo>
                    <a:pt x="1" y="6"/>
                  </a:lnTo>
                  <a:lnTo>
                    <a:pt x="1" y="4"/>
                  </a:lnTo>
                  <a:lnTo>
                    <a:pt x="1" y="3"/>
                  </a:lnTo>
                  <a:lnTo>
                    <a:pt x="1" y="2"/>
                  </a:lnTo>
                  <a:lnTo>
                    <a:pt x="1" y="1"/>
                  </a:lnTo>
                  <a:lnTo>
                    <a:pt x="1" y="0"/>
                  </a:lnTo>
                  <a:lnTo>
                    <a:pt x="1" y="2"/>
                  </a:lnTo>
                  <a:lnTo>
                    <a:pt x="2" y="4"/>
                  </a:lnTo>
                  <a:lnTo>
                    <a:pt x="2" y="6"/>
                  </a:lnTo>
                  <a:lnTo>
                    <a:pt x="2" y="7"/>
                  </a:lnTo>
                  <a:lnTo>
                    <a:pt x="2" y="10"/>
                  </a:lnTo>
                  <a:lnTo>
                    <a:pt x="2" y="11"/>
                  </a:lnTo>
                  <a:lnTo>
                    <a:pt x="2" y="13"/>
                  </a:lnTo>
                  <a:lnTo>
                    <a:pt x="2" y="14"/>
                  </a:lnTo>
                  <a:lnTo>
                    <a:pt x="1" y="16"/>
                  </a:lnTo>
                  <a:lnTo>
                    <a:pt x="1" y="19"/>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 name="Freeform 363"/>
            <p:cNvSpPr>
              <a:spLocks/>
            </p:cNvSpPr>
            <p:nvPr/>
          </p:nvSpPr>
          <p:spPr bwMode="auto">
            <a:xfrm>
              <a:off x="2946" y="1854"/>
              <a:ext cx="3" cy="19"/>
            </a:xfrm>
            <a:custGeom>
              <a:avLst/>
              <a:gdLst>
                <a:gd name="T0" fmla="*/ 136304 w 2"/>
                <a:gd name="T1" fmla="*/ 19 h 19"/>
                <a:gd name="T2" fmla="*/ 136304 w 2"/>
                <a:gd name="T3" fmla="*/ 17 h 19"/>
                <a:gd name="T4" fmla="*/ 136304 w 2"/>
                <a:gd name="T5" fmla="*/ 16 h 19"/>
                <a:gd name="T6" fmla="*/ 136304 w 2"/>
                <a:gd name="T7" fmla="*/ 16 h 19"/>
                <a:gd name="T8" fmla="*/ 136304 w 2"/>
                <a:gd name="T9" fmla="*/ 15 h 19"/>
                <a:gd name="T10" fmla="*/ 0 w 2"/>
                <a:gd name="T11" fmla="*/ 14 h 19"/>
                <a:gd name="T12" fmla="*/ 0 w 2"/>
                <a:gd name="T13" fmla="*/ 13 h 19"/>
                <a:gd name="T14" fmla="*/ 0 w 2"/>
                <a:gd name="T15" fmla="*/ 13 h 19"/>
                <a:gd name="T16" fmla="*/ 0 w 2"/>
                <a:gd name="T17" fmla="*/ 12 h 19"/>
                <a:gd name="T18" fmla="*/ 136304 w 2"/>
                <a:gd name="T19" fmla="*/ 10 h 19"/>
                <a:gd name="T20" fmla="*/ 136304 w 2"/>
                <a:gd name="T21" fmla="*/ 10 h 19"/>
                <a:gd name="T22" fmla="*/ 136304 w 2"/>
                <a:gd name="T23" fmla="*/ 9 h 19"/>
                <a:gd name="T24" fmla="*/ 136304 w 2"/>
                <a:gd name="T25" fmla="*/ 7 h 19"/>
                <a:gd name="T26" fmla="*/ 136304 w 2"/>
                <a:gd name="T27" fmla="*/ 6 h 19"/>
                <a:gd name="T28" fmla="*/ 136304 w 2"/>
                <a:gd name="T29" fmla="*/ 4 h 19"/>
                <a:gd name="T30" fmla="*/ 136304 w 2"/>
                <a:gd name="T31" fmla="*/ 3 h 19"/>
                <a:gd name="T32" fmla="*/ 136304 w 2"/>
                <a:gd name="T33" fmla="*/ 2 h 19"/>
                <a:gd name="T34" fmla="*/ 136304 w 2"/>
                <a:gd name="T35" fmla="*/ 1 h 19"/>
                <a:gd name="T36" fmla="*/ 136304 w 2"/>
                <a:gd name="T37" fmla="*/ 0 h 19"/>
                <a:gd name="T38" fmla="*/ 136304 w 2"/>
                <a:gd name="T39" fmla="*/ 2 h 19"/>
                <a:gd name="T40" fmla="*/ 207381 w 2"/>
                <a:gd name="T41" fmla="*/ 4 h 19"/>
                <a:gd name="T42" fmla="*/ 207381 w 2"/>
                <a:gd name="T43" fmla="*/ 6 h 19"/>
                <a:gd name="T44" fmla="*/ 207381 w 2"/>
                <a:gd name="T45" fmla="*/ 7 h 19"/>
                <a:gd name="T46" fmla="*/ 207381 w 2"/>
                <a:gd name="T47" fmla="*/ 10 h 19"/>
                <a:gd name="T48" fmla="*/ 207381 w 2"/>
                <a:gd name="T49" fmla="*/ 11 h 19"/>
                <a:gd name="T50" fmla="*/ 207381 w 2"/>
                <a:gd name="T51" fmla="*/ 13 h 19"/>
                <a:gd name="T52" fmla="*/ 207381 w 2"/>
                <a:gd name="T53" fmla="*/ 14 h 19"/>
                <a:gd name="T54" fmla="*/ 136304 w 2"/>
                <a:gd name="T55" fmla="*/ 16 h 19"/>
                <a:gd name="T56" fmla="*/ 136304 w 2"/>
                <a:gd name="T57" fmla="*/ 19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19"/>
                <a:gd name="T89" fmla="*/ 2 w 2"/>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19">
                  <a:moveTo>
                    <a:pt x="1" y="19"/>
                  </a:moveTo>
                  <a:lnTo>
                    <a:pt x="1" y="17"/>
                  </a:lnTo>
                  <a:lnTo>
                    <a:pt x="1" y="16"/>
                  </a:lnTo>
                  <a:lnTo>
                    <a:pt x="1" y="15"/>
                  </a:lnTo>
                  <a:lnTo>
                    <a:pt x="0" y="14"/>
                  </a:lnTo>
                  <a:lnTo>
                    <a:pt x="0" y="13"/>
                  </a:lnTo>
                  <a:lnTo>
                    <a:pt x="0" y="12"/>
                  </a:lnTo>
                  <a:lnTo>
                    <a:pt x="1" y="10"/>
                  </a:lnTo>
                  <a:lnTo>
                    <a:pt x="1" y="9"/>
                  </a:lnTo>
                  <a:lnTo>
                    <a:pt x="1" y="7"/>
                  </a:lnTo>
                  <a:lnTo>
                    <a:pt x="1" y="6"/>
                  </a:lnTo>
                  <a:lnTo>
                    <a:pt x="1" y="4"/>
                  </a:lnTo>
                  <a:lnTo>
                    <a:pt x="1" y="3"/>
                  </a:lnTo>
                  <a:lnTo>
                    <a:pt x="1" y="2"/>
                  </a:lnTo>
                  <a:lnTo>
                    <a:pt x="1" y="1"/>
                  </a:lnTo>
                  <a:lnTo>
                    <a:pt x="1" y="0"/>
                  </a:lnTo>
                  <a:lnTo>
                    <a:pt x="1" y="2"/>
                  </a:lnTo>
                  <a:lnTo>
                    <a:pt x="2" y="4"/>
                  </a:lnTo>
                  <a:lnTo>
                    <a:pt x="2" y="6"/>
                  </a:lnTo>
                  <a:lnTo>
                    <a:pt x="2" y="7"/>
                  </a:lnTo>
                  <a:lnTo>
                    <a:pt x="2" y="10"/>
                  </a:lnTo>
                  <a:lnTo>
                    <a:pt x="2" y="11"/>
                  </a:lnTo>
                  <a:lnTo>
                    <a:pt x="2" y="13"/>
                  </a:lnTo>
                  <a:lnTo>
                    <a:pt x="2" y="14"/>
                  </a:lnTo>
                  <a:lnTo>
                    <a:pt x="1" y="16"/>
                  </a:lnTo>
                  <a:lnTo>
                    <a:pt x="1" y="19"/>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 name="Freeform 364"/>
            <p:cNvSpPr>
              <a:spLocks/>
            </p:cNvSpPr>
            <p:nvPr/>
          </p:nvSpPr>
          <p:spPr bwMode="auto">
            <a:xfrm>
              <a:off x="3221" y="1816"/>
              <a:ext cx="52" cy="67"/>
            </a:xfrm>
            <a:custGeom>
              <a:avLst/>
              <a:gdLst>
                <a:gd name="T0" fmla="*/ 21 w 52"/>
                <a:gd name="T1" fmla="*/ 65 h 67"/>
                <a:gd name="T2" fmla="*/ 23 w 52"/>
                <a:gd name="T3" fmla="*/ 65 h 67"/>
                <a:gd name="T4" fmla="*/ 23 w 52"/>
                <a:gd name="T5" fmla="*/ 65 h 67"/>
                <a:gd name="T6" fmla="*/ 25 w 52"/>
                <a:gd name="T7" fmla="*/ 65 h 67"/>
                <a:gd name="T8" fmla="*/ 26 w 52"/>
                <a:gd name="T9" fmla="*/ 65 h 67"/>
                <a:gd name="T10" fmla="*/ 29 w 52"/>
                <a:gd name="T11" fmla="*/ 66 h 67"/>
                <a:gd name="T12" fmla="*/ 32 w 52"/>
                <a:gd name="T13" fmla="*/ 66 h 67"/>
                <a:gd name="T14" fmla="*/ 36 w 52"/>
                <a:gd name="T15" fmla="*/ 65 h 67"/>
                <a:gd name="T16" fmla="*/ 39 w 52"/>
                <a:gd name="T17" fmla="*/ 65 h 67"/>
                <a:gd name="T18" fmla="*/ 41 w 52"/>
                <a:gd name="T19" fmla="*/ 65 h 67"/>
                <a:gd name="T20" fmla="*/ 38 w 52"/>
                <a:gd name="T21" fmla="*/ 65 h 67"/>
                <a:gd name="T22" fmla="*/ 35 w 52"/>
                <a:gd name="T23" fmla="*/ 65 h 67"/>
                <a:gd name="T24" fmla="*/ 32 w 52"/>
                <a:gd name="T25" fmla="*/ 65 h 67"/>
                <a:gd name="T26" fmla="*/ 32 w 52"/>
                <a:gd name="T27" fmla="*/ 64 h 67"/>
                <a:gd name="T28" fmla="*/ 32 w 52"/>
                <a:gd name="T29" fmla="*/ 62 h 67"/>
                <a:gd name="T30" fmla="*/ 35 w 52"/>
                <a:gd name="T31" fmla="*/ 60 h 67"/>
                <a:gd name="T32" fmla="*/ 38 w 52"/>
                <a:gd name="T33" fmla="*/ 58 h 67"/>
                <a:gd name="T34" fmla="*/ 41 w 52"/>
                <a:gd name="T35" fmla="*/ 57 h 67"/>
                <a:gd name="T36" fmla="*/ 44 w 52"/>
                <a:gd name="T37" fmla="*/ 54 h 67"/>
                <a:gd name="T38" fmla="*/ 47 w 52"/>
                <a:gd name="T39" fmla="*/ 52 h 67"/>
                <a:gd name="T40" fmla="*/ 49 w 52"/>
                <a:gd name="T41" fmla="*/ 48 h 67"/>
                <a:gd name="T42" fmla="*/ 52 w 52"/>
                <a:gd name="T43" fmla="*/ 42 h 67"/>
                <a:gd name="T44" fmla="*/ 52 w 52"/>
                <a:gd name="T45" fmla="*/ 36 h 67"/>
                <a:gd name="T46" fmla="*/ 50 w 52"/>
                <a:gd name="T47" fmla="*/ 29 h 67"/>
                <a:gd name="T48" fmla="*/ 47 w 52"/>
                <a:gd name="T49" fmla="*/ 21 h 67"/>
                <a:gd name="T50" fmla="*/ 40 w 52"/>
                <a:gd name="T51" fmla="*/ 15 h 67"/>
                <a:gd name="T52" fmla="*/ 33 w 52"/>
                <a:gd name="T53" fmla="*/ 11 h 67"/>
                <a:gd name="T54" fmla="*/ 27 w 52"/>
                <a:gd name="T55" fmla="*/ 11 h 67"/>
                <a:gd name="T56" fmla="*/ 22 w 52"/>
                <a:gd name="T57" fmla="*/ 12 h 67"/>
                <a:gd name="T58" fmla="*/ 17 w 52"/>
                <a:gd name="T59" fmla="*/ 12 h 67"/>
                <a:gd name="T60" fmla="*/ 16 w 52"/>
                <a:gd name="T61" fmla="*/ 11 h 67"/>
                <a:gd name="T62" fmla="*/ 14 w 52"/>
                <a:gd name="T63" fmla="*/ 8 h 67"/>
                <a:gd name="T64" fmla="*/ 14 w 52"/>
                <a:gd name="T65" fmla="*/ 5 h 67"/>
                <a:gd name="T66" fmla="*/ 14 w 52"/>
                <a:gd name="T67" fmla="*/ 2 h 67"/>
                <a:gd name="T68" fmla="*/ 14 w 52"/>
                <a:gd name="T69" fmla="*/ 0 h 67"/>
                <a:gd name="T70" fmla="*/ 14 w 52"/>
                <a:gd name="T71" fmla="*/ 2 h 67"/>
                <a:gd name="T72" fmla="*/ 13 w 52"/>
                <a:gd name="T73" fmla="*/ 7 h 67"/>
                <a:gd name="T74" fmla="*/ 11 w 52"/>
                <a:gd name="T75" fmla="*/ 11 h 67"/>
                <a:gd name="T76" fmla="*/ 9 w 52"/>
                <a:gd name="T77" fmla="*/ 15 h 67"/>
                <a:gd name="T78" fmla="*/ 6 w 52"/>
                <a:gd name="T79" fmla="*/ 20 h 67"/>
                <a:gd name="T80" fmla="*/ 9 w 52"/>
                <a:gd name="T81" fmla="*/ 20 h 67"/>
                <a:gd name="T82" fmla="*/ 18 w 52"/>
                <a:gd name="T83" fmla="*/ 16 h 67"/>
                <a:gd name="T84" fmla="*/ 28 w 52"/>
                <a:gd name="T85" fmla="*/ 15 h 67"/>
                <a:gd name="T86" fmla="*/ 38 w 52"/>
                <a:gd name="T87" fmla="*/ 18 h 67"/>
                <a:gd name="T88" fmla="*/ 44 w 52"/>
                <a:gd name="T89" fmla="*/ 23 h 67"/>
                <a:gd name="T90" fmla="*/ 48 w 52"/>
                <a:gd name="T91" fmla="*/ 30 h 67"/>
                <a:gd name="T92" fmla="*/ 49 w 52"/>
                <a:gd name="T93" fmla="*/ 35 h 67"/>
                <a:gd name="T94" fmla="*/ 48 w 52"/>
                <a:gd name="T95" fmla="*/ 40 h 67"/>
                <a:gd name="T96" fmla="*/ 46 w 52"/>
                <a:gd name="T97" fmla="*/ 45 h 67"/>
                <a:gd name="T98" fmla="*/ 44 w 52"/>
                <a:gd name="T99" fmla="*/ 49 h 67"/>
                <a:gd name="T100" fmla="*/ 40 w 52"/>
                <a:gd name="T101" fmla="*/ 54 h 67"/>
                <a:gd name="T102" fmla="*/ 33 w 52"/>
                <a:gd name="T103" fmla="*/ 58 h 67"/>
                <a:gd name="T104" fmla="*/ 23 w 52"/>
                <a:gd name="T105" fmla="*/ 62 h 67"/>
                <a:gd name="T106" fmla="*/ 14 w 52"/>
                <a:gd name="T107" fmla="*/ 65 h 67"/>
                <a:gd name="T108" fmla="*/ 4 w 52"/>
                <a:gd name="T109" fmla="*/ 66 h 67"/>
                <a:gd name="T110" fmla="*/ 2 w 52"/>
                <a:gd name="T111" fmla="*/ 65 h 67"/>
                <a:gd name="T112" fmla="*/ 6 w 52"/>
                <a:gd name="T113" fmla="*/ 66 h 67"/>
                <a:gd name="T114" fmla="*/ 10 w 52"/>
                <a:gd name="T115" fmla="*/ 67 h 67"/>
                <a:gd name="T116" fmla="*/ 14 w 52"/>
                <a:gd name="T117" fmla="*/ 67 h 67"/>
                <a:gd name="T118" fmla="*/ 19 w 52"/>
                <a:gd name="T119" fmla="*/ 65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67"/>
                <a:gd name="T182" fmla="*/ 52 w 52"/>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67">
                  <a:moveTo>
                    <a:pt x="20" y="65"/>
                  </a:moveTo>
                  <a:lnTo>
                    <a:pt x="21" y="65"/>
                  </a:lnTo>
                  <a:lnTo>
                    <a:pt x="22" y="65"/>
                  </a:lnTo>
                  <a:lnTo>
                    <a:pt x="23" y="65"/>
                  </a:lnTo>
                  <a:lnTo>
                    <a:pt x="24" y="65"/>
                  </a:lnTo>
                  <a:lnTo>
                    <a:pt x="25" y="65"/>
                  </a:lnTo>
                  <a:lnTo>
                    <a:pt x="26" y="65"/>
                  </a:lnTo>
                  <a:lnTo>
                    <a:pt x="28" y="65"/>
                  </a:lnTo>
                  <a:lnTo>
                    <a:pt x="29" y="66"/>
                  </a:lnTo>
                  <a:lnTo>
                    <a:pt x="31" y="66"/>
                  </a:lnTo>
                  <a:lnTo>
                    <a:pt x="32" y="66"/>
                  </a:lnTo>
                  <a:lnTo>
                    <a:pt x="35" y="66"/>
                  </a:lnTo>
                  <a:lnTo>
                    <a:pt x="36" y="65"/>
                  </a:lnTo>
                  <a:lnTo>
                    <a:pt x="38" y="65"/>
                  </a:lnTo>
                  <a:lnTo>
                    <a:pt x="39" y="65"/>
                  </a:lnTo>
                  <a:lnTo>
                    <a:pt x="40" y="65"/>
                  </a:lnTo>
                  <a:lnTo>
                    <a:pt x="41" y="65"/>
                  </a:lnTo>
                  <a:lnTo>
                    <a:pt x="39" y="65"/>
                  </a:lnTo>
                  <a:lnTo>
                    <a:pt x="38" y="65"/>
                  </a:lnTo>
                  <a:lnTo>
                    <a:pt x="37" y="65"/>
                  </a:lnTo>
                  <a:lnTo>
                    <a:pt x="35" y="65"/>
                  </a:lnTo>
                  <a:lnTo>
                    <a:pt x="34" y="65"/>
                  </a:lnTo>
                  <a:lnTo>
                    <a:pt x="32" y="65"/>
                  </a:lnTo>
                  <a:lnTo>
                    <a:pt x="32" y="64"/>
                  </a:lnTo>
                  <a:lnTo>
                    <a:pt x="32" y="62"/>
                  </a:lnTo>
                  <a:lnTo>
                    <a:pt x="32" y="61"/>
                  </a:lnTo>
                  <a:lnTo>
                    <a:pt x="35" y="60"/>
                  </a:lnTo>
                  <a:lnTo>
                    <a:pt x="36" y="60"/>
                  </a:lnTo>
                  <a:lnTo>
                    <a:pt x="38" y="58"/>
                  </a:lnTo>
                  <a:lnTo>
                    <a:pt x="40" y="57"/>
                  </a:lnTo>
                  <a:lnTo>
                    <a:pt x="41" y="57"/>
                  </a:lnTo>
                  <a:lnTo>
                    <a:pt x="43" y="55"/>
                  </a:lnTo>
                  <a:lnTo>
                    <a:pt x="44" y="54"/>
                  </a:lnTo>
                  <a:lnTo>
                    <a:pt x="46" y="54"/>
                  </a:lnTo>
                  <a:lnTo>
                    <a:pt x="47" y="52"/>
                  </a:lnTo>
                  <a:lnTo>
                    <a:pt x="47" y="51"/>
                  </a:lnTo>
                  <a:lnTo>
                    <a:pt x="49" y="48"/>
                  </a:lnTo>
                  <a:lnTo>
                    <a:pt x="51" y="45"/>
                  </a:lnTo>
                  <a:lnTo>
                    <a:pt x="52" y="42"/>
                  </a:lnTo>
                  <a:lnTo>
                    <a:pt x="52" y="39"/>
                  </a:lnTo>
                  <a:lnTo>
                    <a:pt x="52" y="36"/>
                  </a:lnTo>
                  <a:lnTo>
                    <a:pt x="51" y="32"/>
                  </a:lnTo>
                  <a:lnTo>
                    <a:pt x="50" y="29"/>
                  </a:lnTo>
                  <a:lnTo>
                    <a:pt x="49" y="25"/>
                  </a:lnTo>
                  <a:lnTo>
                    <a:pt x="47" y="21"/>
                  </a:lnTo>
                  <a:lnTo>
                    <a:pt x="44" y="18"/>
                  </a:lnTo>
                  <a:lnTo>
                    <a:pt x="40" y="15"/>
                  </a:lnTo>
                  <a:lnTo>
                    <a:pt x="36" y="12"/>
                  </a:lnTo>
                  <a:lnTo>
                    <a:pt x="33" y="11"/>
                  </a:lnTo>
                  <a:lnTo>
                    <a:pt x="30" y="11"/>
                  </a:lnTo>
                  <a:lnTo>
                    <a:pt x="27" y="11"/>
                  </a:lnTo>
                  <a:lnTo>
                    <a:pt x="24" y="11"/>
                  </a:lnTo>
                  <a:lnTo>
                    <a:pt x="22" y="12"/>
                  </a:lnTo>
                  <a:lnTo>
                    <a:pt x="20" y="12"/>
                  </a:lnTo>
                  <a:lnTo>
                    <a:pt x="17" y="12"/>
                  </a:lnTo>
                  <a:lnTo>
                    <a:pt x="16" y="11"/>
                  </a:lnTo>
                  <a:lnTo>
                    <a:pt x="15" y="10"/>
                  </a:lnTo>
                  <a:lnTo>
                    <a:pt x="14" y="8"/>
                  </a:lnTo>
                  <a:lnTo>
                    <a:pt x="14" y="7"/>
                  </a:lnTo>
                  <a:lnTo>
                    <a:pt x="14" y="5"/>
                  </a:lnTo>
                  <a:lnTo>
                    <a:pt x="14" y="4"/>
                  </a:lnTo>
                  <a:lnTo>
                    <a:pt x="14" y="2"/>
                  </a:lnTo>
                  <a:lnTo>
                    <a:pt x="14" y="1"/>
                  </a:lnTo>
                  <a:lnTo>
                    <a:pt x="14" y="0"/>
                  </a:lnTo>
                  <a:lnTo>
                    <a:pt x="14" y="2"/>
                  </a:lnTo>
                  <a:lnTo>
                    <a:pt x="14" y="4"/>
                  </a:lnTo>
                  <a:lnTo>
                    <a:pt x="13" y="7"/>
                  </a:lnTo>
                  <a:lnTo>
                    <a:pt x="12" y="9"/>
                  </a:lnTo>
                  <a:lnTo>
                    <a:pt x="11" y="11"/>
                  </a:lnTo>
                  <a:lnTo>
                    <a:pt x="10" y="13"/>
                  </a:lnTo>
                  <a:lnTo>
                    <a:pt x="9" y="15"/>
                  </a:lnTo>
                  <a:lnTo>
                    <a:pt x="8" y="18"/>
                  </a:lnTo>
                  <a:lnTo>
                    <a:pt x="6" y="20"/>
                  </a:lnTo>
                  <a:lnTo>
                    <a:pt x="5" y="21"/>
                  </a:lnTo>
                  <a:lnTo>
                    <a:pt x="9" y="20"/>
                  </a:lnTo>
                  <a:lnTo>
                    <a:pt x="13" y="18"/>
                  </a:lnTo>
                  <a:lnTo>
                    <a:pt x="18" y="16"/>
                  </a:lnTo>
                  <a:lnTo>
                    <a:pt x="23" y="15"/>
                  </a:lnTo>
                  <a:lnTo>
                    <a:pt x="28" y="15"/>
                  </a:lnTo>
                  <a:lnTo>
                    <a:pt x="32" y="17"/>
                  </a:lnTo>
                  <a:lnTo>
                    <a:pt x="38" y="18"/>
                  </a:lnTo>
                  <a:lnTo>
                    <a:pt x="41" y="20"/>
                  </a:lnTo>
                  <a:lnTo>
                    <a:pt x="44" y="23"/>
                  </a:lnTo>
                  <a:lnTo>
                    <a:pt x="47" y="27"/>
                  </a:lnTo>
                  <a:lnTo>
                    <a:pt x="48" y="30"/>
                  </a:lnTo>
                  <a:lnTo>
                    <a:pt x="49" y="32"/>
                  </a:lnTo>
                  <a:lnTo>
                    <a:pt x="49" y="35"/>
                  </a:lnTo>
                  <a:lnTo>
                    <a:pt x="48" y="37"/>
                  </a:lnTo>
                  <a:lnTo>
                    <a:pt x="48" y="40"/>
                  </a:lnTo>
                  <a:lnTo>
                    <a:pt x="47" y="42"/>
                  </a:lnTo>
                  <a:lnTo>
                    <a:pt x="46" y="45"/>
                  </a:lnTo>
                  <a:lnTo>
                    <a:pt x="45" y="47"/>
                  </a:lnTo>
                  <a:lnTo>
                    <a:pt x="44" y="49"/>
                  </a:lnTo>
                  <a:lnTo>
                    <a:pt x="42" y="51"/>
                  </a:lnTo>
                  <a:lnTo>
                    <a:pt x="40" y="54"/>
                  </a:lnTo>
                  <a:lnTo>
                    <a:pt x="37" y="56"/>
                  </a:lnTo>
                  <a:lnTo>
                    <a:pt x="33" y="58"/>
                  </a:lnTo>
                  <a:lnTo>
                    <a:pt x="29" y="60"/>
                  </a:lnTo>
                  <a:lnTo>
                    <a:pt x="23" y="62"/>
                  </a:lnTo>
                  <a:lnTo>
                    <a:pt x="19" y="64"/>
                  </a:lnTo>
                  <a:lnTo>
                    <a:pt x="14" y="65"/>
                  </a:lnTo>
                  <a:lnTo>
                    <a:pt x="9" y="66"/>
                  </a:lnTo>
                  <a:lnTo>
                    <a:pt x="4" y="66"/>
                  </a:lnTo>
                  <a:lnTo>
                    <a:pt x="0" y="65"/>
                  </a:lnTo>
                  <a:lnTo>
                    <a:pt x="2" y="65"/>
                  </a:lnTo>
                  <a:lnTo>
                    <a:pt x="3" y="66"/>
                  </a:lnTo>
                  <a:lnTo>
                    <a:pt x="6" y="66"/>
                  </a:lnTo>
                  <a:lnTo>
                    <a:pt x="7" y="67"/>
                  </a:lnTo>
                  <a:lnTo>
                    <a:pt x="10" y="67"/>
                  </a:lnTo>
                  <a:lnTo>
                    <a:pt x="12" y="67"/>
                  </a:lnTo>
                  <a:lnTo>
                    <a:pt x="14" y="67"/>
                  </a:lnTo>
                  <a:lnTo>
                    <a:pt x="16" y="66"/>
                  </a:lnTo>
                  <a:lnTo>
                    <a:pt x="19" y="65"/>
                  </a:lnTo>
                  <a:lnTo>
                    <a:pt x="20" y="65"/>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 name="Freeform 365"/>
            <p:cNvSpPr>
              <a:spLocks/>
            </p:cNvSpPr>
            <p:nvPr/>
          </p:nvSpPr>
          <p:spPr bwMode="auto">
            <a:xfrm>
              <a:off x="3221" y="1816"/>
              <a:ext cx="52" cy="67"/>
            </a:xfrm>
            <a:custGeom>
              <a:avLst/>
              <a:gdLst>
                <a:gd name="T0" fmla="*/ 21 w 52"/>
                <a:gd name="T1" fmla="*/ 65 h 67"/>
                <a:gd name="T2" fmla="*/ 23 w 52"/>
                <a:gd name="T3" fmla="*/ 65 h 67"/>
                <a:gd name="T4" fmla="*/ 23 w 52"/>
                <a:gd name="T5" fmla="*/ 65 h 67"/>
                <a:gd name="T6" fmla="*/ 25 w 52"/>
                <a:gd name="T7" fmla="*/ 65 h 67"/>
                <a:gd name="T8" fmla="*/ 26 w 52"/>
                <a:gd name="T9" fmla="*/ 65 h 67"/>
                <a:gd name="T10" fmla="*/ 29 w 52"/>
                <a:gd name="T11" fmla="*/ 66 h 67"/>
                <a:gd name="T12" fmla="*/ 32 w 52"/>
                <a:gd name="T13" fmla="*/ 66 h 67"/>
                <a:gd name="T14" fmla="*/ 36 w 52"/>
                <a:gd name="T15" fmla="*/ 65 h 67"/>
                <a:gd name="T16" fmla="*/ 39 w 52"/>
                <a:gd name="T17" fmla="*/ 65 h 67"/>
                <a:gd name="T18" fmla="*/ 41 w 52"/>
                <a:gd name="T19" fmla="*/ 65 h 67"/>
                <a:gd name="T20" fmla="*/ 38 w 52"/>
                <a:gd name="T21" fmla="*/ 65 h 67"/>
                <a:gd name="T22" fmla="*/ 35 w 52"/>
                <a:gd name="T23" fmla="*/ 65 h 67"/>
                <a:gd name="T24" fmla="*/ 32 w 52"/>
                <a:gd name="T25" fmla="*/ 65 h 67"/>
                <a:gd name="T26" fmla="*/ 32 w 52"/>
                <a:gd name="T27" fmla="*/ 64 h 67"/>
                <a:gd name="T28" fmla="*/ 32 w 52"/>
                <a:gd name="T29" fmla="*/ 62 h 67"/>
                <a:gd name="T30" fmla="*/ 35 w 52"/>
                <a:gd name="T31" fmla="*/ 60 h 67"/>
                <a:gd name="T32" fmla="*/ 38 w 52"/>
                <a:gd name="T33" fmla="*/ 58 h 67"/>
                <a:gd name="T34" fmla="*/ 41 w 52"/>
                <a:gd name="T35" fmla="*/ 57 h 67"/>
                <a:gd name="T36" fmla="*/ 44 w 52"/>
                <a:gd name="T37" fmla="*/ 54 h 67"/>
                <a:gd name="T38" fmla="*/ 47 w 52"/>
                <a:gd name="T39" fmla="*/ 52 h 67"/>
                <a:gd name="T40" fmla="*/ 49 w 52"/>
                <a:gd name="T41" fmla="*/ 48 h 67"/>
                <a:gd name="T42" fmla="*/ 52 w 52"/>
                <a:gd name="T43" fmla="*/ 42 h 67"/>
                <a:gd name="T44" fmla="*/ 52 w 52"/>
                <a:gd name="T45" fmla="*/ 36 h 67"/>
                <a:gd name="T46" fmla="*/ 50 w 52"/>
                <a:gd name="T47" fmla="*/ 29 h 67"/>
                <a:gd name="T48" fmla="*/ 47 w 52"/>
                <a:gd name="T49" fmla="*/ 21 h 67"/>
                <a:gd name="T50" fmla="*/ 40 w 52"/>
                <a:gd name="T51" fmla="*/ 15 h 67"/>
                <a:gd name="T52" fmla="*/ 33 w 52"/>
                <a:gd name="T53" fmla="*/ 11 h 67"/>
                <a:gd name="T54" fmla="*/ 27 w 52"/>
                <a:gd name="T55" fmla="*/ 11 h 67"/>
                <a:gd name="T56" fmla="*/ 22 w 52"/>
                <a:gd name="T57" fmla="*/ 12 h 67"/>
                <a:gd name="T58" fmla="*/ 17 w 52"/>
                <a:gd name="T59" fmla="*/ 12 h 67"/>
                <a:gd name="T60" fmla="*/ 16 w 52"/>
                <a:gd name="T61" fmla="*/ 11 h 67"/>
                <a:gd name="T62" fmla="*/ 14 w 52"/>
                <a:gd name="T63" fmla="*/ 8 h 67"/>
                <a:gd name="T64" fmla="*/ 14 w 52"/>
                <a:gd name="T65" fmla="*/ 5 h 67"/>
                <a:gd name="T66" fmla="*/ 14 w 52"/>
                <a:gd name="T67" fmla="*/ 2 h 67"/>
                <a:gd name="T68" fmla="*/ 14 w 52"/>
                <a:gd name="T69" fmla="*/ 0 h 67"/>
                <a:gd name="T70" fmla="*/ 14 w 52"/>
                <a:gd name="T71" fmla="*/ 2 h 67"/>
                <a:gd name="T72" fmla="*/ 13 w 52"/>
                <a:gd name="T73" fmla="*/ 7 h 67"/>
                <a:gd name="T74" fmla="*/ 11 w 52"/>
                <a:gd name="T75" fmla="*/ 11 h 67"/>
                <a:gd name="T76" fmla="*/ 9 w 52"/>
                <a:gd name="T77" fmla="*/ 15 h 67"/>
                <a:gd name="T78" fmla="*/ 6 w 52"/>
                <a:gd name="T79" fmla="*/ 20 h 67"/>
                <a:gd name="T80" fmla="*/ 9 w 52"/>
                <a:gd name="T81" fmla="*/ 20 h 67"/>
                <a:gd name="T82" fmla="*/ 18 w 52"/>
                <a:gd name="T83" fmla="*/ 16 h 67"/>
                <a:gd name="T84" fmla="*/ 28 w 52"/>
                <a:gd name="T85" fmla="*/ 15 h 67"/>
                <a:gd name="T86" fmla="*/ 38 w 52"/>
                <a:gd name="T87" fmla="*/ 18 h 67"/>
                <a:gd name="T88" fmla="*/ 44 w 52"/>
                <a:gd name="T89" fmla="*/ 23 h 67"/>
                <a:gd name="T90" fmla="*/ 48 w 52"/>
                <a:gd name="T91" fmla="*/ 30 h 67"/>
                <a:gd name="T92" fmla="*/ 49 w 52"/>
                <a:gd name="T93" fmla="*/ 35 h 67"/>
                <a:gd name="T94" fmla="*/ 48 w 52"/>
                <a:gd name="T95" fmla="*/ 40 h 67"/>
                <a:gd name="T96" fmla="*/ 46 w 52"/>
                <a:gd name="T97" fmla="*/ 45 h 67"/>
                <a:gd name="T98" fmla="*/ 44 w 52"/>
                <a:gd name="T99" fmla="*/ 49 h 67"/>
                <a:gd name="T100" fmla="*/ 40 w 52"/>
                <a:gd name="T101" fmla="*/ 54 h 67"/>
                <a:gd name="T102" fmla="*/ 33 w 52"/>
                <a:gd name="T103" fmla="*/ 58 h 67"/>
                <a:gd name="T104" fmla="*/ 23 w 52"/>
                <a:gd name="T105" fmla="*/ 62 h 67"/>
                <a:gd name="T106" fmla="*/ 14 w 52"/>
                <a:gd name="T107" fmla="*/ 65 h 67"/>
                <a:gd name="T108" fmla="*/ 4 w 52"/>
                <a:gd name="T109" fmla="*/ 66 h 67"/>
                <a:gd name="T110" fmla="*/ 2 w 52"/>
                <a:gd name="T111" fmla="*/ 65 h 67"/>
                <a:gd name="T112" fmla="*/ 6 w 52"/>
                <a:gd name="T113" fmla="*/ 66 h 67"/>
                <a:gd name="T114" fmla="*/ 10 w 52"/>
                <a:gd name="T115" fmla="*/ 67 h 67"/>
                <a:gd name="T116" fmla="*/ 14 w 52"/>
                <a:gd name="T117" fmla="*/ 67 h 67"/>
                <a:gd name="T118" fmla="*/ 19 w 52"/>
                <a:gd name="T119" fmla="*/ 65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67"/>
                <a:gd name="T182" fmla="*/ 52 w 52"/>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67">
                  <a:moveTo>
                    <a:pt x="20" y="65"/>
                  </a:moveTo>
                  <a:lnTo>
                    <a:pt x="21" y="65"/>
                  </a:lnTo>
                  <a:lnTo>
                    <a:pt x="22" y="65"/>
                  </a:lnTo>
                  <a:lnTo>
                    <a:pt x="23" y="65"/>
                  </a:lnTo>
                  <a:lnTo>
                    <a:pt x="24" y="65"/>
                  </a:lnTo>
                  <a:lnTo>
                    <a:pt x="25" y="65"/>
                  </a:lnTo>
                  <a:lnTo>
                    <a:pt x="26" y="65"/>
                  </a:lnTo>
                  <a:lnTo>
                    <a:pt x="28" y="65"/>
                  </a:lnTo>
                  <a:lnTo>
                    <a:pt x="29" y="66"/>
                  </a:lnTo>
                  <a:lnTo>
                    <a:pt x="31" y="66"/>
                  </a:lnTo>
                  <a:lnTo>
                    <a:pt x="32" y="66"/>
                  </a:lnTo>
                  <a:lnTo>
                    <a:pt x="35" y="66"/>
                  </a:lnTo>
                  <a:lnTo>
                    <a:pt x="36" y="65"/>
                  </a:lnTo>
                  <a:lnTo>
                    <a:pt x="38" y="65"/>
                  </a:lnTo>
                  <a:lnTo>
                    <a:pt x="39" y="65"/>
                  </a:lnTo>
                  <a:lnTo>
                    <a:pt x="40" y="65"/>
                  </a:lnTo>
                  <a:lnTo>
                    <a:pt x="41" y="65"/>
                  </a:lnTo>
                  <a:lnTo>
                    <a:pt x="39" y="65"/>
                  </a:lnTo>
                  <a:lnTo>
                    <a:pt x="38" y="65"/>
                  </a:lnTo>
                  <a:lnTo>
                    <a:pt x="37" y="65"/>
                  </a:lnTo>
                  <a:lnTo>
                    <a:pt x="35" y="65"/>
                  </a:lnTo>
                  <a:lnTo>
                    <a:pt x="34" y="65"/>
                  </a:lnTo>
                  <a:lnTo>
                    <a:pt x="32" y="65"/>
                  </a:lnTo>
                  <a:lnTo>
                    <a:pt x="32" y="64"/>
                  </a:lnTo>
                  <a:lnTo>
                    <a:pt x="32" y="62"/>
                  </a:lnTo>
                  <a:lnTo>
                    <a:pt x="32" y="61"/>
                  </a:lnTo>
                  <a:lnTo>
                    <a:pt x="35" y="60"/>
                  </a:lnTo>
                  <a:lnTo>
                    <a:pt x="36" y="60"/>
                  </a:lnTo>
                  <a:lnTo>
                    <a:pt x="38" y="58"/>
                  </a:lnTo>
                  <a:lnTo>
                    <a:pt x="40" y="57"/>
                  </a:lnTo>
                  <a:lnTo>
                    <a:pt x="41" y="57"/>
                  </a:lnTo>
                  <a:lnTo>
                    <a:pt x="43" y="55"/>
                  </a:lnTo>
                  <a:lnTo>
                    <a:pt x="44" y="54"/>
                  </a:lnTo>
                  <a:lnTo>
                    <a:pt x="46" y="54"/>
                  </a:lnTo>
                  <a:lnTo>
                    <a:pt x="47" y="52"/>
                  </a:lnTo>
                  <a:lnTo>
                    <a:pt x="47" y="51"/>
                  </a:lnTo>
                  <a:lnTo>
                    <a:pt x="49" y="48"/>
                  </a:lnTo>
                  <a:lnTo>
                    <a:pt x="51" y="45"/>
                  </a:lnTo>
                  <a:lnTo>
                    <a:pt x="52" y="42"/>
                  </a:lnTo>
                  <a:lnTo>
                    <a:pt x="52" y="39"/>
                  </a:lnTo>
                  <a:lnTo>
                    <a:pt x="52" y="36"/>
                  </a:lnTo>
                  <a:lnTo>
                    <a:pt x="51" y="32"/>
                  </a:lnTo>
                  <a:lnTo>
                    <a:pt x="50" y="29"/>
                  </a:lnTo>
                  <a:lnTo>
                    <a:pt x="49" y="25"/>
                  </a:lnTo>
                  <a:lnTo>
                    <a:pt x="47" y="21"/>
                  </a:lnTo>
                  <a:lnTo>
                    <a:pt x="44" y="18"/>
                  </a:lnTo>
                  <a:lnTo>
                    <a:pt x="40" y="15"/>
                  </a:lnTo>
                  <a:lnTo>
                    <a:pt x="36" y="12"/>
                  </a:lnTo>
                  <a:lnTo>
                    <a:pt x="33" y="11"/>
                  </a:lnTo>
                  <a:lnTo>
                    <a:pt x="30" y="11"/>
                  </a:lnTo>
                  <a:lnTo>
                    <a:pt x="27" y="11"/>
                  </a:lnTo>
                  <a:lnTo>
                    <a:pt x="24" y="11"/>
                  </a:lnTo>
                  <a:lnTo>
                    <a:pt x="22" y="12"/>
                  </a:lnTo>
                  <a:lnTo>
                    <a:pt x="20" y="12"/>
                  </a:lnTo>
                  <a:lnTo>
                    <a:pt x="17" y="12"/>
                  </a:lnTo>
                  <a:lnTo>
                    <a:pt x="16" y="11"/>
                  </a:lnTo>
                  <a:lnTo>
                    <a:pt x="15" y="10"/>
                  </a:lnTo>
                  <a:lnTo>
                    <a:pt x="14" y="8"/>
                  </a:lnTo>
                  <a:lnTo>
                    <a:pt x="14" y="7"/>
                  </a:lnTo>
                  <a:lnTo>
                    <a:pt x="14" y="5"/>
                  </a:lnTo>
                  <a:lnTo>
                    <a:pt x="14" y="4"/>
                  </a:lnTo>
                  <a:lnTo>
                    <a:pt x="14" y="2"/>
                  </a:lnTo>
                  <a:lnTo>
                    <a:pt x="14" y="1"/>
                  </a:lnTo>
                  <a:lnTo>
                    <a:pt x="14" y="0"/>
                  </a:lnTo>
                  <a:lnTo>
                    <a:pt x="14" y="2"/>
                  </a:lnTo>
                  <a:lnTo>
                    <a:pt x="14" y="4"/>
                  </a:lnTo>
                  <a:lnTo>
                    <a:pt x="13" y="7"/>
                  </a:lnTo>
                  <a:lnTo>
                    <a:pt x="12" y="9"/>
                  </a:lnTo>
                  <a:lnTo>
                    <a:pt x="11" y="11"/>
                  </a:lnTo>
                  <a:lnTo>
                    <a:pt x="10" y="13"/>
                  </a:lnTo>
                  <a:lnTo>
                    <a:pt x="9" y="15"/>
                  </a:lnTo>
                  <a:lnTo>
                    <a:pt x="8" y="18"/>
                  </a:lnTo>
                  <a:lnTo>
                    <a:pt x="6" y="20"/>
                  </a:lnTo>
                  <a:lnTo>
                    <a:pt x="5" y="21"/>
                  </a:lnTo>
                  <a:lnTo>
                    <a:pt x="9" y="20"/>
                  </a:lnTo>
                  <a:lnTo>
                    <a:pt x="13" y="18"/>
                  </a:lnTo>
                  <a:lnTo>
                    <a:pt x="18" y="16"/>
                  </a:lnTo>
                  <a:lnTo>
                    <a:pt x="23" y="15"/>
                  </a:lnTo>
                  <a:lnTo>
                    <a:pt x="28" y="15"/>
                  </a:lnTo>
                  <a:lnTo>
                    <a:pt x="32" y="17"/>
                  </a:lnTo>
                  <a:lnTo>
                    <a:pt x="38" y="18"/>
                  </a:lnTo>
                  <a:lnTo>
                    <a:pt x="41" y="20"/>
                  </a:lnTo>
                  <a:lnTo>
                    <a:pt x="44" y="23"/>
                  </a:lnTo>
                  <a:lnTo>
                    <a:pt x="47" y="27"/>
                  </a:lnTo>
                  <a:lnTo>
                    <a:pt x="48" y="30"/>
                  </a:lnTo>
                  <a:lnTo>
                    <a:pt x="49" y="32"/>
                  </a:lnTo>
                  <a:lnTo>
                    <a:pt x="49" y="35"/>
                  </a:lnTo>
                  <a:lnTo>
                    <a:pt x="48" y="37"/>
                  </a:lnTo>
                  <a:lnTo>
                    <a:pt x="48" y="40"/>
                  </a:lnTo>
                  <a:lnTo>
                    <a:pt x="47" y="42"/>
                  </a:lnTo>
                  <a:lnTo>
                    <a:pt x="46" y="45"/>
                  </a:lnTo>
                  <a:lnTo>
                    <a:pt x="45" y="47"/>
                  </a:lnTo>
                  <a:lnTo>
                    <a:pt x="44" y="49"/>
                  </a:lnTo>
                  <a:lnTo>
                    <a:pt x="42" y="51"/>
                  </a:lnTo>
                  <a:lnTo>
                    <a:pt x="40" y="54"/>
                  </a:lnTo>
                  <a:lnTo>
                    <a:pt x="37" y="56"/>
                  </a:lnTo>
                  <a:lnTo>
                    <a:pt x="33" y="58"/>
                  </a:lnTo>
                  <a:lnTo>
                    <a:pt x="29" y="60"/>
                  </a:lnTo>
                  <a:lnTo>
                    <a:pt x="23" y="62"/>
                  </a:lnTo>
                  <a:lnTo>
                    <a:pt x="19" y="64"/>
                  </a:lnTo>
                  <a:lnTo>
                    <a:pt x="14" y="65"/>
                  </a:lnTo>
                  <a:lnTo>
                    <a:pt x="9" y="66"/>
                  </a:lnTo>
                  <a:lnTo>
                    <a:pt x="4" y="66"/>
                  </a:lnTo>
                  <a:lnTo>
                    <a:pt x="0" y="65"/>
                  </a:lnTo>
                  <a:lnTo>
                    <a:pt x="2" y="65"/>
                  </a:lnTo>
                  <a:lnTo>
                    <a:pt x="3" y="66"/>
                  </a:lnTo>
                  <a:lnTo>
                    <a:pt x="6" y="66"/>
                  </a:lnTo>
                  <a:lnTo>
                    <a:pt x="7" y="67"/>
                  </a:lnTo>
                  <a:lnTo>
                    <a:pt x="10" y="67"/>
                  </a:lnTo>
                  <a:lnTo>
                    <a:pt x="12" y="67"/>
                  </a:lnTo>
                  <a:lnTo>
                    <a:pt x="14" y="67"/>
                  </a:lnTo>
                  <a:lnTo>
                    <a:pt x="16" y="66"/>
                  </a:lnTo>
                  <a:lnTo>
                    <a:pt x="19" y="65"/>
                  </a:lnTo>
                  <a:lnTo>
                    <a:pt x="20" y="65"/>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7" name="Freeform 366"/>
            <p:cNvSpPr>
              <a:spLocks/>
            </p:cNvSpPr>
            <p:nvPr/>
          </p:nvSpPr>
          <p:spPr bwMode="auto">
            <a:xfrm>
              <a:off x="3221" y="1816"/>
              <a:ext cx="52" cy="67"/>
            </a:xfrm>
            <a:custGeom>
              <a:avLst/>
              <a:gdLst>
                <a:gd name="T0" fmla="*/ 21 w 52"/>
                <a:gd name="T1" fmla="*/ 65 h 67"/>
                <a:gd name="T2" fmla="*/ 23 w 52"/>
                <a:gd name="T3" fmla="*/ 65 h 67"/>
                <a:gd name="T4" fmla="*/ 23 w 52"/>
                <a:gd name="T5" fmla="*/ 65 h 67"/>
                <a:gd name="T6" fmla="*/ 25 w 52"/>
                <a:gd name="T7" fmla="*/ 65 h 67"/>
                <a:gd name="T8" fmla="*/ 26 w 52"/>
                <a:gd name="T9" fmla="*/ 65 h 67"/>
                <a:gd name="T10" fmla="*/ 29 w 52"/>
                <a:gd name="T11" fmla="*/ 66 h 67"/>
                <a:gd name="T12" fmla="*/ 32 w 52"/>
                <a:gd name="T13" fmla="*/ 66 h 67"/>
                <a:gd name="T14" fmla="*/ 36 w 52"/>
                <a:gd name="T15" fmla="*/ 65 h 67"/>
                <a:gd name="T16" fmla="*/ 39 w 52"/>
                <a:gd name="T17" fmla="*/ 65 h 67"/>
                <a:gd name="T18" fmla="*/ 41 w 52"/>
                <a:gd name="T19" fmla="*/ 65 h 67"/>
                <a:gd name="T20" fmla="*/ 38 w 52"/>
                <a:gd name="T21" fmla="*/ 65 h 67"/>
                <a:gd name="T22" fmla="*/ 35 w 52"/>
                <a:gd name="T23" fmla="*/ 65 h 67"/>
                <a:gd name="T24" fmla="*/ 32 w 52"/>
                <a:gd name="T25" fmla="*/ 65 h 67"/>
                <a:gd name="T26" fmla="*/ 32 w 52"/>
                <a:gd name="T27" fmla="*/ 64 h 67"/>
                <a:gd name="T28" fmla="*/ 32 w 52"/>
                <a:gd name="T29" fmla="*/ 62 h 67"/>
                <a:gd name="T30" fmla="*/ 35 w 52"/>
                <a:gd name="T31" fmla="*/ 60 h 67"/>
                <a:gd name="T32" fmla="*/ 38 w 52"/>
                <a:gd name="T33" fmla="*/ 58 h 67"/>
                <a:gd name="T34" fmla="*/ 41 w 52"/>
                <a:gd name="T35" fmla="*/ 57 h 67"/>
                <a:gd name="T36" fmla="*/ 44 w 52"/>
                <a:gd name="T37" fmla="*/ 54 h 67"/>
                <a:gd name="T38" fmla="*/ 47 w 52"/>
                <a:gd name="T39" fmla="*/ 52 h 67"/>
                <a:gd name="T40" fmla="*/ 49 w 52"/>
                <a:gd name="T41" fmla="*/ 48 h 67"/>
                <a:gd name="T42" fmla="*/ 52 w 52"/>
                <a:gd name="T43" fmla="*/ 42 h 67"/>
                <a:gd name="T44" fmla="*/ 52 w 52"/>
                <a:gd name="T45" fmla="*/ 36 h 67"/>
                <a:gd name="T46" fmla="*/ 50 w 52"/>
                <a:gd name="T47" fmla="*/ 29 h 67"/>
                <a:gd name="T48" fmla="*/ 47 w 52"/>
                <a:gd name="T49" fmla="*/ 21 h 67"/>
                <a:gd name="T50" fmla="*/ 40 w 52"/>
                <a:gd name="T51" fmla="*/ 15 h 67"/>
                <a:gd name="T52" fmla="*/ 33 w 52"/>
                <a:gd name="T53" fmla="*/ 11 h 67"/>
                <a:gd name="T54" fmla="*/ 27 w 52"/>
                <a:gd name="T55" fmla="*/ 11 h 67"/>
                <a:gd name="T56" fmla="*/ 22 w 52"/>
                <a:gd name="T57" fmla="*/ 12 h 67"/>
                <a:gd name="T58" fmla="*/ 17 w 52"/>
                <a:gd name="T59" fmla="*/ 12 h 67"/>
                <a:gd name="T60" fmla="*/ 16 w 52"/>
                <a:gd name="T61" fmla="*/ 11 h 67"/>
                <a:gd name="T62" fmla="*/ 14 w 52"/>
                <a:gd name="T63" fmla="*/ 8 h 67"/>
                <a:gd name="T64" fmla="*/ 14 w 52"/>
                <a:gd name="T65" fmla="*/ 5 h 67"/>
                <a:gd name="T66" fmla="*/ 14 w 52"/>
                <a:gd name="T67" fmla="*/ 2 h 67"/>
                <a:gd name="T68" fmla="*/ 14 w 52"/>
                <a:gd name="T69" fmla="*/ 0 h 67"/>
                <a:gd name="T70" fmla="*/ 14 w 52"/>
                <a:gd name="T71" fmla="*/ 2 h 67"/>
                <a:gd name="T72" fmla="*/ 13 w 52"/>
                <a:gd name="T73" fmla="*/ 7 h 67"/>
                <a:gd name="T74" fmla="*/ 11 w 52"/>
                <a:gd name="T75" fmla="*/ 11 h 67"/>
                <a:gd name="T76" fmla="*/ 9 w 52"/>
                <a:gd name="T77" fmla="*/ 15 h 67"/>
                <a:gd name="T78" fmla="*/ 6 w 52"/>
                <a:gd name="T79" fmla="*/ 20 h 67"/>
                <a:gd name="T80" fmla="*/ 9 w 52"/>
                <a:gd name="T81" fmla="*/ 20 h 67"/>
                <a:gd name="T82" fmla="*/ 18 w 52"/>
                <a:gd name="T83" fmla="*/ 16 h 67"/>
                <a:gd name="T84" fmla="*/ 28 w 52"/>
                <a:gd name="T85" fmla="*/ 15 h 67"/>
                <a:gd name="T86" fmla="*/ 38 w 52"/>
                <a:gd name="T87" fmla="*/ 18 h 67"/>
                <a:gd name="T88" fmla="*/ 44 w 52"/>
                <a:gd name="T89" fmla="*/ 23 h 67"/>
                <a:gd name="T90" fmla="*/ 48 w 52"/>
                <a:gd name="T91" fmla="*/ 30 h 67"/>
                <a:gd name="T92" fmla="*/ 49 w 52"/>
                <a:gd name="T93" fmla="*/ 35 h 67"/>
                <a:gd name="T94" fmla="*/ 48 w 52"/>
                <a:gd name="T95" fmla="*/ 40 h 67"/>
                <a:gd name="T96" fmla="*/ 46 w 52"/>
                <a:gd name="T97" fmla="*/ 45 h 67"/>
                <a:gd name="T98" fmla="*/ 44 w 52"/>
                <a:gd name="T99" fmla="*/ 49 h 67"/>
                <a:gd name="T100" fmla="*/ 40 w 52"/>
                <a:gd name="T101" fmla="*/ 54 h 67"/>
                <a:gd name="T102" fmla="*/ 33 w 52"/>
                <a:gd name="T103" fmla="*/ 58 h 67"/>
                <a:gd name="T104" fmla="*/ 23 w 52"/>
                <a:gd name="T105" fmla="*/ 62 h 67"/>
                <a:gd name="T106" fmla="*/ 14 w 52"/>
                <a:gd name="T107" fmla="*/ 65 h 67"/>
                <a:gd name="T108" fmla="*/ 4 w 52"/>
                <a:gd name="T109" fmla="*/ 66 h 67"/>
                <a:gd name="T110" fmla="*/ 2 w 52"/>
                <a:gd name="T111" fmla="*/ 65 h 67"/>
                <a:gd name="T112" fmla="*/ 6 w 52"/>
                <a:gd name="T113" fmla="*/ 66 h 67"/>
                <a:gd name="T114" fmla="*/ 10 w 52"/>
                <a:gd name="T115" fmla="*/ 67 h 67"/>
                <a:gd name="T116" fmla="*/ 14 w 52"/>
                <a:gd name="T117" fmla="*/ 67 h 67"/>
                <a:gd name="T118" fmla="*/ 19 w 52"/>
                <a:gd name="T119" fmla="*/ 65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67"/>
                <a:gd name="T182" fmla="*/ 52 w 52"/>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67">
                  <a:moveTo>
                    <a:pt x="20" y="65"/>
                  </a:moveTo>
                  <a:lnTo>
                    <a:pt x="21" y="65"/>
                  </a:lnTo>
                  <a:lnTo>
                    <a:pt x="22" y="65"/>
                  </a:lnTo>
                  <a:lnTo>
                    <a:pt x="23" y="65"/>
                  </a:lnTo>
                  <a:lnTo>
                    <a:pt x="24" y="65"/>
                  </a:lnTo>
                  <a:lnTo>
                    <a:pt x="25" y="65"/>
                  </a:lnTo>
                  <a:lnTo>
                    <a:pt x="26" y="65"/>
                  </a:lnTo>
                  <a:lnTo>
                    <a:pt x="28" y="65"/>
                  </a:lnTo>
                  <a:lnTo>
                    <a:pt x="29" y="66"/>
                  </a:lnTo>
                  <a:lnTo>
                    <a:pt x="31" y="66"/>
                  </a:lnTo>
                  <a:lnTo>
                    <a:pt x="32" y="66"/>
                  </a:lnTo>
                  <a:lnTo>
                    <a:pt x="35" y="66"/>
                  </a:lnTo>
                  <a:lnTo>
                    <a:pt x="36" y="65"/>
                  </a:lnTo>
                  <a:lnTo>
                    <a:pt x="38" y="65"/>
                  </a:lnTo>
                  <a:lnTo>
                    <a:pt x="39" y="65"/>
                  </a:lnTo>
                  <a:lnTo>
                    <a:pt x="40" y="65"/>
                  </a:lnTo>
                  <a:lnTo>
                    <a:pt x="41" y="65"/>
                  </a:lnTo>
                  <a:lnTo>
                    <a:pt x="39" y="65"/>
                  </a:lnTo>
                  <a:lnTo>
                    <a:pt x="38" y="65"/>
                  </a:lnTo>
                  <a:lnTo>
                    <a:pt x="37" y="65"/>
                  </a:lnTo>
                  <a:lnTo>
                    <a:pt x="35" y="65"/>
                  </a:lnTo>
                  <a:lnTo>
                    <a:pt x="34" y="65"/>
                  </a:lnTo>
                  <a:lnTo>
                    <a:pt x="32" y="65"/>
                  </a:lnTo>
                  <a:lnTo>
                    <a:pt x="32" y="64"/>
                  </a:lnTo>
                  <a:lnTo>
                    <a:pt x="32" y="62"/>
                  </a:lnTo>
                  <a:lnTo>
                    <a:pt x="32" y="61"/>
                  </a:lnTo>
                  <a:lnTo>
                    <a:pt x="35" y="60"/>
                  </a:lnTo>
                  <a:lnTo>
                    <a:pt x="36" y="60"/>
                  </a:lnTo>
                  <a:lnTo>
                    <a:pt x="38" y="58"/>
                  </a:lnTo>
                  <a:lnTo>
                    <a:pt x="40" y="57"/>
                  </a:lnTo>
                  <a:lnTo>
                    <a:pt x="41" y="57"/>
                  </a:lnTo>
                  <a:lnTo>
                    <a:pt x="43" y="55"/>
                  </a:lnTo>
                  <a:lnTo>
                    <a:pt x="44" y="54"/>
                  </a:lnTo>
                  <a:lnTo>
                    <a:pt x="46" y="54"/>
                  </a:lnTo>
                  <a:lnTo>
                    <a:pt x="47" y="52"/>
                  </a:lnTo>
                  <a:lnTo>
                    <a:pt x="47" y="51"/>
                  </a:lnTo>
                  <a:lnTo>
                    <a:pt x="49" y="48"/>
                  </a:lnTo>
                  <a:lnTo>
                    <a:pt x="51" y="45"/>
                  </a:lnTo>
                  <a:lnTo>
                    <a:pt x="52" y="42"/>
                  </a:lnTo>
                  <a:lnTo>
                    <a:pt x="52" y="39"/>
                  </a:lnTo>
                  <a:lnTo>
                    <a:pt x="52" y="36"/>
                  </a:lnTo>
                  <a:lnTo>
                    <a:pt x="51" y="32"/>
                  </a:lnTo>
                  <a:lnTo>
                    <a:pt x="50" y="29"/>
                  </a:lnTo>
                  <a:lnTo>
                    <a:pt x="49" y="25"/>
                  </a:lnTo>
                  <a:lnTo>
                    <a:pt x="47" y="21"/>
                  </a:lnTo>
                  <a:lnTo>
                    <a:pt x="44" y="18"/>
                  </a:lnTo>
                  <a:lnTo>
                    <a:pt x="40" y="15"/>
                  </a:lnTo>
                  <a:lnTo>
                    <a:pt x="36" y="12"/>
                  </a:lnTo>
                  <a:lnTo>
                    <a:pt x="33" y="11"/>
                  </a:lnTo>
                  <a:lnTo>
                    <a:pt x="30" y="11"/>
                  </a:lnTo>
                  <a:lnTo>
                    <a:pt x="27" y="11"/>
                  </a:lnTo>
                  <a:lnTo>
                    <a:pt x="24" y="11"/>
                  </a:lnTo>
                  <a:lnTo>
                    <a:pt x="22" y="12"/>
                  </a:lnTo>
                  <a:lnTo>
                    <a:pt x="20" y="12"/>
                  </a:lnTo>
                  <a:lnTo>
                    <a:pt x="17" y="12"/>
                  </a:lnTo>
                  <a:lnTo>
                    <a:pt x="16" y="11"/>
                  </a:lnTo>
                  <a:lnTo>
                    <a:pt x="15" y="10"/>
                  </a:lnTo>
                  <a:lnTo>
                    <a:pt x="14" y="8"/>
                  </a:lnTo>
                  <a:lnTo>
                    <a:pt x="14" y="7"/>
                  </a:lnTo>
                  <a:lnTo>
                    <a:pt x="14" y="5"/>
                  </a:lnTo>
                  <a:lnTo>
                    <a:pt x="14" y="4"/>
                  </a:lnTo>
                  <a:lnTo>
                    <a:pt x="14" y="2"/>
                  </a:lnTo>
                  <a:lnTo>
                    <a:pt x="14" y="1"/>
                  </a:lnTo>
                  <a:lnTo>
                    <a:pt x="14" y="0"/>
                  </a:lnTo>
                  <a:lnTo>
                    <a:pt x="14" y="2"/>
                  </a:lnTo>
                  <a:lnTo>
                    <a:pt x="14" y="4"/>
                  </a:lnTo>
                  <a:lnTo>
                    <a:pt x="13" y="7"/>
                  </a:lnTo>
                  <a:lnTo>
                    <a:pt x="12" y="9"/>
                  </a:lnTo>
                  <a:lnTo>
                    <a:pt x="11" y="11"/>
                  </a:lnTo>
                  <a:lnTo>
                    <a:pt x="10" y="13"/>
                  </a:lnTo>
                  <a:lnTo>
                    <a:pt x="9" y="15"/>
                  </a:lnTo>
                  <a:lnTo>
                    <a:pt x="8" y="18"/>
                  </a:lnTo>
                  <a:lnTo>
                    <a:pt x="6" y="20"/>
                  </a:lnTo>
                  <a:lnTo>
                    <a:pt x="5" y="21"/>
                  </a:lnTo>
                  <a:lnTo>
                    <a:pt x="9" y="20"/>
                  </a:lnTo>
                  <a:lnTo>
                    <a:pt x="13" y="18"/>
                  </a:lnTo>
                  <a:lnTo>
                    <a:pt x="18" y="16"/>
                  </a:lnTo>
                  <a:lnTo>
                    <a:pt x="23" y="15"/>
                  </a:lnTo>
                  <a:lnTo>
                    <a:pt x="28" y="15"/>
                  </a:lnTo>
                  <a:lnTo>
                    <a:pt x="32" y="17"/>
                  </a:lnTo>
                  <a:lnTo>
                    <a:pt x="38" y="18"/>
                  </a:lnTo>
                  <a:lnTo>
                    <a:pt x="41" y="20"/>
                  </a:lnTo>
                  <a:lnTo>
                    <a:pt x="44" y="23"/>
                  </a:lnTo>
                  <a:lnTo>
                    <a:pt x="47" y="27"/>
                  </a:lnTo>
                  <a:lnTo>
                    <a:pt x="48" y="30"/>
                  </a:lnTo>
                  <a:lnTo>
                    <a:pt x="49" y="32"/>
                  </a:lnTo>
                  <a:lnTo>
                    <a:pt x="49" y="35"/>
                  </a:lnTo>
                  <a:lnTo>
                    <a:pt x="48" y="37"/>
                  </a:lnTo>
                  <a:lnTo>
                    <a:pt x="48" y="40"/>
                  </a:lnTo>
                  <a:lnTo>
                    <a:pt x="47" y="42"/>
                  </a:lnTo>
                  <a:lnTo>
                    <a:pt x="46" y="45"/>
                  </a:lnTo>
                  <a:lnTo>
                    <a:pt x="45" y="47"/>
                  </a:lnTo>
                  <a:lnTo>
                    <a:pt x="44" y="49"/>
                  </a:lnTo>
                  <a:lnTo>
                    <a:pt x="42" y="51"/>
                  </a:lnTo>
                  <a:lnTo>
                    <a:pt x="40" y="54"/>
                  </a:lnTo>
                  <a:lnTo>
                    <a:pt x="37" y="56"/>
                  </a:lnTo>
                  <a:lnTo>
                    <a:pt x="33" y="58"/>
                  </a:lnTo>
                  <a:lnTo>
                    <a:pt x="29" y="60"/>
                  </a:lnTo>
                  <a:lnTo>
                    <a:pt x="23" y="62"/>
                  </a:lnTo>
                  <a:lnTo>
                    <a:pt x="19" y="64"/>
                  </a:lnTo>
                  <a:lnTo>
                    <a:pt x="14" y="65"/>
                  </a:lnTo>
                  <a:lnTo>
                    <a:pt x="9" y="66"/>
                  </a:lnTo>
                  <a:lnTo>
                    <a:pt x="4" y="66"/>
                  </a:lnTo>
                  <a:lnTo>
                    <a:pt x="0" y="65"/>
                  </a:lnTo>
                  <a:lnTo>
                    <a:pt x="2" y="65"/>
                  </a:lnTo>
                  <a:lnTo>
                    <a:pt x="3" y="66"/>
                  </a:lnTo>
                  <a:lnTo>
                    <a:pt x="6" y="66"/>
                  </a:lnTo>
                  <a:lnTo>
                    <a:pt x="7" y="67"/>
                  </a:lnTo>
                  <a:lnTo>
                    <a:pt x="10" y="67"/>
                  </a:lnTo>
                  <a:lnTo>
                    <a:pt x="12" y="67"/>
                  </a:lnTo>
                  <a:lnTo>
                    <a:pt x="14" y="67"/>
                  </a:lnTo>
                  <a:lnTo>
                    <a:pt x="16" y="66"/>
                  </a:lnTo>
                  <a:lnTo>
                    <a:pt x="19" y="65"/>
                  </a:lnTo>
                  <a:lnTo>
                    <a:pt x="20" y="65"/>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8" name="Freeform 367"/>
            <p:cNvSpPr>
              <a:spLocks/>
            </p:cNvSpPr>
            <p:nvPr/>
          </p:nvSpPr>
          <p:spPr bwMode="auto">
            <a:xfrm>
              <a:off x="3284" y="1808"/>
              <a:ext cx="39" cy="24"/>
            </a:xfrm>
            <a:custGeom>
              <a:avLst/>
              <a:gdLst>
                <a:gd name="T0" fmla="*/ 0 w 39"/>
                <a:gd name="T1" fmla="*/ 24 h 24"/>
                <a:gd name="T2" fmla="*/ 1 w 39"/>
                <a:gd name="T3" fmla="*/ 23 h 24"/>
                <a:gd name="T4" fmla="*/ 3 w 39"/>
                <a:gd name="T5" fmla="*/ 23 h 24"/>
                <a:gd name="T6" fmla="*/ 4 w 39"/>
                <a:gd name="T7" fmla="*/ 23 h 24"/>
                <a:gd name="T8" fmla="*/ 5 w 39"/>
                <a:gd name="T9" fmla="*/ 22 h 24"/>
                <a:gd name="T10" fmla="*/ 7 w 39"/>
                <a:gd name="T11" fmla="*/ 20 h 24"/>
                <a:gd name="T12" fmla="*/ 7 w 39"/>
                <a:gd name="T13" fmla="*/ 20 h 24"/>
                <a:gd name="T14" fmla="*/ 9 w 39"/>
                <a:gd name="T15" fmla="*/ 19 h 24"/>
                <a:gd name="T16" fmla="*/ 10 w 39"/>
                <a:gd name="T17" fmla="*/ 18 h 24"/>
                <a:gd name="T18" fmla="*/ 11 w 39"/>
                <a:gd name="T19" fmla="*/ 17 h 24"/>
                <a:gd name="T20" fmla="*/ 13 w 39"/>
                <a:gd name="T21" fmla="*/ 16 h 24"/>
                <a:gd name="T22" fmla="*/ 13 w 39"/>
                <a:gd name="T23" fmla="*/ 16 h 24"/>
                <a:gd name="T24" fmla="*/ 14 w 39"/>
                <a:gd name="T25" fmla="*/ 16 h 24"/>
                <a:gd name="T26" fmla="*/ 14 w 39"/>
                <a:gd name="T27" fmla="*/ 15 h 24"/>
                <a:gd name="T28" fmla="*/ 15 w 39"/>
                <a:gd name="T29" fmla="*/ 15 h 24"/>
                <a:gd name="T30" fmla="*/ 16 w 39"/>
                <a:gd name="T31" fmla="*/ 15 h 24"/>
                <a:gd name="T32" fmla="*/ 16 w 39"/>
                <a:gd name="T33" fmla="*/ 14 h 24"/>
                <a:gd name="T34" fmla="*/ 16 w 39"/>
                <a:gd name="T35" fmla="*/ 13 h 24"/>
                <a:gd name="T36" fmla="*/ 17 w 39"/>
                <a:gd name="T37" fmla="*/ 13 h 24"/>
                <a:gd name="T38" fmla="*/ 17 w 39"/>
                <a:gd name="T39" fmla="*/ 13 h 24"/>
                <a:gd name="T40" fmla="*/ 20 w 39"/>
                <a:gd name="T41" fmla="*/ 12 h 24"/>
                <a:gd name="T42" fmla="*/ 22 w 39"/>
                <a:gd name="T43" fmla="*/ 12 h 24"/>
                <a:gd name="T44" fmla="*/ 25 w 39"/>
                <a:gd name="T45" fmla="*/ 10 h 24"/>
                <a:gd name="T46" fmla="*/ 27 w 39"/>
                <a:gd name="T47" fmla="*/ 9 h 24"/>
                <a:gd name="T48" fmla="*/ 30 w 39"/>
                <a:gd name="T49" fmla="*/ 9 h 24"/>
                <a:gd name="T50" fmla="*/ 33 w 39"/>
                <a:gd name="T51" fmla="*/ 8 h 24"/>
                <a:gd name="T52" fmla="*/ 35 w 39"/>
                <a:gd name="T53" fmla="*/ 6 h 24"/>
                <a:gd name="T54" fmla="*/ 36 w 39"/>
                <a:gd name="T55" fmla="*/ 4 h 24"/>
                <a:gd name="T56" fmla="*/ 39 w 39"/>
                <a:gd name="T57" fmla="*/ 2 h 24"/>
                <a:gd name="T58" fmla="*/ 39 w 39"/>
                <a:gd name="T59" fmla="*/ 0 h 24"/>
                <a:gd name="T60" fmla="*/ 38 w 39"/>
                <a:gd name="T61" fmla="*/ 2 h 24"/>
                <a:gd name="T62" fmla="*/ 36 w 39"/>
                <a:gd name="T63" fmla="*/ 4 h 24"/>
                <a:gd name="T64" fmla="*/ 35 w 39"/>
                <a:gd name="T65" fmla="*/ 6 h 24"/>
                <a:gd name="T66" fmla="*/ 32 w 39"/>
                <a:gd name="T67" fmla="*/ 6 h 24"/>
                <a:gd name="T68" fmla="*/ 29 w 39"/>
                <a:gd name="T69" fmla="*/ 8 h 24"/>
                <a:gd name="T70" fmla="*/ 27 w 39"/>
                <a:gd name="T71" fmla="*/ 9 h 24"/>
                <a:gd name="T72" fmla="*/ 24 w 39"/>
                <a:gd name="T73" fmla="*/ 9 h 24"/>
                <a:gd name="T74" fmla="*/ 21 w 39"/>
                <a:gd name="T75" fmla="*/ 9 h 24"/>
                <a:gd name="T76" fmla="*/ 18 w 39"/>
                <a:gd name="T77" fmla="*/ 10 h 24"/>
                <a:gd name="T78" fmla="*/ 16 w 39"/>
                <a:gd name="T79" fmla="*/ 10 h 24"/>
                <a:gd name="T80" fmla="*/ 16 w 39"/>
                <a:gd name="T81" fmla="*/ 11 h 24"/>
                <a:gd name="T82" fmla="*/ 15 w 39"/>
                <a:gd name="T83" fmla="*/ 11 h 24"/>
                <a:gd name="T84" fmla="*/ 14 w 39"/>
                <a:gd name="T85" fmla="*/ 12 h 24"/>
                <a:gd name="T86" fmla="*/ 14 w 39"/>
                <a:gd name="T87" fmla="*/ 12 h 24"/>
                <a:gd name="T88" fmla="*/ 13 w 39"/>
                <a:gd name="T89" fmla="*/ 12 h 24"/>
                <a:gd name="T90" fmla="*/ 13 w 39"/>
                <a:gd name="T91" fmla="*/ 13 h 24"/>
                <a:gd name="T92" fmla="*/ 13 w 39"/>
                <a:gd name="T93" fmla="*/ 14 h 24"/>
                <a:gd name="T94" fmla="*/ 12 w 39"/>
                <a:gd name="T95" fmla="*/ 14 h 24"/>
                <a:gd name="T96" fmla="*/ 11 w 39"/>
                <a:gd name="T97" fmla="*/ 15 h 24"/>
                <a:gd name="T98" fmla="*/ 10 w 39"/>
                <a:gd name="T99" fmla="*/ 15 h 24"/>
                <a:gd name="T100" fmla="*/ 8 w 39"/>
                <a:gd name="T101" fmla="*/ 16 h 24"/>
                <a:gd name="T102" fmla="*/ 7 w 39"/>
                <a:gd name="T103" fmla="*/ 18 h 24"/>
                <a:gd name="T104" fmla="*/ 7 w 39"/>
                <a:gd name="T105" fmla="*/ 19 h 24"/>
                <a:gd name="T106" fmla="*/ 6 w 39"/>
                <a:gd name="T107" fmla="*/ 20 h 24"/>
                <a:gd name="T108" fmla="*/ 5 w 39"/>
                <a:gd name="T109" fmla="*/ 21 h 24"/>
                <a:gd name="T110" fmla="*/ 4 w 39"/>
                <a:gd name="T111" fmla="*/ 22 h 24"/>
                <a:gd name="T112" fmla="*/ 3 w 39"/>
                <a:gd name="T113" fmla="*/ 23 h 24"/>
                <a:gd name="T114" fmla="*/ 1 w 39"/>
                <a:gd name="T115" fmla="*/ 23 h 24"/>
                <a:gd name="T116" fmla="*/ 0 w 39"/>
                <a:gd name="T117" fmla="*/ 24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24"/>
                <a:gd name="T179" fmla="*/ 39 w 39"/>
                <a:gd name="T180" fmla="*/ 24 h 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24">
                  <a:moveTo>
                    <a:pt x="0" y="24"/>
                  </a:moveTo>
                  <a:lnTo>
                    <a:pt x="1" y="23"/>
                  </a:lnTo>
                  <a:lnTo>
                    <a:pt x="3" y="23"/>
                  </a:lnTo>
                  <a:lnTo>
                    <a:pt x="4" y="23"/>
                  </a:lnTo>
                  <a:lnTo>
                    <a:pt x="5" y="22"/>
                  </a:lnTo>
                  <a:lnTo>
                    <a:pt x="7" y="20"/>
                  </a:lnTo>
                  <a:lnTo>
                    <a:pt x="9" y="19"/>
                  </a:lnTo>
                  <a:lnTo>
                    <a:pt x="10" y="18"/>
                  </a:lnTo>
                  <a:lnTo>
                    <a:pt x="11" y="17"/>
                  </a:lnTo>
                  <a:lnTo>
                    <a:pt x="13" y="16"/>
                  </a:lnTo>
                  <a:lnTo>
                    <a:pt x="14" y="16"/>
                  </a:lnTo>
                  <a:lnTo>
                    <a:pt x="14" y="15"/>
                  </a:lnTo>
                  <a:lnTo>
                    <a:pt x="15" y="15"/>
                  </a:lnTo>
                  <a:lnTo>
                    <a:pt x="16" y="15"/>
                  </a:lnTo>
                  <a:lnTo>
                    <a:pt x="16" y="14"/>
                  </a:lnTo>
                  <a:lnTo>
                    <a:pt x="16" y="13"/>
                  </a:lnTo>
                  <a:lnTo>
                    <a:pt x="17" y="13"/>
                  </a:lnTo>
                  <a:lnTo>
                    <a:pt x="20" y="12"/>
                  </a:lnTo>
                  <a:lnTo>
                    <a:pt x="22" y="12"/>
                  </a:lnTo>
                  <a:lnTo>
                    <a:pt x="25" y="10"/>
                  </a:lnTo>
                  <a:lnTo>
                    <a:pt x="27" y="9"/>
                  </a:lnTo>
                  <a:lnTo>
                    <a:pt x="30" y="9"/>
                  </a:lnTo>
                  <a:lnTo>
                    <a:pt x="33" y="8"/>
                  </a:lnTo>
                  <a:lnTo>
                    <a:pt x="35" y="6"/>
                  </a:lnTo>
                  <a:lnTo>
                    <a:pt x="36" y="4"/>
                  </a:lnTo>
                  <a:lnTo>
                    <a:pt x="39" y="2"/>
                  </a:lnTo>
                  <a:lnTo>
                    <a:pt x="39" y="0"/>
                  </a:lnTo>
                  <a:lnTo>
                    <a:pt x="38" y="2"/>
                  </a:lnTo>
                  <a:lnTo>
                    <a:pt x="36" y="4"/>
                  </a:lnTo>
                  <a:lnTo>
                    <a:pt x="35" y="6"/>
                  </a:lnTo>
                  <a:lnTo>
                    <a:pt x="32" y="6"/>
                  </a:lnTo>
                  <a:lnTo>
                    <a:pt x="29" y="8"/>
                  </a:lnTo>
                  <a:lnTo>
                    <a:pt x="27" y="9"/>
                  </a:lnTo>
                  <a:lnTo>
                    <a:pt x="24" y="9"/>
                  </a:lnTo>
                  <a:lnTo>
                    <a:pt x="21" y="9"/>
                  </a:lnTo>
                  <a:lnTo>
                    <a:pt x="18" y="10"/>
                  </a:lnTo>
                  <a:lnTo>
                    <a:pt x="16" y="10"/>
                  </a:lnTo>
                  <a:lnTo>
                    <a:pt x="16" y="11"/>
                  </a:lnTo>
                  <a:lnTo>
                    <a:pt x="15" y="11"/>
                  </a:lnTo>
                  <a:lnTo>
                    <a:pt x="14" y="12"/>
                  </a:lnTo>
                  <a:lnTo>
                    <a:pt x="13" y="12"/>
                  </a:lnTo>
                  <a:lnTo>
                    <a:pt x="13" y="13"/>
                  </a:lnTo>
                  <a:lnTo>
                    <a:pt x="13" y="14"/>
                  </a:lnTo>
                  <a:lnTo>
                    <a:pt x="12" y="14"/>
                  </a:lnTo>
                  <a:lnTo>
                    <a:pt x="11" y="15"/>
                  </a:lnTo>
                  <a:lnTo>
                    <a:pt x="10" y="15"/>
                  </a:lnTo>
                  <a:lnTo>
                    <a:pt x="8" y="16"/>
                  </a:lnTo>
                  <a:lnTo>
                    <a:pt x="7" y="18"/>
                  </a:lnTo>
                  <a:lnTo>
                    <a:pt x="7" y="19"/>
                  </a:lnTo>
                  <a:lnTo>
                    <a:pt x="6" y="20"/>
                  </a:lnTo>
                  <a:lnTo>
                    <a:pt x="5" y="21"/>
                  </a:lnTo>
                  <a:lnTo>
                    <a:pt x="4" y="22"/>
                  </a:lnTo>
                  <a:lnTo>
                    <a:pt x="3" y="23"/>
                  </a:lnTo>
                  <a:lnTo>
                    <a:pt x="1" y="23"/>
                  </a:lnTo>
                  <a:lnTo>
                    <a:pt x="0" y="24"/>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9" name="Freeform 368"/>
            <p:cNvSpPr>
              <a:spLocks/>
            </p:cNvSpPr>
            <p:nvPr/>
          </p:nvSpPr>
          <p:spPr bwMode="auto">
            <a:xfrm>
              <a:off x="3284" y="1808"/>
              <a:ext cx="39" cy="24"/>
            </a:xfrm>
            <a:custGeom>
              <a:avLst/>
              <a:gdLst>
                <a:gd name="T0" fmla="*/ 0 w 39"/>
                <a:gd name="T1" fmla="*/ 24 h 24"/>
                <a:gd name="T2" fmla="*/ 1 w 39"/>
                <a:gd name="T3" fmla="*/ 23 h 24"/>
                <a:gd name="T4" fmla="*/ 3 w 39"/>
                <a:gd name="T5" fmla="*/ 23 h 24"/>
                <a:gd name="T6" fmla="*/ 4 w 39"/>
                <a:gd name="T7" fmla="*/ 23 h 24"/>
                <a:gd name="T8" fmla="*/ 5 w 39"/>
                <a:gd name="T9" fmla="*/ 22 h 24"/>
                <a:gd name="T10" fmla="*/ 7 w 39"/>
                <a:gd name="T11" fmla="*/ 20 h 24"/>
                <a:gd name="T12" fmla="*/ 7 w 39"/>
                <a:gd name="T13" fmla="*/ 20 h 24"/>
                <a:gd name="T14" fmla="*/ 9 w 39"/>
                <a:gd name="T15" fmla="*/ 19 h 24"/>
                <a:gd name="T16" fmla="*/ 10 w 39"/>
                <a:gd name="T17" fmla="*/ 18 h 24"/>
                <a:gd name="T18" fmla="*/ 11 w 39"/>
                <a:gd name="T19" fmla="*/ 17 h 24"/>
                <a:gd name="T20" fmla="*/ 13 w 39"/>
                <a:gd name="T21" fmla="*/ 16 h 24"/>
                <a:gd name="T22" fmla="*/ 13 w 39"/>
                <a:gd name="T23" fmla="*/ 16 h 24"/>
                <a:gd name="T24" fmla="*/ 14 w 39"/>
                <a:gd name="T25" fmla="*/ 16 h 24"/>
                <a:gd name="T26" fmla="*/ 14 w 39"/>
                <a:gd name="T27" fmla="*/ 15 h 24"/>
                <a:gd name="T28" fmla="*/ 15 w 39"/>
                <a:gd name="T29" fmla="*/ 15 h 24"/>
                <a:gd name="T30" fmla="*/ 16 w 39"/>
                <a:gd name="T31" fmla="*/ 15 h 24"/>
                <a:gd name="T32" fmla="*/ 16 w 39"/>
                <a:gd name="T33" fmla="*/ 14 h 24"/>
                <a:gd name="T34" fmla="*/ 16 w 39"/>
                <a:gd name="T35" fmla="*/ 13 h 24"/>
                <a:gd name="T36" fmla="*/ 17 w 39"/>
                <a:gd name="T37" fmla="*/ 13 h 24"/>
                <a:gd name="T38" fmla="*/ 17 w 39"/>
                <a:gd name="T39" fmla="*/ 13 h 24"/>
                <a:gd name="T40" fmla="*/ 20 w 39"/>
                <a:gd name="T41" fmla="*/ 12 h 24"/>
                <a:gd name="T42" fmla="*/ 22 w 39"/>
                <a:gd name="T43" fmla="*/ 12 h 24"/>
                <a:gd name="T44" fmla="*/ 25 w 39"/>
                <a:gd name="T45" fmla="*/ 10 h 24"/>
                <a:gd name="T46" fmla="*/ 27 w 39"/>
                <a:gd name="T47" fmla="*/ 9 h 24"/>
                <a:gd name="T48" fmla="*/ 30 w 39"/>
                <a:gd name="T49" fmla="*/ 9 h 24"/>
                <a:gd name="T50" fmla="*/ 33 w 39"/>
                <a:gd name="T51" fmla="*/ 8 h 24"/>
                <a:gd name="T52" fmla="*/ 35 w 39"/>
                <a:gd name="T53" fmla="*/ 6 h 24"/>
                <a:gd name="T54" fmla="*/ 36 w 39"/>
                <a:gd name="T55" fmla="*/ 4 h 24"/>
                <a:gd name="T56" fmla="*/ 39 w 39"/>
                <a:gd name="T57" fmla="*/ 2 h 24"/>
                <a:gd name="T58" fmla="*/ 39 w 39"/>
                <a:gd name="T59" fmla="*/ 0 h 24"/>
                <a:gd name="T60" fmla="*/ 38 w 39"/>
                <a:gd name="T61" fmla="*/ 2 h 24"/>
                <a:gd name="T62" fmla="*/ 36 w 39"/>
                <a:gd name="T63" fmla="*/ 4 h 24"/>
                <a:gd name="T64" fmla="*/ 35 w 39"/>
                <a:gd name="T65" fmla="*/ 6 h 24"/>
                <a:gd name="T66" fmla="*/ 32 w 39"/>
                <a:gd name="T67" fmla="*/ 6 h 24"/>
                <a:gd name="T68" fmla="*/ 29 w 39"/>
                <a:gd name="T69" fmla="*/ 8 h 24"/>
                <a:gd name="T70" fmla="*/ 27 w 39"/>
                <a:gd name="T71" fmla="*/ 9 h 24"/>
                <a:gd name="T72" fmla="*/ 24 w 39"/>
                <a:gd name="T73" fmla="*/ 9 h 24"/>
                <a:gd name="T74" fmla="*/ 21 w 39"/>
                <a:gd name="T75" fmla="*/ 9 h 24"/>
                <a:gd name="T76" fmla="*/ 18 w 39"/>
                <a:gd name="T77" fmla="*/ 10 h 24"/>
                <a:gd name="T78" fmla="*/ 16 w 39"/>
                <a:gd name="T79" fmla="*/ 10 h 24"/>
                <a:gd name="T80" fmla="*/ 16 w 39"/>
                <a:gd name="T81" fmla="*/ 11 h 24"/>
                <a:gd name="T82" fmla="*/ 15 w 39"/>
                <a:gd name="T83" fmla="*/ 11 h 24"/>
                <a:gd name="T84" fmla="*/ 14 w 39"/>
                <a:gd name="T85" fmla="*/ 12 h 24"/>
                <a:gd name="T86" fmla="*/ 14 w 39"/>
                <a:gd name="T87" fmla="*/ 12 h 24"/>
                <a:gd name="T88" fmla="*/ 13 w 39"/>
                <a:gd name="T89" fmla="*/ 12 h 24"/>
                <a:gd name="T90" fmla="*/ 13 w 39"/>
                <a:gd name="T91" fmla="*/ 13 h 24"/>
                <a:gd name="T92" fmla="*/ 13 w 39"/>
                <a:gd name="T93" fmla="*/ 14 h 24"/>
                <a:gd name="T94" fmla="*/ 12 w 39"/>
                <a:gd name="T95" fmla="*/ 14 h 24"/>
                <a:gd name="T96" fmla="*/ 11 w 39"/>
                <a:gd name="T97" fmla="*/ 15 h 24"/>
                <a:gd name="T98" fmla="*/ 10 w 39"/>
                <a:gd name="T99" fmla="*/ 15 h 24"/>
                <a:gd name="T100" fmla="*/ 8 w 39"/>
                <a:gd name="T101" fmla="*/ 16 h 24"/>
                <a:gd name="T102" fmla="*/ 7 w 39"/>
                <a:gd name="T103" fmla="*/ 18 h 24"/>
                <a:gd name="T104" fmla="*/ 7 w 39"/>
                <a:gd name="T105" fmla="*/ 19 h 24"/>
                <a:gd name="T106" fmla="*/ 6 w 39"/>
                <a:gd name="T107" fmla="*/ 20 h 24"/>
                <a:gd name="T108" fmla="*/ 5 w 39"/>
                <a:gd name="T109" fmla="*/ 21 h 24"/>
                <a:gd name="T110" fmla="*/ 4 w 39"/>
                <a:gd name="T111" fmla="*/ 22 h 24"/>
                <a:gd name="T112" fmla="*/ 3 w 39"/>
                <a:gd name="T113" fmla="*/ 23 h 24"/>
                <a:gd name="T114" fmla="*/ 1 w 39"/>
                <a:gd name="T115" fmla="*/ 23 h 24"/>
                <a:gd name="T116" fmla="*/ 0 w 39"/>
                <a:gd name="T117" fmla="*/ 24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24"/>
                <a:gd name="T179" fmla="*/ 39 w 39"/>
                <a:gd name="T180" fmla="*/ 24 h 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24">
                  <a:moveTo>
                    <a:pt x="0" y="24"/>
                  </a:moveTo>
                  <a:lnTo>
                    <a:pt x="1" y="23"/>
                  </a:lnTo>
                  <a:lnTo>
                    <a:pt x="3" y="23"/>
                  </a:lnTo>
                  <a:lnTo>
                    <a:pt x="4" y="23"/>
                  </a:lnTo>
                  <a:lnTo>
                    <a:pt x="5" y="22"/>
                  </a:lnTo>
                  <a:lnTo>
                    <a:pt x="7" y="20"/>
                  </a:lnTo>
                  <a:lnTo>
                    <a:pt x="9" y="19"/>
                  </a:lnTo>
                  <a:lnTo>
                    <a:pt x="10" y="18"/>
                  </a:lnTo>
                  <a:lnTo>
                    <a:pt x="11" y="17"/>
                  </a:lnTo>
                  <a:lnTo>
                    <a:pt x="13" y="16"/>
                  </a:lnTo>
                  <a:lnTo>
                    <a:pt x="14" y="16"/>
                  </a:lnTo>
                  <a:lnTo>
                    <a:pt x="14" y="15"/>
                  </a:lnTo>
                  <a:lnTo>
                    <a:pt x="15" y="15"/>
                  </a:lnTo>
                  <a:lnTo>
                    <a:pt x="16" y="15"/>
                  </a:lnTo>
                  <a:lnTo>
                    <a:pt x="16" y="14"/>
                  </a:lnTo>
                  <a:lnTo>
                    <a:pt x="16" y="13"/>
                  </a:lnTo>
                  <a:lnTo>
                    <a:pt x="17" y="13"/>
                  </a:lnTo>
                  <a:lnTo>
                    <a:pt x="20" y="12"/>
                  </a:lnTo>
                  <a:lnTo>
                    <a:pt x="22" y="12"/>
                  </a:lnTo>
                  <a:lnTo>
                    <a:pt x="25" y="10"/>
                  </a:lnTo>
                  <a:lnTo>
                    <a:pt x="27" y="9"/>
                  </a:lnTo>
                  <a:lnTo>
                    <a:pt x="30" y="9"/>
                  </a:lnTo>
                  <a:lnTo>
                    <a:pt x="33" y="8"/>
                  </a:lnTo>
                  <a:lnTo>
                    <a:pt x="35" y="6"/>
                  </a:lnTo>
                  <a:lnTo>
                    <a:pt x="36" y="4"/>
                  </a:lnTo>
                  <a:lnTo>
                    <a:pt x="39" y="2"/>
                  </a:lnTo>
                  <a:lnTo>
                    <a:pt x="39" y="0"/>
                  </a:lnTo>
                  <a:lnTo>
                    <a:pt x="38" y="2"/>
                  </a:lnTo>
                  <a:lnTo>
                    <a:pt x="36" y="4"/>
                  </a:lnTo>
                  <a:lnTo>
                    <a:pt x="35" y="6"/>
                  </a:lnTo>
                  <a:lnTo>
                    <a:pt x="32" y="6"/>
                  </a:lnTo>
                  <a:lnTo>
                    <a:pt x="29" y="8"/>
                  </a:lnTo>
                  <a:lnTo>
                    <a:pt x="27" y="9"/>
                  </a:lnTo>
                  <a:lnTo>
                    <a:pt x="24" y="9"/>
                  </a:lnTo>
                  <a:lnTo>
                    <a:pt x="21" y="9"/>
                  </a:lnTo>
                  <a:lnTo>
                    <a:pt x="18" y="10"/>
                  </a:lnTo>
                  <a:lnTo>
                    <a:pt x="16" y="10"/>
                  </a:lnTo>
                  <a:lnTo>
                    <a:pt x="16" y="11"/>
                  </a:lnTo>
                  <a:lnTo>
                    <a:pt x="15" y="11"/>
                  </a:lnTo>
                  <a:lnTo>
                    <a:pt x="14" y="12"/>
                  </a:lnTo>
                  <a:lnTo>
                    <a:pt x="13" y="12"/>
                  </a:lnTo>
                  <a:lnTo>
                    <a:pt x="13" y="13"/>
                  </a:lnTo>
                  <a:lnTo>
                    <a:pt x="13" y="14"/>
                  </a:lnTo>
                  <a:lnTo>
                    <a:pt x="12" y="14"/>
                  </a:lnTo>
                  <a:lnTo>
                    <a:pt x="11" y="15"/>
                  </a:lnTo>
                  <a:lnTo>
                    <a:pt x="10" y="15"/>
                  </a:lnTo>
                  <a:lnTo>
                    <a:pt x="8" y="16"/>
                  </a:lnTo>
                  <a:lnTo>
                    <a:pt x="7" y="18"/>
                  </a:lnTo>
                  <a:lnTo>
                    <a:pt x="7" y="19"/>
                  </a:lnTo>
                  <a:lnTo>
                    <a:pt x="6" y="20"/>
                  </a:lnTo>
                  <a:lnTo>
                    <a:pt x="5" y="21"/>
                  </a:lnTo>
                  <a:lnTo>
                    <a:pt x="4" y="22"/>
                  </a:lnTo>
                  <a:lnTo>
                    <a:pt x="3" y="23"/>
                  </a:lnTo>
                  <a:lnTo>
                    <a:pt x="1" y="23"/>
                  </a:lnTo>
                  <a:lnTo>
                    <a:pt x="0" y="24"/>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0" name="Freeform 369"/>
            <p:cNvSpPr>
              <a:spLocks/>
            </p:cNvSpPr>
            <p:nvPr/>
          </p:nvSpPr>
          <p:spPr bwMode="auto">
            <a:xfrm>
              <a:off x="3284" y="1808"/>
              <a:ext cx="39" cy="24"/>
            </a:xfrm>
            <a:custGeom>
              <a:avLst/>
              <a:gdLst>
                <a:gd name="T0" fmla="*/ 0 w 39"/>
                <a:gd name="T1" fmla="*/ 24 h 24"/>
                <a:gd name="T2" fmla="*/ 1 w 39"/>
                <a:gd name="T3" fmla="*/ 23 h 24"/>
                <a:gd name="T4" fmla="*/ 3 w 39"/>
                <a:gd name="T5" fmla="*/ 23 h 24"/>
                <a:gd name="T6" fmla="*/ 4 w 39"/>
                <a:gd name="T7" fmla="*/ 23 h 24"/>
                <a:gd name="T8" fmla="*/ 5 w 39"/>
                <a:gd name="T9" fmla="*/ 22 h 24"/>
                <a:gd name="T10" fmla="*/ 7 w 39"/>
                <a:gd name="T11" fmla="*/ 20 h 24"/>
                <a:gd name="T12" fmla="*/ 7 w 39"/>
                <a:gd name="T13" fmla="*/ 20 h 24"/>
                <a:gd name="T14" fmla="*/ 9 w 39"/>
                <a:gd name="T15" fmla="*/ 19 h 24"/>
                <a:gd name="T16" fmla="*/ 10 w 39"/>
                <a:gd name="T17" fmla="*/ 18 h 24"/>
                <a:gd name="T18" fmla="*/ 11 w 39"/>
                <a:gd name="T19" fmla="*/ 17 h 24"/>
                <a:gd name="T20" fmla="*/ 13 w 39"/>
                <a:gd name="T21" fmla="*/ 16 h 24"/>
                <a:gd name="T22" fmla="*/ 13 w 39"/>
                <a:gd name="T23" fmla="*/ 16 h 24"/>
                <a:gd name="T24" fmla="*/ 14 w 39"/>
                <a:gd name="T25" fmla="*/ 16 h 24"/>
                <a:gd name="T26" fmla="*/ 14 w 39"/>
                <a:gd name="T27" fmla="*/ 15 h 24"/>
                <a:gd name="T28" fmla="*/ 15 w 39"/>
                <a:gd name="T29" fmla="*/ 15 h 24"/>
                <a:gd name="T30" fmla="*/ 16 w 39"/>
                <a:gd name="T31" fmla="*/ 15 h 24"/>
                <a:gd name="T32" fmla="*/ 16 w 39"/>
                <a:gd name="T33" fmla="*/ 14 h 24"/>
                <a:gd name="T34" fmla="*/ 16 w 39"/>
                <a:gd name="T35" fmla="*/ 13 h 24"/>
                <a:gd name="T36" fmla="*/ 17 w 39"/>
                <a:gd name="T37" fmla="*/ 13 h 24"/>
                <a:gd name="T38" fmla="*/ 17 w 39"/>
                <a:gd name="T39" fmla="*/ 13 h 24"/>
                <a:gd name="T40" fmla="*/ 20 w 39"/>
                <a:gd name="T41" fmla="*/ 12 h 24"/>
                <a:gd name="T42" fmla="*/ 22 w 39"/>
                <a:gd name="T43" fmla="*/ 12 h 24"/>
                <a:gd name="T44" fmla="*/ 25 w 39"/>
                <a:gd name="T45" fmla="*/ 10 h 24"/>
                <a:gd name="T46" fmla="*/ 27 w 39"/>
                <a:gd name="T47" fmla="*/ 9 h 24"/>
                <a:gd name="T48" fmla="*/ 30 w 39"/>
                <a:gd name="T49" fmla="*/ 9 h 24"/>
                <a:gd name="T50" fmla="*/ 33 w 39"/>
                <a:gd name="T51" fmla="*/ 8 h 24"/>
                <a:gd name="T52" fmla="*/ 35 w 39"/>
                <a:gd name="T53" fmla="*/ 6 h 24"/>
                <a:gd name="T54" fmla="*/ 36 w 39"/>
                <a:gd name="T55" fmla="*/ 4 h 24"/>
                <a:gd name="T56" fmla="*/ 39 w 39"/>
                <a:gd name="T57" fmla="*/ 2 h 24"/>
                <a:gd name="T58" fmla="*/ 39 w 39"/>
                <a:gd name="T59" fmla="*/ 0 h 24"/>
                <a:gd name="T60" fmla="*/ 38 w 39"/>
                <a:gd name="T61" fmla="*/ 2 h 24"/>
                <a:gd name="T62" fmla="*/ 36 w 39"/>
                <a:gd name="T63" fmla="*/ 4 h 24"/>
                <a:gd name="T64" fmla="*/ 35 w 39"/>
                <a:gd name="T65" fmla="*/ 6 h 24"/>
                <a:gd name="T66" fmla="*/ 32 w 39"/>
                <a:gd name="T67" fmla="*/ 6 h 24"/>
                <a:gd name="T68" fmla="*/ 29 w 39"/>
                <a:gd name="T69" fmla="*/ 8 h 24"/>
                <a:gd name="T70" fmla="*/ 27 w 39"/>
                <a:gd name="T71" fmla="*/ 9 h 24"/>
                <a:gd name="T72" fmla="*/ 24 w 39"/>
                <a:gd name="T73" fmla="*/ 9 h 24"/>
                <a:gd name="T74" fmla="*/ 21 w 39"/>
                <a:gd name="T75" fmla="*/ 9 h 24"/>
                <a:gd name="T76" fmla="*/ 18 w 39"/>
                <a:gd name="T77" fmla="*/ 10 h 24"/>
                <a:gd name="T78" fmla="*/ 16 w 39"/>
                <a:gd name="T79" fmla="*/ 10 h 24"/>
                <a:gd name="T80" fmla="*/ 16 w 39"/>
                <a:gd name="T81" fmla="*/ 11 h 24"/>
                <a:gd name="T82" fmla="*/ 15 w 39"/>
                <a:gd name="T83" fmla="*/ 11 h 24"/>
                <a:gd name="T84" fmla="*/ 14 w 39"/>
                <a:gd name="T85" fmla="*/ 12 h 24"/>
                <a:gd name="T86" fmla="*/ 14 w 39"/>
                <a:gd name="T87" fmla="*/ 12 h 24"/>
                <a:gd name="T88" fmla="*/ 13 w 39"/>
                <a:gd name="T89" fmla="*/ 12 h 24"/>
                <a:gd name="T90" fmla="*/ 13 w 39"/>
                <a:gd name="T91" fmla="*/ 13 h 24"/>
                <a:gd name="T92" fmla="*/ 13 w 39"/>
                <a:gd name="T93" fmla="*/ 14 h 24"/>
                <a:gd name="T94" fmla="*/ 12 w 39"/>
                <a:gd name="T95" fmla="*/ 14 h 24"/>
                <a:gd name="T96" fmla="*/ 11 w 39"/>
                <a:gd name="T97" fmla="*/ 15 h 24"/>
                <a:gd name="T98" fmla="*/ 10 w 39"/>
                <a:gd name="T99" fmla="*/ 15 h 24"/>
                <a:gd name="T100" fmla="*/ 8 w 39"/>
                <a:gd name="T101" fmla="*/ 16 h 24"/>
                <a:gd name="T102" fmla="*/ 7 w 39"/>
                <a:gd name="T103" fmla="*/ 18 h 24"/>
                <a:gd name="T104" fmla="*/ 7 w 39"/>
                <a:gd name="T105" fmla="*/ 19 h 24"/>
                <a:gd name="T106" fmla="*/ 6 w 39"/>
                <a:gd name="T107" fmla="*/ 20 h 24"/>
                <a:gd name="T108" fmla="*/ 5 w 39"/>
                <a:gd name="T109" fmla="*/ 21 h 24"/>
                <a:gd name="T110" fmla="*/ 4 w 39"/>
                <a:gd name="T111" fmla="*/ 22 h 24"/>
                <a:gd name="T112" fmla="*/ 3 w 39"/>
                <a:gd name="T113" fmla="*/ 23 h 24"/>
                <a:gd name="T114" fmla="*/ 1 w 39"/>
                <a:gd name="T115" fmla="*/ 23 h 24"/>
                <a:gd name="T116" fmla="*/ 0 w 39"/>
                <a:gd name="T117" fmla="*/ 24 h 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24"/>
                <a:gd name="T179" fmla="*/ 39 w 39"/>
                <a:gd name="T180" fmla="*/ 24 h 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24">
                  <a:moveTo>
                    <a:pt x="0" y="24"/>
                  </a:moveTo>
                  <a:lnTo>
                    <a:pt x="1" y="23"/>
                  </a:lnTo>
                  <a:lnTo>
                    <a:pt x="3" y="23"/>
                  </a:lnTo>
                  <a:lnTo>
                    <a:pt x="4" y="23"/>
                  </a:lnTo>
                  <a:lnTo>
                    <a:pt x="5" y="22"/>
                  </a:lnTo>
                  <a:lnTo>
                    <a:pt x="7" y="20"/>
                  </a:lnTo>
                  <a:lnTo>
                    <a:pt x="9" y="19"/>
                  </a:lnTo>
                  <a:lnTo>
                    <a:pt x="10" y="18"/>
                  </a:lnTo>
                  <a:lnTo>
                    <a:pt x="11" y="17"/>
                  </a:lnTo>
                  <a:lnTo>
                    <a:pt x="13" y="16"/>
                  </a:lnTo>
                  <a:lnTo>
                    <a:pt x="14" y="16"/>
                  </a:lnTo>
                  <a:lnTo>
                    <a:pt x="14" y="15"/>
                  </a:lnTo>
                  <a:lnTo>
                    <a:pt x="15" y="15"/>
                  </a:lnTo>
                  <a:lnTo>
                    <a:pt x="16" y="15"/>
                  </a:lnTo>
                  <a:lnTo>
                    <a:pt x="16" y="14"/>
                  </a:lnTo>
                  <a:lnTo>
                    <a:pt x="16" y="13"/>
                  </a:lnTo>
                  <a:lnTo>
                    <a:pt x="17" y="13"/>
                  </a:lnTo>
                  <a:lnTo>
                    <a:pt x="20" y="12"/>
                  </a:lnTo>
                  <a:lnTo>
                    <a:pt x="22" y="12"/>
                  </a:lnTo>
                  <a:lnTo>
                    <a:pt x="25" y="10"/>
                  </a:lnTo>
                  <a:lnTo>
                    <a:pt x="27" y="9"/>
                  </a:lnTo>
                  <a:lnTo>
                    <a:pt x="30" y="9"/>
                  </a:lnTo>
                  <a:lnTo>
                    <a:pt x="33" y="8"/>
                  </a:lnTo>
                  <a:lnTo>
                    <a:pt x="35" y="6"/>
                  </a:lnTo>
                  <a:lnTo>
                    <a:pt x="36" y="4"/>
                  </a:lnTo>
                  <a:lnTo>
                    <a:pt x="39" y="2"/>
                  </a:lnTo>
                  <a:lnTo>
                    <a:pt x="39" y="0"/>
                  </a:lnTo>
                  <a:lnTo>
                    <a:pt x="38" y="2"/>
                  </a:lnTo>
                  <a:lnTo>
                    <a:pt x="36" y="4"/>
                  </a:lnTo>
                  <a:lnTo>
                    <a:pt x="35" y="6"/>
                  </a:lnTo>
                  <a:lnTo>
                    <a:pt x="32" y="6"/>
                  </a:lnTo>
                  <a:lnTo>
                    <a:pt x="29" y="8"/>
                  </a:lnTo>
                  <a:lnTo>
                    <a:pt x="27" y="9"/>
                  </a:lnTo>
                  <a:lnTo>
                    <a:pt x="24" y="9"/>
                  </a:lnTo>
                  <a:lnTo>
                    <a:pt x="21" y="9"/>
                  </a:lnTo>
                  <a:lnTo>
                    <a:pt x="18" y="10"/>
                  </a:lnTo>
                  <a:lnTo>
                    <a:pt x="16" y="10"/>
                  </a:lnTo>
                  <a:lnTo>
                    <a:pt x="16" y="11"/>
                  </a:lnTo>
                  <a:lnTo>
                    <a:pt x="15" y="11"/>
                  </a:lnTo>
                  <a:lnTo>
                    <a:pt x="14" y="12"/>
                  </a:lnTo>
                  <a:lnTo>
                    <a:pt x="13" y="12"/>
                  </a:lnTo>
                  <a:lnTo>
                    <a:pt x="13" y="13"/>
                  </a:lnTo>
                  <a:lnTo>
                    <a:pt x="13" y="14"/>
                  </a:lnTo>
                  <a:lnTo>
                    <a:pt x="12" y="14"/>
                  </a:lnTo>
                  <a:lnTo>
                    <a:pt x="11" y="15"/>
                  </a:lnTo>
                  <a:lnTo>
                    <a:pt x="10" y="15"/>
                  </a:lnTo>
                  <a:lnTo>
                    <a:pt x="8" y="16"/>
                  </a:lnTo>
                  <a:lnTo>
                    <a:pt x="7" y="18"/>
                  </a:lnTo>
                  <a:lnTo>
                    <a:pt x="7" y="19"/>
                  </a:lnTo>
                  <a:lnTo>
                    <a:pt x="6" y="20"/>
                  </a:lnTo>
                  <a:lnTo>
                    <a:pt x="5" y="21"/>
                  </a:lnTo>
                  <a:lnTo>
                    <a:pt x="4" y="22"/>
                  </a:lnTo>
                  <a:lnTo>
                    <a:pt x="3" y="23"/>
                  </a:lnTo>
                  <a:lnTo>
                    <a:pt x="1" y="23"/>
                  </a:lnTo>
                  <a:lnTo>
                    <a:pt x="0" y="24"/>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1" name="Freeform 370"/>
            <p:cNvSpPr>
              <a:spLocks/>
            </p:cNvSpPr>
            <p:nvPr/>
          </p:nvSpPr>
          <p:spPr bwMode="auto">
            <a:xfrm>
              <a:off x="3130" y="1855"/>
              <a:ext cx="108" cy="52"/>
            </a:xfrm>
            <a:custGeom>
              <a:avLst/>
              <a:gdLst>
                <a:gd name="T0" fmla="*/ 65 w 108"/>
                <a:gd name="T1" fmla="*/ 35 h 52"/>
                <a:gd name="T2" fmla="*/ 67 w 108"/>
                <a:gd name="T3" fmla="*/ 34 h 52"/>
                <a:gd name="T4" fmla="*/ 69 w 108"/>
                <a:gd name="T5" fmla="*/ 32 h 52"/>
                <a:gd name="T6" fmla="*/ 71 w 108"/>
                <a:gd name="T7" fmla="*/ 31 h 52"/>
                <a:gd name="T8" fmla="*/ 73 w 108"/>
                <a:gd name="T9" fmla="*/ 29 h 52"/>
                <a:gd name="T10" fmla="*/ 75 w 108"/>
                <a:gd name="T11" fmla="*/ 29 h 52"/>
                <a:gd name="T12" fmla="*/ 81 w 108"/>
                <a:gd name="T13" fmla="*/ 28 h 52"/>
                <a:gd name="T14" fmla="*/ 87 w 108"/>
                <a:gd name="T15" fmla="*/ 26 h 52"/>
                <a:gd name="T16" fmla="*/ 94 w 108"/>
                <a:gd name="T17" fmla="*/ 25 h 52"/>
                <a:gd name="T18" fmla="*/ 101 w 108"/>
                <a:gd name="T19" fmla="*/ 22 h 52"/>
                <a:gd name="T20" fmla="*/ 107 w 108"/>
                <a:gd name="T21" fmla="*/ 19 h 52"/>
                <a:gd name="T22" fmla="*/ 108 w 108"/>
                <a:gd name="T23" fmla="*/ 15 h 52"/>
                <a:gd name="T24" fmla="*/ 108 w 108"/>
                <a:gd name="T25" fmla="*/ 10 h 52"/>
                <a:gd name="T26" fmla="*/ 108 w 108"/>
                <a:gd name="T27" fmla="*/ 6 h 52"/>
                <a:gd name="T28" fmla="*/ 106 w 108"/>
                <a:gd name="T29" fmla="*/ 2 h 52"/>
                <a:gd name="T30" fmla="*/ 105 w 108"/>
                <a:gd name="T31" fmla="*/ 2 h 52"/>
                <a:gd name="T32" fmla="*/ 106 w 108"/>
                <a:gd name="T33" fmla="*/ 6 h 52"/>
                <a:gd name="T34" fmla="*/ 105 w 108"/>
                <a:gd name="T35" fmla="*/ 12 h 52"/>
                <a:gd name="T36" fmla="*/ 102 w 108"/>
                <a:gd name="T37" fmla="*/ 18 h 52"/>
                <a:gd name="T38" fmla="*/ 95 w 108"/>
                <a:gd name="T39" fmla="*/ 21 h 52"/>
                <a:gd name="T40" fmla="*/ 88 w 108"/>
                <a:gd name="T41" fmla="*/ 23 h 52"/>
                <a:gd name="T42" fmla="*/ 84 w 108"/>
                <a:gd name="T43" fmla="*/ 23 h 52"/>
                <a:gd name="T44" fmla="*/ 81 w 108"/>
                <a:gd name="T45" fmla="*/ 23 h 52"/>
                <a:gd name="T46" fmla="*/ 77 w 108"/>
                <a:gd name="T47" fmla="*/ 24 h 52"/>
                <a:gd name="T48" fmla="*/ 72 w 108"/>
                <a:gd name="T49" fmla="*/ 26 h 52"/>
                <a:gd name="T50" fmla="*/ 68 w 108"/>
                <a:gd name="T51" fmla="*/ 28 h 52"/>
                <a:gd name="T52" fmla="*/ 63 w 108"/>
                <a:gd name="T53" fmla="*/ 32 h 52"/>
                <a:gd name="T54" fmla="*/ 58 w 108"/>
                <a:gd name="T55" fmla="*/ 36 h 52"/>
                <a:gd name="T56" fmla="*/ 52 w 108"/>
                <a:gd name="T57" fmla="*/ 41 h 52"/>
                <a:gd name="T58" fmla="*/ 43 w 108"/>
                <a:gd name="T59" fmla="*/ 44 h 52"/>
                <a:gd name="T60" fmla="*/ 34 w 108"/>
                <a:gd name="T61" fmla="*/ 46 h 52"/>
                <a:gd name="T62" fmla="*/ 23 w 108"/>
                <a:gd name="T63" fmla="*/ 48 h 52"/>
                <a:gd name="T64" fmla="*/ 13 w 108"/>
                <a:gd name="T65" fmla="*/ 48 h 52"/>
                <a:gd name="T66" fmla="*/ 5 w 108"/>
                <a:gd name="T67" fmla="*/ 47 h 52"/>
                <a:gd name="T68" fmla="*/ 0 w 108"/>
                <a:gd name="T69" fmla="*/ 46 h 52"/>
                <a:gd name="T70" fmla="*/ 14 w 108"/>
                <a:gd name="T71" fmla="*/ 50 h 52"/>
                <a:gd name="T72" fmla="*/ 28 w 108"/>
                <a:gd name="T73" fmla="*/ 50 h 52"/>
                <a:gd name="T74" fmla="*/ 40 w 108"/>
                <a:gd name="T75" fmla="*/ 48 h 52"/>
                <a:gd name="T76" fmla="*/ 49 w 108"/>
                <a:gd name="T77" fmla="*/ 45 h 52"/>
                <a:gd name="T78" fmla="*/ 57 w 108"/>
                <a:gd name="T79" fmla="*/ 41 h 52"/>
                <a:gd name="T80" fmla="*/ 59 w 108"/>
                <a:gd name="T81" fmla="*/ 41 h 52"/>
                <a:gd name="T82" fmla="*/ 60 w 108"/>
                <a:gd name="T83" fmla="*/ 44 h 52"/>
                <a:gd name="T84" fmla="*/ 61 w 108"/>
                <a:gd name="T85" fmla="*/ 48 h 52"/>
                <a:gd name="T86" fmla="*/ 61 w 108"/>
                <a:gd name="T87" fmla="*/ 51 h 52"/>
                <a:gd name="T88" fmla="*/ 63 w 108"/>
                <a:gd name="T89" fmla="*/ 50 h 52"/>
                <a:gd name="T90" fmla="*/ 65 w 108"/>
                <a:gd name="T91" fmla="*/ 46 h 52"/>
                <a:gd name="T92" fmla="*/ 65 w 108"/>
                <a:gd name="T93" fmla="*/ 43 h 52"/>
                <a:gd name="T94" fmla="*/ 65 w 108"/>
                <a:gd name="T95" fmla="*/ 40 h 52"/>
                <a:gd name="T96" fmla="*/ 64 w 108"/>
                <a:gd name="T97" fmla="*/ 38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
                <a:gd name="T148" fmla="*/ 0 h 52"/>
                <a:gd name="T149" fmla="*/ 108 w 10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 h="52">
                  <a:moveTo>
                    <a:pt x="65" y="36"/>
                  </a:moveTo>
                  <a:lnTo>
                    <a:pt x="65" y="35"/>
                  </a:lnTo>
                  <a:lnTo>
                    <a:pt x="66" y="35"/>
                  </a:lnTo>
                  <a:lnTo>
                    <a:pt x="67" y="34"/>
                  </a:lnTo>
                  <a:lnTo>
                    <a:pt x="68" y="32"/>
                  </a:lnTo>
                  <a:lnTo>
                    <a:pt x="69" y="32"/>
                  </a:lnTo>
                  <a:lnTo>
                    <a:pt x="70" y="31"/>
                  </a:lnTo>
                  <a:lnTo>
                    <a:pt x="71" y="31"/>
                  </a:lnTo>
                  <a:lnTo>
                    <a:pt x="72" y="30"/>
                  </a:lnTo>
                  <a:lnTo>
                    <a:pt x="73" y="29"/>
                  </a:lnTo>
                  <a:lnTo>
                    <a:pt x="75" y="29"/>
                  </a:lnTo>
                  <a:lnTo>
                    <a:pt x="78" y="28"/>
                  </a:lnTo>
                  <a:lnTo>
                    <a:pt x="81" y="28"/>
                  </a:lnTo>
                  <a:lnTo>
                    <a:pt x="84" y="27"/>
                  </a:lnTo>
                  <a:lnTo>
                    <a:pt x="87" y="26"/>
                  </a:lnTo>
                  <a:lnTo>
                    <a:pt x="91" y="26"/>
                  </a:lnTo>
                  <a:lnTo>
                    <a:pt x="94" y="25"/>
                  </a:lnTo>
                  <a:lnTo>
                    <a:pt x="98" y="24"/>
                  </a:lnTo>
                  <a:lnTo>
                    <a:pt x="101" y="22"/>
                  </a:lnTo>
                  <a:lnTo>
                    <a:pt x="105" y="21"/>
                  </a:lnTo>
                  <a:lnTo>
                    <a:pt x="107" y="19"/>
                  </a:lnTo>
                  <a:lnTo>
                    <a:pt x="108" y="17"/>
                  </a:lnTo>
                  <a:lnTo>
                    <a:pt x="108" y="15"/>
                  </a:lnTo>
                  <a:lnTo>
                    <a:pt x="108" y="12"/>
                  </a:lnTo>
                  <a:lnTo>
                    <a:pt x="108" y="10"/>
                  </a:lnTo>
                  <a:lnTo>
                    <a:pt x="108" y="8"/>
                  </a:lnTo>
                  <a:lnTo>
                    <a:pt x="108" y="6"/>
                  </a:lnTo>
                  <a:lnTo>
                    <a:pt x="107" y="3"/>
                  </a:lnTo>
                  <a:lnTo>
                    <a:pt x="106" y="2"/>
                  </a:lnTo>
                  <a:lnTo>
                    <a:pt x="105" y="0"/>
                  </a:lnTo>
                  <a:lnTo>
                    <a:pt x="105" y="2"/>
                  </a:lnTo>
                  <a:lnTo>
                    <a:pt x="106" y="4"/>
                  </a:lnTo>
                  <a:lnTo>
                    <a:pt x="106" y="6"/>
                  </a:lnTo>
                  <a:lnTo>
                    <a:pt x="105" y="9"/>
                  </a:lnTo>
                  <a:lnTo>
                    <a:pt x="105" y="12"/>
                  </a:lnTo>
                  <a:lnTo>
                    <a:pt x="104" y="15"/>
                  </a:lnTo>
                  <a:lnTo>
                    <a:pt x="102" y="18"/>
                  </a:lnTo>
                  <a:lnTo>
                    <a:pt x="99" y="21"/>
                  </a:lnTo>
                  <a:lnTo>
                    <a:pt x="95" y="21"/>
                  </a:lnTo>
                  <a:lnTo>
                    <a:pt x="91" y="22"/>
                  </a:lnTo>
                  <a:lnTo>
                    <a:pt x="88" y="23"/>
                  </a:lnTo>
                  <a:lnTo>
                    <a:pt x="86" y="23"/>
                  </a:lnTo>
                  <a:lnTo>
                    <a:pt x="84" y="23"/>
                  </a:lnTo>
                  <a:lnTo>
                    <a:pt x="82" y="23"/>
                  </a:lnTo>
                  <a:lnTo>
                    <a:pt x="81" y="23"/>
                  </a:lnTo>
                  <a:lnTo>
                    <a:pt x="79" y="24"/>
                  </a:lnTo>
                  <a:lnTo>
                    <a:pt x="77" y="24"/>
                  </a:lnTo>
                  <a:lnTo>
                    <a:pt x="75" y="25"/>
                  </a:lnTo>
                  <a:lnTo>
                    <a:pt x="72" y="26"/>
                  </a:lnTo>
                  <a:lnTo>
                    <a:pt x="70" y="26"/>
                  </a:lnTo>
                  <a:lnTo>
                    <a:pt x="68" y="28"/>
                  </a:lnTo>
                  <a:lnTo>
                    <a:pt x="65" y="29"/>
                  </a:lnTo>
                  <a:lnTo>
                    <a:pt x="63" y="32"/>
                  </a:lnTo>
                  <a:lnTo>
                    <a:pt x="60" y="34"/>
                  </a:lnTo>
                  <a:lnTo>
                    <a:pt x="58" y="36"/>
                  </a:lnTo>
                  <a:lnTo>
                    <a:pt x="54" y="38"/>
                  </a:lnTo>
                  <a:lnTo>
                    <a:pt x="52" y="41"/>
                  </a:lnTo>
                  <a:lnTo>
                    <a:pt x="47" y="42"/>
                  </a:lnTo>
                  <a:lnTo>
                    <a:pt x="43" y="44"/>
                  </a:lnTo>
                  <a:lnTo>
                    <a:pt x="38" y="45"/>
                  </a:lnTo>
                  <a:lnTo>
                    <a:pt x="34" y="46"/>
                  </a:lnTo>
                  <a:lnTo>
                    <a:pt x="28" y="47"/>
                  </a:lnTo>
                  <a:lnTo>
                    <a:pt x="23" y="48"/>
                  </a:lnTo>
                  <a:lnTo>
                    <a:pt x="18" y="48"/>
                  </a:lnTo>
                  <a:lnTo>
                    <a:pt x="13" y="48"/>
                  </a:lnTo>
                  <a:lnTo>
                    <a:pt x="9" y="48"/>
                  </a:lnTo>
                  <a:lnTo>
                    <a:pt x="5" y="47"/>
                  </a:lnTo>
                  <a:lnTo>
                    <a:pt x="2" y="47"/>
                  </a:lnTo>
                  <a:lnTo>
                    <a:pt x="0" y="46"/>
                  </a:lnTo>
                  <a:lnTo>
                    <a:pt x="8" y="49"/>
                  </a:lnTo>
                  <a:lnTo>
                    <a:pt x="14" y="50"/>
                  </a:lnTo>
                  <a:lnTo>
                    <a:pt x="21" y="50"/>
                  </a:lnTo>
                  <a:lnTo>
                    <a:pt x="28" y="50"/>
                  </a:lnTo>
                  <a:lnTo>
                    <a:pt x="34" y="49"/>
                  </a:lnTo>
                  <a:lnTo>
                    <a:pt x="40" y="48"/>
                  </a:lnTo>
                  <a:lnTo>
                    <a:pt x="45" y="46"/>
                  </a:lnTo>
                  <a:lnTo>
                    <a:pt x="49" y="45"/>
                  </a:lnTo>
                  <a:lnTo>
                    <a:pt x="54" y="43"/>
                  </a:lnTo>
                  <a:lnTo>
                    <a:pt x="57" y="41"/>
                  </a:lnTo>
                  <a:lnTo>
                    <a:pt x="58" y="41"/>
                  </a:lnTo>
                  <a:lnTo>
                    <a:pt x="59" y="41"/>
                  </a:lnTo>
                  <a:lnTo>
                    <a:pt x="60" y="42"/>
                  </a:lnTo>
                  <a:lnTo>
                    <a:pt x="60" y="44"/>
                  </a:lnTo>
                  <a:lnTo>
                    <a:pt x="61" y="46"/>
                  </a:lnTo>
                  <a:lnTo>
                    <a:pt x="61" y="48"/>
                  </a:lnTo>
                  <a:lnTo>
                    <a:pt x="61" y="50"/>
                  </a:lnTo>
                  <a:lnTo>
                    <a:pt x="61" y="51"/>
                  </a:lnTo>
                  <a:lnTo>
                    <a:pt x="61" y="52"/>
                  </a:lnTo>
                  <a:lnTo>
                    <a:pt x="63" y="50"/>
                  </a:lnTo>
                  <a:lnTo>
                    <a:pt x="65" y="48"/>
                  </a:lnTo>
                  <a:lnTo>
                    <a:pt x="65" y="46"/>
                  </a:lnTo>
                  <a:lnTo>
                    <a:pt x="66" y="44"/>
                  </a:lnTo>
                  <a:lnTo>
                    <a:pt x="65" y="43"/>
                  </a:lnTo>
                  <a:lnTo>
                    <a:pt x="65" y="41"/>
                  </a:lnTo>
                  <a:lnTo>
                    <a:pt x="65" y="40"/>
                  </a:lnTo>
                  <a:lnTo>
                    <a:pt x="65" y="39"/>
                  </a:lnTo>
                  <a:lnTo>
                    <a:pt x="64" y="38"/>
                  </a:lnTo>
                  <a:lnTo>
                    <a:pt x="65" y="36"/>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2" name="Freeform 371"/>
            <p:cNvSpPr>
              <a:spLocks/>
            </p:cNvSpPr>
            <p:nvPr/>
          </p:nvSpPr>
          <p:spPr bwMode="auto">
            <a:xfrm>
              <a:off x="3130" y="1855"/>
              <a:ext cx="108" cy="52"/>
            </a:xfrm>
            <a:custGeom>
              <a:avLst/>
              <a:gdLst>
                <a:gd name="T0" fmla="*/ 65 w 108"/>
                <a:gd name="T1" fmla="*/ 35 h 52"/>
                <a:gd name="T2" fmla="*/ 67 w 108"/>
                <a:gd name="T3" fmla="*/ 34 h 52"/>
                <a:gd name="T4" fmla="*/ 69 w 108"/>
                <a:gd name="T5" fmla="*/ 32 h 52"/>
                <a:gd name="T6" fmla="*/ 71 w 108"/>
                <a:gd name="T7" fmla="*/ 31 h 52"/>
                <a:gd name="T8" fmla="*/ 73 w 108"/>
                <a:gd name="T9" fmla="*/ 29 h 52"/>
                <a:gd name="T10" fmla="*/ 75 w 108"/>
                <a:gd name="T11" fmla="*/ 29 h 52"/>
                <a:gd name="T12" fmla="*/ 81 w 108"/>
                <a:gd name="T13" fmla="*/ 28 h 52"/>
                <a:gd name="T14" fmla="*/ 87 w 108"/>
                <a:gd name="T15" fmla="*/ 26 h 52"/>
                <a:gd name="T16" fmla="*/ 94 w 108"/>
                <a:gd name="T17" fmla="*/ 25 h 52"/>
                <a:gd name="T18" fmla="*/ 101 w 108"/>
                <a:gd name="T19" fmla="*/ 22 h 52"/>
                <a:gd name="T20" fmla="*/ 107 w 108"/>
                <a:gd name="T21" fmla="*/ 19 h 52"/>
                <a:gd name="T22" fmla="*/ 108 w 108"/>
                <a:gd name="T23" fmla="*/ 15 h 52"/>
                <a:gd name="T24" fmla="*/ 108 w 108"/>
                <a:gd name="T25" fmla="*/ 10 h 52"/>
                <a:gd name="T26" fmla="*/ 108 w 108"/>
                <a:gd name="T27" fmla="*/ 6 h 52"/>
                <a:gd name="T28" fmla="*/ 106 w 108"/>
                <a:gd name="T29" fmla="*/ 2 h 52"/>
                <a:gd name="T30" fmla="*/ 105 w 108"/>
                <a:gd name="T31" fmla="*/ 2 h 52"/>
                <a:gd name="T32" fmla="*/ 106 w 108"/>
                <a:gd name="T33" fmla="*/ 6 h 52"/>
                <a:gd name="T34" fmla="*/ 105 w 108"/>
                <a:gd name="T35" fmla="*/ 12 h 52"/>
                <a:gd name="T36" fmla="*/ 102 w 108"/>
                <a:gd name="T37" fmla="*/ 18 h 52"/>
                <a:gd name="T38" fmla="*/ 95 w 108"/>
                <a:gd name="T39" fmla="*/ 21 h 52"/>
                <a:gd name="T40" fmla="*/ 88 w 108"/>
                <a:gd name="T41" fmla="*/ 23 h 52"/>
                <a:gd name="T42" fmla="*/ 84 w 108"/>
                <a:gd name="T43" fmla="*/ 23 h 52"/>
                <a:gd name="T44" fmla="*/ 81 w 108"/>
                <a:gd name="T45" fmla="*/ 23 h 52"/>
                <a:gd name="T46" fmla="*/ 77 w 108"/>
                <a:gd name="T47" fmla="*/ 24 h 52"/>
                <a:gd name="T48" fmla="*/ 72 w 108"/>
                <a:gd name="T49" fmla="*/ 26 h 52"/>
                <a:gd name="T50" fmla="*/ 68 w 108"/>
                <a:gd name="T51" fmla="*/ 28 h 52"/>
                <a:gd name="T52" fmla="*/ 63 w 108"/>
                <a:gd name="T53" fmla="*/ 32 h 52"/>
                <a:gd name="T54" fmla="*/ 58 w 108"/>
                <a:gd name="T55" fmla="*/ 36 h 52"/>
                <a:gd name="T56" fmla="*/ 52 w 108"/>
                <a:gd name="T57" fmla="*/ 41 h 52"/>
                <a:gd name="T58" fmla="*/ 43 w 108"/>
                <a:gd name="T59" fmla="*/ 44 h 52"/>
                <a:gd name="T60" fmla="*/ 34 w 108"/>
                <a:gd name="T61" fmla="*/ 46 h 52"/>
                <a:gd name="T62" fmla="*/ 23 w 108"/>
                <a:gd name="T63" fmla="*/ 48 h 52"/>
                <a:gd name="T64" fmla="*/ 13 w 108"/>
                <a:gd name="T65" fmla="*/ 48 h 52"/>
                <a:gd name="T66" fmla="*/ 5 w 108"/>
                <a:gd name="T67" fmla="*/ 47 h 52"/>
                <a:gd name="T68" fmla="*/ 0 w 108"/>
                <a:gd name="T69" fmla="*/ 46 h 52"/>
                <a:gd name="T70" fmla="*/ 14 w 108"/>
                <a:gd name="T71" fmla="*/ 50 h 52"/>
                <a:gd name="T72" fmla="*/ 28 w 108"/>
                <a:gd name="T73" fmla="*/ 50 h 52"/>
                <a:gd name="T74" fmla="*/ 40 w 108"/>
                <a:gd name="T75" fmla="*/ 48 h 52"/>
                <a:gd name="T76" fmla="*/ 49 w 108"/>
                <a:gd name="T77" fmla="*/ 45 h 52"/>
                <a:gd name="T78" fmla="*/ 57 w 108"/>
                <a:gd name="T79" fmla="*/ 41 h 52"/>
                <a:gd name="T80" fmla="*/ 59 w 108"/>
                <a:gd name="T81" fmla="*/ 41 h 52"/>
                <a:gd name="T82" fmla="*/ 60 w 108"/>
                <a:gd name="T83" fmla="*/ 44 h 52"/>
                <a:gd name="T84" fmla="*/ 61 w 108"/>
                <a:gd name="T85" fmla="*/ 48 h 52"/>
                <a:gd name="T86" fmla="*/ 61 w 108"/>
                <a:gd name="T87" fmla="*/ 51 h 52"/>
                <a:gd name="T88" fmla="*/ 63 w 108"/>
                <a:gd name="T89" fmla="*/ 50 h 52"/>
                <a:gd name="T90" fmla="*/ 65 w 108"/>
                <a:gd name="T91" fmla="*/ 46 h 52"/>
                <a:gd name="T92" fmla="*/ 65 w 108"/>
                <a:gd name="T93" fmla="*/ 43 h 52"/>
                <a:gd name="T94" fmla="*/ 65 w 108"/>
                <a:gd name="T95" fmla="*/ 40 h 52"/>
                <a:gd name="T96" fmla="*/ 64 w 108"/>
                <a:gd name="T97" fmla="*/ 38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
                <a:gd name="T148" fmla="*/ 0 h 52"/>
                <a:gd name="T149" fmla="*/ 108 w 10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 h="52">
                  <a:moveTo>
                    <a:pt x="65" y="36"/>
                  </a:moveTo>
                  <a:lnTo>
                    <a:pt x="65" y="35"/>
                  </a:lnTo>
                  <a:lnTo>
                    <a:pt x="66" y="35"/>
                  </a:lnTo>
                  <a:lnTo>
                    <a:pt x="67" y="34"/>
                  </a:lnTo>
                  <a:lnTo>
                    <a:pt x="68" y="32"/>
                  </a:lnTo>
                  <a:lnTo>
                    <a:pt x="69" y="32"/>
                  </a:lnTo>
                  <a:lnTo>
                    <a:pt x="70" y="31"/>
                  </a:lnTo>
                  <a:lnTo>
                    <a:pt x="71" y="31"/>
                  </a:lnTo>
                  <a:lnTo>
                    <a:pt x="72" y="30"/>
                  </a:lnTo>
                  <a:lnTo>
                    <a:pt x="73" y="29"/>
                  </a:lnTo>
                  <a:lnTo>
                    <a:pt x="75" y="29"/>
                  </a:lnTo>
                  <a:lnTo>
                    <a:pt x="78" y="28"/>
                  </a:lnTo>
                  <a:lnTo>
                    <a:pt x="81" y="28"/>
                  </a:lnTo>
                  <a:lnTo>
                    <a:pt x="84" y="27"/>
                  </a:lnTo>
                  <a:lnTo>
                    <a:pt x="87" y="26"/>
                  </a:lnTo>
                  <a:lnTo>
                    <a:pt x="91" y="26"/>
                  </a:lnTo>
                  <a:lnTo>
                    <a:pt x="94" y="25"/>
                  </a:lnTo>
                  <a:lnTo>
                    <a:pt x="98" y="24"/>
                  </a:lnTo>
                  <a:lnTo>
                    <a:pt x="101" y="22"/>
                  </a:lnTo>
                  <a:lnTo>
                    <a:pt x="105" y="21"/>
                  </a:lnTo>
                  <a:lnTo>
                    <a:pt x="107" y="19"/>
                  </a:lnTo>
                  <a:lnTo>
                    <a:pt x="108" y="17"/>
                  </a:lnTo>
                  <a:lnTo>
                    <a:pt x="108" y="15"/>
                  </a:lnTo>
                  <a:lnTo>
                    <a:pt x="108" y="12"/>
                  </a:lnTo>
                  <a:lnTo>
                    <a:pt x="108" y="10"/>
                  </a:lnTo>
                  <a:lnTo>
                    <a:pt x="108" y="8"/>
                  </a:lnTo>
                  <a:lnTo>
                    <a:pt x="108" y="6"/>
                  </a:lnTo>
                  <a:lnTo>
                    <a:pt x="107" y="3"/>
                  </a:lnTo>
                  <a:lnTo>
                    <a:pt x="106" y="2"/>
                  </a:lnTo>
                  <a:lnTo>
                    <a:pt x="105" y="0"/>
                  </a:lnTo>
                  <a:lnTo>
                    <a:pt x="105" y="2"/>
                  </a:lnTo>
                  <a:lnTo>
                    <a:pt x="106" y="4"/>
                  </a:lnTo>
                  <a:lnTo>
                    <a:pt x="106" y="6"/>
                  </a:lnTo>
                  <a:lnTo>
                    <a:pt x="105" y="9"/>
                  </a:lnTo>
                  <a:lnTo>
                    <a:pt x="105" y="12"/>
                  </a:lnTo>
                  <a:lnTo>
                    <a:pt x="104" y="15"/>
                  </a:lnTo>
                  <a:lnTo>
                    <a:pt x="102" y="18"/>
                  </a:lnTo>
                  <a:lnTo>
                    <a:pt x="99" y="21"/>
                  </a:lnTo>
                  <a:lnTo>
                    <a:pt x="95" y="21"/>
                  </a:lnTo>
                  <a:lnTo>
                    <a:pt x="91" y="22"/>
                  </a:lnTo>
                  <a:lnTo>
                    <a:pt x="88" y="23"/>
                  </a:lnTo>
                  <a:lnTo>
                    <a:pt x="86" y="23"/>
                  </a:lnTo>
                  <a:lnTo>
                    <a:pt x="84" y="23"/>
                  </a:lnTo>
                  <a:lnTo>
                    <a:pt x="82" y="23"/>
                  </a:lnTo>
                  <a:lnTo>
                    <a:pt x="81" y="23"/>
                  </a:lnTo>
                  <a:lnTo>
                    <a:pt x="79" y="24"/>
                  </a:lnTo>
                  <a:lnTo>
                    <a:pt x="77" y="24"/>
                  </a:lnTo>
                  <a:lnTo>
                    <a:pt x="75" y="25"/>
                  </a:lnTo>
                  <a:lnTo>
                    <a:pt x="72" y="26"/>
                  </a:lnTo>
                  <a:lnTo>
                    <a:pt x="70" y="26"/>
                  </a:lnTo>
                  <a:lnTo>
                    <a:pt x="68" y="28"/>
                  </a:lnTo>
                  <a:lnTo>
                    <a:pt x="65" y="29"/>
                  </a:lnTo>
                  <a:lnTo>
                    <a:pt x="63" y="32"/>
                  </a:lnTo>
                  <a:lnTo>
                    <a:pt x="60" y="34"/>
                  </a:lnTo>
                  <a:lnTo>
                    <a:pt x="58" y="36"/>
                  </a:lnTo>
                  <a:lnTo>
                    <a:pt x="54" y="38"/>
                  </a:lnTo>
                  <a:lnTo>
                    <a:pt x="52" y="41"/>
                  </a:lnTo>
                  <a:lnTo>
                    <a:pt x="47" y="42"/>
                  </a:lnTo>
                  <a:lnTo>
                    <a:pt x="43" y="44"/>
                  </a:lnTo>
                  <a:lnTo>
                    <a:pt x="38" y="45"/>
                  </a:lnTo>
                  <a:lnTo>
                    <a:pt x="34" y="46"/>
                  </a:lnTo>
                  <a:lnTo>
                    <a:pt x="28" y="47"/>
                  </a:lnTo>
                  <a:lnTo>
                    <a:pt x="23" y="48"/>
                  </a:lnTo>
                  <a:lnTo>
                    <a:pt x="18" y="48"/>
                  </a:lnTo>
                  <a:lnTo>
                    <a:pt x="13" y="48"/>
                  </a:lnTo>
                  <a:lnTo>
                    <a:pt x="9" y="48"/>
                  </a:lnTo>
                  <a:lnTo>
                    <a:pt x="5" y="47"/>
                  </a:lnTo>
                  <a:lnTo>
                    <a:pt x="2" y="47"/>
                  </a:lnTo>
                  <a:lnTo>
                    <a:pt x="0" y="46"/>
                  </a:lnTo>
                  <a:lnTo>
                    <a:pt x="8" y="49"/>
                  </a:lnTo>
                  <a:lnTo>
                    <a:pt x="14" y="50"/>
                  </a:lnTo>
                  <a:lnTo>
                    <a:pt x="21" y="50"/>
                  </a:lnTo>
                  <a:lnTo>
                    <a:pt x="28" y="50"/>
                  </a:lnTo>
                  <a:lnTo>
                    <a:pt x="34" y="49"/>
                  </a:lnTo>
                  <a:lnTo>
                    <a:pt x="40" y="48"/>
                  </a:lnTo>
                  <a:lnTo>
                    <a:pt x="45" y="46"/>
                  </a:lnTo>
                  <a:lnTo>
                    <a:pt x="49" y="45"/>
                  </a:lnTo>
                  <a:lnTo>
                    <a:pt x="54" y="43"/>
                  </a:lnTo>
                  <a:lnTo>
                    <a:pt x="57" y="41"/>
                  </a:lnTo>
                  <a:lnTo>
                    <a:pt x="58" y="41"/>
                  </a:lnTo>
                  <a:lnTo>
                    <a:pt x="59" y="41"/>
                  </a:lnTo>
                  <a:lnTo>
                    <a:pt x="60" y="42"/>
                  </a:lnTo>
                  <a:lnTo>
                    <a:pt x="60" y="44"/>
                  </a:lnTo>
                  <a:lnTo>
                    <a:pt x="61" y="46"/>
                  </a:lnTo>
                  <a:lnTo>
                    <a:pt x="61" y="48"/>
                  </a:lnTo>
                  <a:lnTo>
                    <a:pt x="61" y="50"/>
                  </a:lnTo>
                  <a:lnTo>
                    <a:pt x="61" y="51"/>
                  </a:lnTo>
                  <a:lnTo>
                    <a:pt x="61" y="52"/>
                  </a:lnTo>
                  <a:lnTo>
                    <a:pt x="63" y="50"/>
                  </a:lnTo>
                  <a:lnTo>
                    <a:pt x="65" y="48"/>
                  </a:lnTo>
                  <a:lnTo>
                    <a:pt x="65" y="46"/>
                  </a:lnTo>
                  <a:lnTo>
                    <a:pt x="66" y="44"/>
                  </a:lnTo>
                  <a:lnTo>
                    <a:pt x="65" y="43"/>
                  </a:lnTo>
                  <a:lnTo>
                    <a:pt x="65" y="41"/>
                  </a:lnTo>
                  <a:lnTo>
                    <a:pt x="65" y="40"/>
                  </a:lnTo>
                  <a:lnTo>
                    <a:pt x="65" y="39"/>
                  </a:lnTo>
                  <a:lnTo>
                    <a:pt x="64" y="38"/>
                  </a:lnTo>
                  <a:lnTo>
                    <a:pt x="65" y="36"/>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 name="Freeform 372"/>
            <p:cNvSpPr>
              <a:spLocks/>
            </p:cNvSpPr>
            <p:nvPr/>
          </p:nvSpPr>
          <p:spPr bwMode="auto">
            <a:xfrm>
              <a:off x="3130" y="1855"/>
              <a:ext cx="108" cy="52"/>
            </a:xfrm>
            <a:custGeom>
              <a:avLst/>
              <a:gdLst>
                <a:gd name="T0" fmla="*/ 65 w 108"/>
                <a:gd name="T1" fmla="*/ 35 h 52"/>
                <a:gd name="T2" fmla="*/ 67 w 108"/>
                <a:gd name="T3" fmla="*/ 34 h 52"/>
                <a:gd name="T4" fmla="*/ 69 w 108"/>
                <a:gd name="T5" fmla="*/ 32 h 52"/>
                <a:gd name="T6" fmla="*/ 71 w 108"/>
                <a:gd name="T7" fmla="*/ 31 h 52"/>
                <a:gd name="T8" fmla="*/ 73 w 108"/>
                <a:gd name="T9" fmla="*/ 29 h 52"/>
                <a:gd name="T10" fmla="*/ 75 w 108"/>
                <a:gd name="T11" fmla="*/ 29 h 52"/>
                <a:gd name="T12" fmla="*/ 81 w 108"/>
                <a:gd name="T13" fmla="*/ 28 h 52"/>
                <a:gd name="T14" fmla="*/ 87 w 108"/>
                <a:gd name="T15" fmla="*/ 26 h 52"/>
                <a:gd name="T16" fmla="*/ 94 w 108"/>
                <a:gd name="T17" fmla="*/ 25 h 52"/>
                <a:gd name="T18" fmla="*/ 101 w 108"/>
                <a:gd name="T19" fmla="*/ 22 h 52"/>
                <a:gd name="T20" fmla="*/ 107 w 108"/>
                <a:gd name="T21" fmla="*/ 19 h 52"/>
                <a:gd name="T22" fmla="*/ 108 w 108"/>
                <a:gd name="T23" fmla="*/ 15 h 52"/>
                <a:gd name="T24" fmla="*/ 108 w 108"/>
                <a:gd name="T25" fmla="*/ 10 h 52"/>
                <a:gd name="T26" fmla="*/ 108 w 108"/>
                <a:gd name="T27" fmla="*/ 6 h 52"/>
                <a:gd name="T28" fmla="*/ 106 w 108"/>
                <a:gd name="T29" fmla="*/ 2 h 52"/>
                <a:gd name="T30" fmla="*/ 105 w 108"/>
                <a:gd name="T31" fmla="*/ 2 h 52"/>
                <a:gd name="T32" fmla="*/ 106 w 108"/>
                <a:gd name="T33" fmla="*/ 6 h 52"/>
                <a:gd name="T34" fmla="*/ 105 w 108"/>
                <a:gd name="T35" fmla="*/ 12 h 52"/>
                <a:gd name="T36" fmla="*/ 102 w 108"/>
                <a:gd name="T37" fmla="*/ 18 h 52"/>
                <a:gd name="T38" fmla="*/ 95 w 108"/>
                <a:gd name="T39" fmla="*/ 21 h 52"/>
                <a:gd name="T40" fmla="*/ 88 w 108"/>
                <a:gd name="T41" fmla="*/ 23 h 52"/>
                <a:gd name="T42" fmla="*/ 84 w 108"/>
                <a:gd name="T43" fmla="*/ 23 h 52"/>
                <a:gd name="T44" fmla="*/ 81 w 108"/>
                <a:gd name="T45" fmla="*/ 23 h 52"/>
                <a:gd name="T46" fmla="*/ 77 w 108"/>
                <a:gd name="T47" fmla="*/ 24 h 52"/>
                <a:gd name="T48" fmla="*/ 72 w 108"/>
                <a:gd name="T49" fmla="*/ 26 h 52"/>
                <a:gd name="T50" fmla="*/ 68 w 108"/>
                <a:gd name="T51" fmla="*/ 28 h 52"/>
                <a:gd name="T52" fmla="*/ 63 w 108"/>
                <a:gd name="T53" fmla="*/ 32 h 52"/>
                <a:gd name="T54" fmla="*/ 58 w 108"/>
                <a:gd name="T55" fmla="*/ 36 h 52"/>
                <a:gd name="T56" fmla="*/ 52 w 108"/>
                <a:gd name="T57" fmla="*/ 41 h 52"/>
                <a:gd name="T58" fmla="*/ 43 w 108"/>
                <a:gd name="T59" fmla="*/ 44 h 52"/>
                <a:gd name="T60" fmla="*/ 34 w 108"/>
                <a:gd name="T61" fmla="*/ 46 h 52"/>
                <a:gd name="T62" fmla="*/ 23 w 108"/>
                <a:gd name="T63" fmla="*/ 48 h 52"/>
                <a:gd name="T64" fmla="*/ 13 w 108"/>
                <a:gd name="T65" fmla="*/ 48 h 52"/>
                <a:gd name="T66" fmla="*/ 5 w 108"/>
                <a:gd name="T67" fmla="*/ 47 h 52"/>
                <a:gd name="T68" fmla="*/ 0 w 108"/>
                <a:gd name="T69" fmla="*/ 46 h 52"/>
                <a:gd name="T70" fmla="*/ 14 w 108"/>
                <a:gd name="T71" fmla="*/ 50 h 52"/>
                <a:gd name="T72" fmla="*/ 28 w 108"/>
                <a:gd name="T73" fmla="*/ 50 h 52"/>
                <a:gd name="T74" fmla="*/ 40 w 108"/>
                <a:gd name="T75" fmla="*/ 48 h 52"/>
                <a:gd name="T76" fmla="*/ 49 w 108"/>
                <a:gd name="T77" fmla="*/ 45 h 52"/>
                <a:gd name="T78" fmla="*/ 57 w 108"/>
                <a:gd name="T79" fmla="*/ 41 h 52"/>
                <a:gd name="T80" fmla="*/ 59 w 108"/>
                <a:gd name="T81" fmla="*/ 41 h 52"/>
                <a:gd name="T82" fmla="*/ 60 w 108"/>
                <a:gd name="T83" fmla="*/ 44 h 52"/>
                <a:gd name="T84" fmla="*/ 61 w 108"/>
                <a:gd name="T85" fmla="*/ 48 h 52"/>
                <a:gd name="T86" fmla="*/ 61 w 108"/>
                <a:gd name="T87" fmla="*/ 51 h 52"/>
                <a:gd name="T88" fmla="*/ 63 w 108"/>
                <a:gd name="T89" fmla="*/ 50 h 52"/>
                <a:gd name="T90" fmla="*/ 65 w 108"/>
                <a:gd name="T91" fmla="*/ 46 h 52"/>
                <a:gd name="T92" fmla="*/ 65 w 108"/>
                <a:gd name="T93" fmla="*/ 43 h 52"/>
                <a:gd name="T94" fmla="*/ 65 w 108"/>
                <a:gd name="T95" fmla="*/ 40 h 52"/>
                <a:gd name="T96" fmla="*/ 64 w 108"/>
                <a:gd name="T97" fmla="*/ 38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
                <a:gd name="T148" fmla="*/ 0 h 52"/>
                <a:gd name="T149" fmla="*/ 108 w 10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 h="52">
                  <a:moveTo>
                    <a:pt x="65" y="36"/>
                  </a:moveTo>
                  <a:lnTo>
                    <a:pt x="65" y="35"/>
                  </a:lnTo>
                  <a:lnTo>
                    <a:pt x="66" y="35"/>
                  </a:lnTo>
                  <a:lnTo>
                    <a:pt x="67" y="34"/>
                  </a:lnTo>
                  <a:lnTo>
                    <a:pt x="68" y="32"/>
                  </a:lnTo>
                  <a:lnTo>
                    <a:pt x="69" y="32"/>
                  </a:lnTo>
                  <a:lnTo>
                    <a:pt x="70" y="31"/>
                  </a:lnTo>
                  <a:lnTo>
                    <a:pt x="71" y="31"/>
                  </a:lnTo>
                  <a:lnTo>
                    <a:pt x="72" y="30"/>
                  </a:lnTo>
                  <a:lnTo>
                    <a:pt x="73" y="29"/>
                  </a:lnTo>
                  <a:lnTo>
                    <a:pt x="75" y="29"/>
                  </a:lnTo>
                  <a:lnTo>
                    <a:pt x="78" y="28"/>
                  </a:lnTo>
                  <a:lnTo>
                    <a:pt x="81" y="28"/>
                  </a:lnTo>
                  <a:lnTo>
                    <a:pt x="84" y="27"/>
                  </a:lnTo>
                  <a:lnTo>
                    <a:pt x="87" y="26"/>
                  </a:lnTo>
                  <a:lnTo>
                    <a:pt x="91" y="26"/>
                  </a:lnTo>
                  <a:lnTo>
                    <a:pt x="94" y="25"/>
                  </a:lnTo>
                  <a:lnTo>
                    <a:pt x="98" y="24"/>
                  </a:lnTo>
                  <a:lnTo>
                    <a:pt x="101" y="22"/>
                  </a:lnTo>
                  <a:lnTo>
                    <a:pt x="105" y="21"/>
                  </a:lnTo>
                  <a:lnTo>
                    <a:pt x="107" y="19"/>
                  </a:lnTo>
                  <a:lnTo>
                    <a:pt x="108" y="17"/>
                  </a:lnTo>
                  <a:lnTo>
                    <a:pt x="108" y="15"/>
                  </a:lnTo>
                  <a:lnTo>
                    <a:pt x="108" y="12"/>
                  </a:lnTo>
                  <a:lnTo>
                    <a:pt x="108" y="10"/>
                  </a:lnTo>
                  <a:lnTo>
                    <a:pt x="108" y="8"/>
                  </a:lnTo>
                  <a:lnTo>
                    <a:pt x="108" y="6"/>
                  </a:lnTo>
                  <a:lnTo>
                    <a:pt x="107" y="3"/>
                  </a:lnTo>
                  <a:lnTo>
                    <a:pt x="106" y="2"/>
                  </a:lnTo>
                  <a:lnTo>
                    <a:pt x="105" y="0"/>
                  </a:lnTo>
                  <a:lnTo>
                    <a:pt x="105" y="2"/>
                  </a:lnTo>
                  <a:lnTo>
                    <a:pt x="106" y="4"/>
                  </a:lnTo>
                  <a:lnTo>
                    <a:pt x="106" y="6"/>
                  </a:lnTo>
                  <a:lnTo>
                    <a:pt x="105" y="9"/>
                  </a:lnTo>
                  <a:lnTo>
                    <a:pt x="105" y="12"/>
                  </a:lnTo>
                  <a:lnTo>
                    <a:pt x="104" y="15"/>
                  </a:lnTo>
                  <a:lnTo>
                    <a:pt x="102" y="18"/>
                  </a:lnTo>
                  <a:lnTo>
                    <a:pt x="99" y="21"/>
                  </a:lnTo>
                  <a:lnTo>
                    <a:pt x="95" y="21"/>
                  </a:lnTo>
                  <a:lnTo>
                    <a:pt x="91" y="22"/>
                  </a:lnTo>
                  <a:lnTo>
                    <a:pt x="88" y="23"/>
                  </a:lnTo>
                  <a:lnTo>
                    <a:pt x="86" y="23"/>
                  </a:lnTo>
                  <a:lnTo>
                    <a:pt x="84" y="23"/>
                  </a:lnTo>
                  <a:lnTo>
                    <a:pt x="82" y="23"/>
                  </a:lnTo>
                  <a:lnTo>
                    <a:pt x="81" y="23"/>
                  </a:lnTo>
                  <a:lnTo>
                    <a:pt x="79" y="24"/>
                  </a:lnTo>
                  <a:lnTo>
                    <a:pt x="77" y="24"/>
                  </a:lnTo>
                  <a:lnTo>
                    <a:pt x="75" y="25"/>
                  </a:lnTo>
                  <a:lnTo>
                    <a:pt x="72" y="26"/>
                  </a:lnTo>
                  <a:lnTo>
                    <a:pt x="70" y="26"/>
                  </a:lnTo>
                  <a:lnTo>
                    <a:pt x="68" y="28"/>
                  </a:lnTo>
                  <a:lnTo>
                    <a:pt x="65" y="29"/>
                  </a:lnTo>
                  <a:lnTo>
                    <a:pt x="63" y="32"/>
                  </a:lnTo>
                  <a:lnTo>
                    <a:pt x="60" y="34"/>
                  </a:lnTo>
                  <a:lnTo>
                    <a:pt x="58" y="36"/>
                  </a:lnTo>
                  <a:lnTo>
                    <a:pt x="54" y="38"/>
                  </a:lnTo>
                  <a:lnTo>
                    <a:pt x="52" y="41"/>
                  </a:lnTo>
                  <a:lnTo>
                    <a:pt x="47" y="42"/>
                  </a:lnTo>
                  <a:lnTo>
                    <a:pt x="43" y="44"/>
                  </a:lnTo>
                  <a:lnTo>
                    <a:pt x="38" y="45"/>
                  </a:lnTo>
                  <a:lnTo>
                    <a:pt x="34" y="46"/>
                  </a:lnTo>
                  <a:lnTo>
                    <a:pt x="28" y="47"/>
                  </a:lnTo>
                  <a:lnTo>
                    <a:pt x="23" y="48"/>
                  </a:lnTo>
                  <a:lnTo>
                    <a:pt x="18" y="48"/>
                  </a:lnTo>
                  <a:lnTo>
                    <a:pt x="13" y="48"/>
                  </a:lnTo>
                  <a:lnTo>
                    <a:pt x="9" y="48"/>
                  </a:lnTo>
                  <a:lnTo>
                    <a:pt x="5" y="47"/>
                  </a:lnTo>
                  <a:lnTo>
                    <a:pt x="2" y="47"/>
                  </a:lnTo>
                  <a:lnTo>
                    <a:pt x="0" y="46"/>
                  </a:lnTo>
                  <a:lnTo>
                    <a:pt x="8" y="49"/>
                  </a:lnTo>
                  <a:lnTo>
                    <a:pt x="14" y="50"/>
                  </a:lnTo>
                  <a:lnTo>
                    <a:pt x="21" y="50"/>
                  </a:lnTo>
                  <a:lnTo>
                    <a:pt x="28" y="50"/>
                  </a:lnTo>
                  <a:lnTo>
                    <a:pt x="34" y="49"/>
                  </a:lnTo>
                  <a:lnTo>
                    <a:pt x="40" y="48"/>
                  </a:lnTo>
                  <a:lnTo>
                    <a:pt x="45" y="46"/>
                  </a:lnTo>
                  <a:lnTo>
                    <a:pt x="49" y="45"/>
                  </a:lnTo>
                  <a:lnTo>
                    <a:pt x="54" y="43"/>
                  </a:lnTo>
                  <a:lnTo>
                    <a:pt x="57" y="41"/>
                  </a:lnTo>
                  <a:lnTo>
                    <a:pt x="58" y="41"/>
                  </a:lnTo>
                  <a:lnTo>
                    <a:pt x="59" y="41"/>
                  </a:lnTo>
                  <a:lnTo>
                    <a:pt x="60" y="42"/>
                  </a:lnTo>
                  <a:lnTo>
                    <a:pt x="60" y="44"/>
                  </a:lnTo>
                  <a:lnTo>
                    <a:pt x="61" y="46"/>
                  </a:lnTo>
                  <a:lnTo>
                    <a:pt x="61" y="48"/>
                  </a:lnTo>
                  <a:lnTo>
                    <a:pt x="61" y="50"/>
                  </a:lnTo>
                  <a:lnTo>
                    <a:pt x="61" y="51"/>
                  </a:lnTo>
                  <a:lnTo>
                    <a:pt x="61" y="52"/>
                  </a:lnTo>
                  <a:lnTo>
                    <a:pt x="63" y="50"/>
                  </a:lnTo>
                  <a:lnTo>
                    <a:pt x="65" y="48"/>
                  </a:lnTo>
                  <a:lnTo>
                    <a:pt x="65" y="46"/>
                  </a:lnTo>
                  <a:lnTo>
                    <a:pt x="66" y="44"/>
                  </a:lnTo>
                  <a:lnTo>
                    <a:pt x="65" y="43"/>
                  </a:lnTo>
                  <a:lnTo>
                    <a:pt x="65" y="41"/>
                  </a:lnTo>
                  <a:lnTo>
                    <a:pt x="65" y="40"/>
                  </a:lnTo>
                  <a:lnTo>
                    <a:pt x="65" y="39"/>
                  </a:lnTo>
                  <a:lnTo>
                    <a:pt x="64" y="38"/>
                  </a:lnTo>
                  <a:lnTo>
                    <a:pt x="65" y="36"/>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4" name="Freeform 373"/>
            <p:cNvSpPr>
              <a:spLocks/>
            </p:cNvSpPr>
            <p:nvPr/>
          </p:nvSpPr>
          <p:spPr bwMode="auto">
            <a:xfrm>
              <a:off x="3308" y="1635"/>
              <a:ext cx="8" cy="6"/>
            </a:xfrm>
            <a:custGeom>
              <a:avLst/>
              <a:gdLst>
                <a:gd name="T0" fmla="*/ 0 w 8"/>
                <a:gd name="T1" fmla="*/ 0 h 6"/>
                <a:gd name="T2" fmla="*/ 1 w 8"/>
                <a:gd name="T3" fmla="*/ 0 h 6"/>
                <a:gd name="T4" fmla="*/ 2 w 8"/>
                <a:gd name="T5" fmla="*/ 0 h 6"/>
                <a:gd name="T6" fmla="*/ 2 w 8"/>
                <a:gd name="T7" fmla="*/ 0 h 6"/>
                <a:gd name="T8" fmla="*/ 3 w 8"/>
                <a:gd name="T9" fmla="*/ 0 h 6"/>
                <a:gd name="T10" fmla="*/ 3 w 8"/>
                <a:gd name="T11" fmla="*/ 0 h 6"/>
                <a:gd name="T12" fmla="*/ 4 w 8"/>
                <a:gd name="T13" fmla="*/ 0 h 6"/>
                <a:gd name="T14" fmla="*/ 5 w 8"/>
                <a:gd name="T15" fmla="*/ 1 h 6"/>
                <a:gd name="T16" fmla="*/ 5 w 8"/>
                <a:gd name="T17" fmla="*/ 2 h 6"/>
                <a:gd name="T18" fmla="*/ 6 w 8"/>
                <a:gd name="T19" fmla="*/ 2 h 6"/>
                <a:gd name="T20" fmla="*/ 6 w 8"/>
                <a:gd name="T21" fmla="*/ 3 h 6"/>
                <a:gd name="T22" fmla="*/ 6 w 8"/>
                <a:gd name="T23" fmla="*/ 4 h 6"/>
                <a:gd name="T24" fmla="*/ 7 w 8"/>
                <a:gd name="T25" fmla="*/ 5 h 6"/>
                <a:gd name="T26" fmla="*/ 8 w 8"/>
                <a:gd name="T27" fmla="*/ 6 h 6"/>
                <a:gd name="T28" fmla="*/ 6 w 8"/>
                <a:gd name="T29" fmla="*/ 5 h 6"/>
                <a:gd name="T30" fmla="*/ 6 w 8"/>
                <a:gd name="T31" fmla="*/ 4 h 6"/>
                <a:gd name="T32" fmla="*/ 5 w 8"/>
                <a:gd name="T33" fmla="*/ 3 h 6"/>
                <a:gd name="T34" fmla="*/ 4 w 8"/>
                <a:gd name="T35" fmla="*/ 2 h 6"/>
                <a:gd name="T36" fmla="*/ 3 w 8"/>
                <a:gd name="T37" fmla="*/ 2 h 6"/>
                <a:gd name="T38" fmla="*/ 2 w 8"/>
                <a:gd name="T39" fmla="*/ 1 h 6"/>
                <a:gd name="T40" fmla="*/ 2 w 8"/>
                <a:gd name="T41" fmla="*/ 1 h 6"/>
                <a:gd name="T42" fmla="*/ 1 w 8"/>
                <a:gd name="T43" fmla="*/ 0 h 6"/>
                <a:gd name="T44" fmla="*/ 0 w 8"/>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0" y="0"/>
                  </a:moveTo>
                  <a:lnTo>
                    <a:pt x="1" y="0"/>
                  </a:lnTo>
                  <a:lnTo>
                    <a:pt x="2" y="0"/>
                  </a:lnTo>
                  <a:lnTo>
                    <a:pt x="3" y="0"/>
                  </a:lnTo>
                  <a:lnTo>
                    <a:pt x="4" y="0"/>
                  </a:lnTo>
                  <a:lnTo>
                    <a:pt x="5" y="1"/>
                  </a:lnTo>
                  <a:lnTo>
                    <a:pt x="5" y="2"/>
                  </a:lnTo>
                  <a:lnTo>
                    <a:pt x="6" y="2"/>
                  </a:lnTo>
                  <a:lnTo>
                    <a:pt x="6" y="3"/>
                  </a:lnTo>
                  <a:lnTo>
                    <a:pt x="6" y="4"/>
                  </a:lnTo>
                  <a:lnTo>
                    <a:pt x="7" y="5"/>
                  </a:lnTo>
                  <a:lnTo>
                    <a:pt x="8" y="6"/>
                  </a:lnTo>
                  <a:lnTo>
                    <a:pt x="6" y="5"/>
                  </a:lnTo>
                  <a:lnTo>
                    <a:pt x="6" y="4"/>
                  </a:lnTo>
                  <a:lnTo>
                    <a:pt x="5" y="3"/>
                  </a:lnTo>
                  <a:lnTo>
                    <a:pt x="4" y="2"/>
                  </a:lnTo>
                  <a:lnTo>
                    <a:pt x="3" y="2"/>
                  </a:lnTo>
                  <a:lnTo>
                    <a:pt x="2" y="1"/>
                  </a:lnTo>
                  <a:lnTo>
                    <a:pt x="1" y="0"/>
                  </a:lnTo>
                  <a:lnTo>
                    <a:pt x="0"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5" name="Freeform 374"/>
            <p:cNvSpPr>
              <a:spLocks/>
            </p:cNvSpPr>
            <p:nvPr/>
          </p:nvSpPr>
          <p:spPr bwMode="auto">
            <a:xfrm>
              <a:off x="3308" y="1635"/>
              <a:ext cx="8" cy="6"/>
            </a:xfrm>
            <a:custGeom>
              <a:avLst/>
              <a:gdLst>
                <a:gd name="T0" fmla="*/ 0 w 8"/>
                <a:gd name="T1" fmla="*/ 0 h 6"/>
                <a:gd name="T2" fmla="*/ 1 w 8"/>
                <a:gd name="T3" fmla="*/ 0 h 6"/>
                <a:gd name="T4" fmla="*/ 2 w 8"/>
                <a:gd name="T5" fmla="*/ 0 h 6"/>
                <a:gd name="T6" fmla="*/ 2 w 8"/>
                <a:gd name="T7" fmla="*/ 0 h 6"/>
                <a:gd name="T8" fmla="*/ 3 w 8"/>
                <a:gd name="T9" fmla="*/ 0 h 6"/>
                <a:gd name="T10" fmla="*/ 3 w 8"/>
                <a:gd name="T11" fmla="*/ 0 h 6"/>
                <a:gd name="T12" fmla="*/ 4 w 8"/>
                <a:gd name="T13" fmla="*/ 0 h 6"/>
                <a:gd name="T14" fmla="*/ 5 w 8"/>
                <a:gd name="T15" fmla="*/ 1 h 6"/>
                <a:gd name="T16" fmla="*/ 5 w 8"/>
                <a:gd name="T17" fmla="*/ 2 h 6"/>
                <a:gd name="T18" fmla="*/ 6 w 8"/>
                <a:gd name="T19" fmla="*/ 2 h 6"/>
                <a:gd name="T20" fmla="*/ 6 w 8"/>
                <a:gd name="T21" fmla="*/ 3 h 6"/>
                <a:gd name="T22" fmla="*/ 6 w 8"/>
                <a:gd name="T23" fmla="*/ 4 h 6"/>
                <a:gd name="T24" fmla="*/ 7 w 8"/>
                <a:gd name="T25" fmla="*/ 5 h 6"/>
                <a:gd name="T26" fmla="*/ 8 w 8"/>
                <a:gd name="T27" fmla="*/ 6 h 6"/>
                <a:gd name="T28" fmla="*/ 6 w 8"/>
                <a:gd name="T29" fmla="*/ 5 h 6"/>
                <a:gd name="T30" fmla="*/ 6 w 8"/>
                <a:gd name="T31" fmla="*/ 4 h 6"/>
                <a:gd name="T32" fmla="*/ 5 w 8"/>
                <a:gd name="T33" fmla="*/ 3 h 6"/>
                <a:gd name="T34" fmla="*/ 4 w 8"/>
                <a:gd name="T35" fmla="*/ 2 h 6"/>
                <a:gd name="T36" fmla="*/ 3 w 8"/>
                <a:gd name="T37" fmla="*/ 2 h 6"/>
                <a:gd name="T38" fmla="*/ 2 w 8"/>
                <a:gd name="T39" fmla="*/ 1 h 6"/>
                <a:gd name="T40" fmla="*/ 2 w 8"/>
                <a:gd name="T41" fmla="*/ 1 h 6"/>
                <a:gd name="T42" fmla="*/ 1 w 8"/>
                <a:gd name="T43" fmla="*/ 0 h 6"/>
                <a:gd name="T44" fmla="*/ 0 w 8"/>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0" y="0"/>
                  </a:moveTo>
                  <a:lnTo>
                    <a:pt x="1" y="0"/>
                  </a:lnTo>
                  <a:lnTo>
                    <a:pt x="2" y="0"/>
                  </a:lnTo>
                  <a:lnTo>
                    <a:pt x="3" y="0"/>
                  </a:lnTo>
                  <a:lnTo>
                    <a:pt x="4" y="0"/>
                  </a:lnTo>
                  <a:lnTo>
                    <a:pt x="5" y="1"/>
                  </a:lnTo>
                  <a:lnTo>
                    <a:pt x="5" y="2"/>
                  </a:lnTo>
                  <a:lnTo>
                    <a:pt x="6" y="2"/>
                  </a:lnTo>
                  <a:lnTo>
                    <a:pt x="6" y="3"/>
                  </a:lnTo>
                  <a:lnTo>
                    <a:pt x="6" y="4"/>
                  </a:lnTo>
                  <a:lnTo>
                    <a:pt x="7" y="5"/>
                  </a:lnTo>
                  <a:lnTo>
                    <a:pt x="8" y="6"/>
                  </a:lnTo>
                  <a:lnTo>
                    <a:pt x="6" y="5"/>
                  </a:lnTo>
                  <a:lnTo>
                    <a:pt x="6" y="4"/>
                  </a:lnTo>
                  <a:lnTo>
                    <a:pt x="5" y="3"/>
                  </a:lnTo>
                  <a:lnTo>
                    <a:pt x="4" y="2"/>
                  </a:lnTo>
                  <a:lnTo>
                    <a:pt x="3" y="2"/>
                  </a:lnTo>
                  <a:lnTo>
                    <a:pt x="2" y="1"/>
                  </a:lnTo>
                  <a:lnTo>
                    <a:pt x="1" y="0"/>
                  </a:lnTo>
                  <a:lnTo>
                    <a:pt x="0"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 name="Freeform 375"/>
            <p:cNvSpPr>
              <a:spLocks/>
            </p:cNvSpPr>
            <p:nvPr/>
          </p:nvSpPr>
          <p:spPr bwMode="auto">
            <a:xfrm>
              <a:off x="3308" y="1635"/>
              <a:ext cx="8" cy="6"/>
            </a:xfrm>
            <a:custGeom>
              <a:avLst/>
              <a:gdLst>
                <a:gd name="T0" fmla="*/ 0 w 8"/>
                <a:gd name="T1" fmla="*/ 0 h 6"/>
                <a:gd name="T2" fmla="*/ 1 w 8"/>
                <a:gd name="T3" fmla="*/ 0 h 6"/>
                <a:gd name="T4" fmla="*/ 2 w 8"/>
                <a:gd name="T5" fmla="*/ 0 h 6"/>
                <a:gd name="T6" fmla="*/ 2 w 8"/>
                <a:gd name="T7" fmla="*/ 0 h 6"/>
                <a:gd name="T8" fmla="*/ 3 w 8"/>
                <a:gd name="T9" fmla="*/ 0 h 6"/>
                <a:gd name="T10" fmla="*/ 3 w 8"/>
                <a:gd name="T11" fmla="*/ 0 h 6"/>
                <a:gd name="T12" fmla="*/ 4 w 8"/>
                <a:gd name="T13" fmla="*/ 0 h 6"/>
                <a:gd name="T14" fmla="*/ 5 w 8"/>
                <a:gd name="T15" fmla="*/ 1 h 6"/>
                <a:gd name="T16" fmla="*/ 5 w 8"/>
                <a:gd name="T17" fmla="*/ 2 h 6"/>
                <a:gd name="T18" fmla="*/ 6 w 8"/>
                <a:gd name="T19" fmla="*/ 2 h 6"/>
                <a:gd name="T20" fmla="*/ 6 w 8"/>
                <a:gd name="T21" fmla="*/ 3 h 6"/>
                <a:gd name="T22" fmla="*/ 6 w 8"/>
                <a:gd name="T23" fmla="*/ 4 h 6"/>
                <a:gd name="T24" fmla="*/ 7 w 8"/>
                <a:gd name="T25" fmla="*/ 5 h 6"/>
                <a:gd name="T26" fmla="*/ 8 w 8"/>
                <a:gd name="T27" fmla="*/ 6 h 6"/>
                <a:gd name="T28" fmla="*/ 6 w 8"/>
                <a:gd name="T29" fmla="*/ 5 h 6"/>
                <a:gd name="T30" fmla="*/ 6 w 8"/>
                <a:gd name="T31" fmla="*/ 4 h 6"/>
                <a:gd name="T32" fmla="*/ 5 w 8"/>
                <a:gd name="T33" fmla="*/ 3 h 6"/>
                <a:gd name="T34" fmla="*/ 4 w 8"/>
                <a:gd name="T35" fmla="*/ 2 h 6"/>
                <a:gd name="T36" fmla="*/ 3 w 8"/>
                <a:gd name="T37" fmla="*/ 2 h 6"/>
                <a:gd name="T38" fmla="*/ 2 w 8"/>
                <a:gd name="T39" fmla="*/ 1 h 6"/>
                <a:gd name="T40" fmla="*/ 2 w 8"/>
                <a:gd name="T41" fmla="*/ 1 h 6"/>
                <a:gd name="T42" fmla="*/ 1 w 8"/>
                <a:gd name="T43" fmla="*/ 0 h 6"/>
                <a:gd name="T44" fmla="*/ 0 w 8"/>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0" y="0"/>
                  </a:moveTo>
                  <a:lnTo>
                    <a:pt x="1" y="0"/>
                  </a:lnTo>
                  <a:lnTo>
                    <a:pt x="2" y="0"/>
                  </a:lnTo>
                  <a:lnTo>
                    <a:pt x="3" y="0"/>
                  </a:lnTo>
                  <a:lnTo>
                    <a:pt x="4" y="0"/>
                  </a:lnTo>
                  <a:lnTo>
                    <a:pt x="5" y="1"/>
                  </a:lnTo>
                  <a:lnTo>
                    <a:pt x="5" y="2"/>
                  </a:lnTo>
                  <a:lnTo>
                    <a:pt x="6" y="2"/>
                  </a:lnTo>
                  <a:lnTo>
                    <a:pt x="6" y="3"/>
                  </a:lnTo>
                  <a:lnTo>
                    <a:pt x="6" y="4"/>
                  </a:lnTo>
                  <a:lnTo>
                    <a:pt x="7" y="5"/>
                  </a:lnTo>
                  <a:lnTo>
                    <a:pt x="8" y="6"/>
                  </a:lnTo>
                  <a:lnTo>
                    <a:pt x="6" y="5"/>
                  </a:lnTo>
                  <a:lnTo>
                    <a:pt x="6" y="4"/>
                  </a:lnTo>
                  <a:lnTo>
                    <a:pt x="5" y="3"/>
                  </a:lnTo>
                  <a:lnTo>
                    <a:pt x="4" y="2"/>
                  </a:lnTo>
                  <a:lnTo>
                    <a:pt x="3" y="2"/>
                  </a:lnTo>
                  <a:lnTo>
                    <a:pt x="2" y="1"/>
                  </a:lnTo>
                  <a:lnTo>
                    <a:pt x="1" y="0"/>
                  </a:lnTo>
                  <a:lnTo>
                    <a:pt x="0"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 name="Freeform 376"/>
            <p:cNvSpPr>
              <a:spLocks/>
            </p:cNvSpPr>
            <p:nvPr/>
          </p:nvSpPr>
          <p:spPr bwMode="auto">
            <a:xfrm>
              <a:off x="3365" y="1785"/>
              <a:ext cx="19" cy="8"/>
            </a:xfrm>
            <a:custGeom>
              <a:avLst/>
              <a:gdLst>
                <a:gd name="T0" fmla="*/ 19 w 19"/>
                <a:gd name="T1" fmla="*/ 0 h 8"/>
                <a:gd name="T2" fmla="*/ 19 w 19"/>
                <a:gd name="T3" fmla="*/ 2 h 8"/>
                <a:gd name="T4" fmla="*/ 18 w 19"/>
                <a:gd name="T5" fmla="*/ 2 h 8"/>
                <a:gd name="T6" fmla="*/ 17 w 19"/>
                <a:gd name="T7" fmla="*/ 3 h 8"/>
                <a:gd name="T8" fmla="*/ 17 w 19"/>
                <a:gd name="T9" fmla="*/ 5 h 8"/>
                <a:gd name="T10" fmla="*/ 16 w 19"/>
                <a:gd name="T11" fmla="*/ 5 h 8"/>
                <a:gd name="T12" fmla="*/ 16 w 19"/>
                <a:gd name="T13" fmla="*/ 6 h 8"/>
                <a:gd name="T14" fmla="*/ 15 w 19"/>
                <a:gd name="T15" fmla="*/ 8 h 8"/>
                <a:gd name="T16" fmla="*/ 15 w 19"/>
                <a:gd name="T17" fmla="*/ 8 h 8"/>
                <a:gd name="T18" fmla="*/ 14 w 19"/>
                <a:gd name="T19" fmla="*/ 8 h 8"/>
                <a:gd name="T20" fmla="*/ 15 w 19"/>
                <a:gd name="T21" fmla="*/ 8 h 8"/>
                <a:gd name="T22" fmla="*/ 15 w 19"/>
                <a:gd name="T23" fmla="*/ 8 h 8"/>
                <a:gd name="T24" fmla="*/ 14 w 19"/>
                <a:gd name="T25" fmla="*/ 8 h 8"/>
                <a:gd name="T26" fmla="*/ 14 w 19"/>
                <a:gd name="T27" fmla="*/ 7 h 8"/>
                <a:gd name="T28" fmla="*/ 14 w 19"/>
                <a:gd name="T29" fmla="*/ 6 h 8"/>
                <a:gd name="T30" fmla="*/ 13 w 19"/>
                <a:gd name="T31" fmla="*/ 6 h 8"/>
                <a:gd name="T32" fmla="*/ 13 w 19"/>
                <a:gd name="T33" fmla="*/ 6 h 8"/>
                <a:gd name="T34" fmla="*/ 12 w 19"/>
                <a:gd name="T35" fmla="*/ 6 h 8"/>
                <a:gd name="T36" fmla="*/ 11 w 19"/>
                <a:gd name="T37" fmla="*/ 5 h 8"/>
                <a:gd name="T38" fmla="*/ 10 w 19"/>
                <a:gd name="T39" fmla="*/ 5 h 8"/>
                <a:gd name="T40" fmla="*/ 9 w 19"/>
                <a:gd name="T41" fmla="*/ 6 h 8"/>
                <a:gd name="T42" fmla="*/ 8 w 19"/>
                <a:gd name="T43" fmla="*/ 6 h 8"/>
                <a:gd name="T44" fmla="*/ 6 w 19"/>
                <a:gd name="T45" fmla="*/ 6 h 8"/>
                <a:gd name="T46" fmla="*/ 5 w 19"/>
                <a:gd name="T47" fmla="*/ 6 h 8"/>
                <a:gd name="T48" fmla="*/ 4 w 19"/>
                <a:gd name="T49" fmla="*/ 7 h 8"/>
                <a:gd name="T50" fmla="*/ 2 w 19"/>
                <a:gd name="T51" fmla="*/ 8 h 8"/>
                <a:gd name="T52" fmla="*/ 2 w 19"/>
                <a:gd name="T53" fmla="*/ 8 h 8"/>
                <a:gd name="T54" fmla="*/ 1 w 19"/>
                <a:gd name="T55" fmla="*/ 8 h 8"/>
                <a:gd name="T56" fmla="*/ 0 w 19"/>
                <a:gd name="T57" fmla="*/ 8 h 8"/>
                <a:gd name="T58" fmla="*/ 1 w 19"/>
                <a:gd name="T59" fmla="*/ 8 h 8"/>
                <a:gd name="T60" fmla="*/ 2 w 19"/>
                <a:gd name="T61" fmla="*/ 8 h 8"/>
                <a:gd name="T62" fmla="*/ 2 w 19"/>
                <a:gd name="T63" fmla="*/ 8 h 8"/>
                <a:gd name="T64" fmla="*/ 3 w 19"/>
                <a:gd name="T65" fmla="*/ 7 h 8"/>
                <a:gd name="T66" fmla="*/ 3 w 19"/>
                <a:gd name="T67" fmla="*/ 6 h 8"/>
                <a:gd name="T68" fmla="*/ 5 w 19"/>
                <a:gd name="T69" fmla="*/ 6 h 8"/>
                <a:gd name="T70" fmla="*/ 6 w 19"/>
                <a:gd name="T71" fmla="*/ 5 h 8"/>
                <a:gd name="T72" fmla="*/ 8 w 19"/>
                <a:gd name="T73" fmla="*/ 5 h 8"/>
                <a:gd name="T74" fmla="*/ 9 w 19"/>
                <a:gd name="T75" fmla="*/ 5 h 8"/>
                <a:gd name="T76" fmla="*/ 11 w 19"/>
                <a:gd name="T77" fmla="*/ 4 h 8"/>
                <a:gd name="T78" fmla="*/ 12 w 19"/>
                <a:gd name="T79" fmla="*/ 3 h 8"/>
                <a:gd name="T80" fmla="*/ 14 w 19"/>
                <a:gd name="T81" fmla="*/ 3 h 8"/>
                <a:gd name="T82" fmla="*/ 15 w 19"/>
                <a:gd name="T83" fmla="*/ 2 h 8"/>
                <a:gd name="T84" fmla="*/ 16 w 19"/>
                <a:gd name="T85" fmla="*/ 2 h 8"/>
                <a:gd name="T86" fmla="*/ 17 w 19"/>
                <a:gd name="T87" fmla="*/ 2 h 8"/>
                <a:gd name="T88" fmla="*/ 18 w 19"/>
                <a:gd name="T89" fmla="*/ 2 h 8"/>
                <a:gd name="T90" fmla="*/ 18 w 19"/>
                <a:gd name="T91" fmla="*/ 1 h 8"/>
                <a:gd name="T92" fmla="*/ 19 w 19"/>
                <a:gd name="T93" fmla="*/ 1 h 8"/>
                <a:gd name="T94" fmla="*/ 19 w 19"/>
                <a:gd name="T95" fmla="*/ 0 h 8"/>
                <a:gd name="T96" fmla="*/ 19 w 19"/>
                <a:gd name="T97" fmla="*/ 0 h 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
                <a:gd name="T148" fmla="*/ 0 h 8"/>
                <a:gd name="T149" fmla="*/ 19 w 19"/>
                <a:gd name="T150" fmla="*/ 8 h 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 h="8">
                  <a:moveTo>
                    <a:pt x="19" y="0"/>
                  </a:moveTo>
                  <a:lnTo>
                    <a:pt x="19" y="2"/>
                  </a:lnTo>
                  <a:lnTo>
                    <a:pt x="18" y="2"/>
                  </a:lnTo>
                  <a:lnTo>
                    <a:pt x="17" y="3"/>
                  </a:lnTo>
                  <a:lnTo>
                    <a:pt x="17" y="5"/>
                  </a:lnTo>
                  <a:lnTo>
                    <a:pt x="16" y="5"/>
                  </a:lnTo>
                  <a:lnTo>
                    <a:pt x="16" y="6"/>
                  </a:lnTo>
                  <a:lnTo>
                    <a:pt x="15" y="8"/>
                  </a:lnTo>
                  <a:lnTo>
                    <a:pt x="14" y="8"/>
                  </a:lnTo>
                  <a:lnTo>
                    <a:pt x="15" y="8"/>
                  </a:lnTo>
                  <a:lnTo>
                    <a:pt x="14" y="8"/>
                  </a:lnTo>
                  <a:lnTo>
                    <a:pt x="14" y="7"/>
                  </a:lnTo>
                  <a:lnTo>
                    <a:pt x="14" y="6"/>
                  </a:lnTo>
                  <a:lnTo>
                    <a:pt x="13" y="6"/>
                  </a:lnTo>
                  <a:lnTo>
                    <a:pt x="12" y="6"/>
                  </a:lnTo>
                  <a:lnTo>
                    <a:pt x="11" y="5"/>
                  </a:lnTo>
                  <a:lnTo>
                    <a:pt x="10" y="5"/>
                  </a:lnTo>
                  <a:lnTo>
                    <a:pt x="9" y="6"/>
                  </a:lnTo>
                  <a:lnTo>
                    <a:pt x="8" y="6"/>
                  </a:lnTo>
                  <a:lnTo>
                    <a:pt x="6" y="6"/>
                  </a:lnTo>
                  <a:lnTo>
                    <a:pt x="5" y="6"/>
                  </a:lnTo>
                  <a:lnTo>
                    <a:pt x="4" y="7"/>
                  </a:lnTo>
                  <a:lnTo>
                    <a:pt x="2" y="8"/>
                  </a:lnTo>
                  <a:lnTo>
                    <a:pt x="1" y="8"/>
                  </a:lnTo>
                  <a:lnTo>
                    <a:pt x="0" y="8"/>
                  </a:lnTo>
                  <a:lnTo>
                    <a:pt x="1" y="8"/>
                  </a:lnTo>
                  <a:lnTo>
                    <a:pt x="2" y="8"/>
                  </a:lnTo>
                  <a:lnTo>
                    <a:pt x="3" y="7"/>
                  </a:lnTo>
                  <a:lnTo>
                    <a:pt x="3" y="6"/>
                  </a:lnTo>
                  <a:lnTo>
                    <a:pt x="5" y="6"/>
                  </a:lnTo>
                  <a:lnTo>
                    <a:pt x="6" y="5"/>
                  </a:lnTo>
                  <a:lnTo>
                    <a:pt x="8" y="5"/>
                  </a:lnTo>
                  <a:lnTo>
                    <a:pt x="9" y="5"/>
                  </a:lnTo>
                  <a:lnTo>
                    <a:pt x="11" y="4"/>
                  </a:lnTo>
                  <a:lnTo>
                    <a:pt x="12" y="3"/>
                  </a:lnTo>
                  <a:lnTo>
                    <a:pt x="14" y="3"/>
                  </a:lnTo>
                  <a:lnTo>
                    <a:pt x="15" y="2"/>
                  </a:lnTo>
                  <a:lnTo>
                    <a:pt x="16" y="2"/>
                  </a:lnTo>
                  <a:lnTo>
                    <a:pt x="17" y="2"/>
                  </a:lnTo>
                  <a:lnTo>
                    <a:pt x="18" y="2"/>
                  </a:lnTo>
                  <a:lnTo>
                    <a:pt x="18" y="1"/>
                  </a:lnTo>
                  <a:lnTo>
                    <a:pt x="19" y="1"/>
                  </a:lnTo>
                  <a:lnTo>
                    <a:pt x="19" y="0"/>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8" name="Freeform 377"/>
            <p:cNvSpPr>
              <a:spLocks/>
            </p:cNvSpPr>
            <p:nvPr/>
          </p:nvSpPr>
          <p:spPr bwMode="auto">
            <a:xfrm>
              <a:off x="3365" y="1785"/>
              <a:ext cx="19" cy="8"/>
            </a:xfrm>
            <a:custGeom>
              <a:avLst/>
              <a:gdLst>
                <a:gd name="T0" fmla="*/ 19 w 19"/>
                <a:gd name="T1" fmla="*/ 0 h 8"/>
                <a:gd name="T2" fmla="*/ 19 w 19"/>
                <a:gd name="T3" fmla="*/ 2 h 8"/>
                <a:gd name="T4" fmla="*/ 18 w 19"/>
                <a:gd name="T5" fmla="*/ 2 h 8"/>
                <a:gd name="T6" fmla="*/ 17 w 19"/>
                <a:gd name="T7" fmla="*/ 3 h 8"/>
                <a:gd name="T8" fmla="*/ 17 w 19"/>
                <a:gd name="T9" fmla="*/ 5 h 8"/>
                <a:gd name="T10" fmla="*/ 16 w 19"/>
                <a:gd name="T11" fmla="*/ 5 h 8"/>
                <a:gd name="T12" fmla="*/ 16 w 19"/>
                <a:gd name="T13" fmla="*/ 6 h 8"/>
                <a:gd name="T14" fmla="*/ 15 w 19"/>
                <a:gd name="T15" fmla="*/ 8 h 8"/>
                <a:gd name="T16" fmla="*/ 15 w 19"/>
                <a:gd name="T17" fmla="*/ 8 h 8"/>
                <a:gd name="T18" fmla="*/ 14 w 19"/>
                <a:gd name="T19" fmla="*/ 8 h 8"/>
                <a:gd name="T20" fmla="*/ 15 w 19"/>
                <a:gd name="T21" fmla="*/ 8 h 8"/>
                <a:gd name="T22" fmla="*/ 15 w 19"/>
                <a:gd name="T23" fmla="*/ 8 h 8"/>
                <a:gd name="T24" fmla="*/ 14 w 19"/>
                <a:gd name="T25" fmla="*/ 8 h 8"/>
                <a:gd name="T26" fmla="*/ 14 w 19"/>
                <a:gd name="T27" fmla="*/ 7 h 8"/>
                <a:gd name="T28" fmla="*/ 14 w 19"/>
                <a:gd name="T29" fmla="*/ 6 h 8"/>
                <a:gd name="T30" fmla="*/ 13 w 19"/>
                <a:gd name="T31" fmla="*/ 6 h 8"/>
                <a:gd name="T32" fmla="*/ 13 w 19"/>
                <a:gd name="T33" fmla="*/ 6 h 8"/>
                <a:gd name="T34" fmla="*/ 12 w 19"/>
                <a:gd name="T35" fmla="*/ 6 h 8"/>
                <a:gd name="T36" fmla="*/ 11 w 19"/>
                <a:gd name="T37" fmla="*/ 5 h 8"/>
                <a:gd name="T38" fmla="*/ 10 w 19"/>
                <a:gd name="T39" fmla="*/ 5 h 8"/>
                <a:gd name="T40" fmla="*/ 9 w 19"/>
                <a:gd name="T41" fmla="*/ 6 h 8"/>
                <a:gd name="T42" fmla="*/ 8 w 19"/>
                <a:gd name="T43" fmla="*/ 6 h 8"/>
                <a:gd name="T44" fmla="*/ 6 w 19"/>
                <a:gd name="T45" fmla="*/ 6 h 8"/>
                <a:gd name="T46" fmla="*/ 5 w 19"/>
                <a:gd name="T47" fmla="*/ 6 h 8"/>
                <a:gd name="T48" fmla="*/ 4 w 19"/>
                <a:gd name="T49" fmla="*/ 7 h 8"/>
                <a:gd name="T50" fmla="*/ 2 w 19"/>
                <a:gd name="T51" fmla="*/ 8 h 8"/>
                <a:gd name="T52" fmla="*/ 2 w 19"/>
                <a:gd name="T53" fmla="*/ 8 h 8"/>
                <a:gd name="T54" fmla="*/ 1 w 19"/>
                <a:gd name="T55" fmla="*/ 8 h 8"/>
                <a:gd name="T56" fmla="*/ 0 w 19"/>
                <a:gd name="T57" fmla="*/ 8 h 8"/>
                <a:gd name="T58" fmla="*/ 1 w 19"/>
                <a:gd name="T59" fmla="*/ 8 h 8"/>
                <a:gd name="T60" fmla="*/ 2 w 19"/>
                <a:gd name="T61" fmla="*/ 8 h 8"/>
                <a:gd name="T62" fmla="*/ 2 w 19"/>
                <a:gd name="T63" fmla="*/ 8 h 8"/>
                <a:gd name="T64" fmla="*/ 3 w 19"/>
                <a:gd name="T65" fmla="*/ 7 h 8"/>
                <a:gd name="T66" fmla="*/ 3 w 19"/>
                <a:gd name="T67" fmla="*/ 6 h 8"/>
                <a:gd name="T68" fmla="*/ 5 w 19"/>
                <a:gd name="T69" fmla="*/ 6 h 8"/>
                <a:gd name="T70" fmla="*/ 6 w 19"/>
                <a:gd name="T71" fmla="*/ 5 h 8"/>
                <a:gd name="T72" fmla="*/ 8 w 19"/>
                <a:gd name="T73" fmla="*/ 5 h 8"/>
                <a:gd name="T74" fmla="*/ 9 w 19"/>
                <a:gd name="T75" fmla="*/ 5 h 8"/>
                <a:gd name="T76" fmla="*/ 11 w 19"/>
                <a:gd name="T77" fmla="*/ 4 h 8"/>
                <a:gd name="T78" fmla="*/ 12 w 19"/>
                <a:gd name="T79" fmla="*/ 3 h 8"/>
                <a:gd name="T80" fmla="*/ 14 w 19"/>
                <a:gd name="T81" fmla="*/ 3 h 8"/>
                <a:gd name="T82" fmla="*/ 15 w 19"/>
                <a:gd name="T83" fmla="*/ 2 h 8"/>
                <a:gd name="T84" fmla="*/ 16 w 19"/>
                <a:gd name="T85" fmla="*/ 2 h 8"/>
                <a:gd name="T86" fmla="*/ 17 w 19"/>
                <a:gd name="T87" fmla="*/ 2 h 8"/>
                <a:gd name="T88" fmla="*/ 18 w 19"/>
                <a:gd name="T89" fmla="*/ 2 h 8"/>
                <a:gd name="T90" fmla="*/ 18 w 19"/>
                <a:gd name="T91" fmla="*/ 1 h 8"/>
                <a:gd name="T92" fmla="*/ 19 w 19"/>
                <a:gd name="T93" fmla="*/ 1 h 8"/>
                <a:gd name="T94" fmla="*/ 19 w 19"/>
                <a:gd name="T95" fmla="*/ 0 h 8"/>
                <a:gd name="T96" fmla="*/ 19 w 19"/>
                <a:gd name="T97" fmla="*/ 0 h 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
                <a:gd name="T148" fmla="*/ 0 h 8"/>
                <a:gd name="T149" fmla="*/ 19 w 19"/>
                <a:gd name="T150" fmla="*/ 8 h 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 h="8">
                  <a:moveTo>
                    <a:pt x="19" y="0"/>
                  </a:moveTo>
                  <a:lnTo>
                    <a:pt x="19" y="2"/>
                  </a:lnTo>
                  <a:lnTo>
                    <a:pt x="18" y="2"/>
                  </a:lnTo>
                  <a:lnTo>
                    <a:pt x="17" y="3"/>
                  </a:lnTo>
                  <a:lnTo>
                    <a:pt x="17" y="5"/>
                  </a:lnTo>
                  <a:lnTo>
                    <a:pt x="16" y="5"/>
                  </a:lnTo>
                  <a:lnTo>
                    <a:pt x="16" y="6"/>
                  </a:lnTo>
                  <a:lnTo>
                    <a:pt x="15" y="8"/>
                  </a:lnTo>
                  <a:lnTo>
                    <a:pt x="14" y="8"/>
                  </a:lnTo>
                  <a:lnTo>
                    <a:pt x="15" y="8"/>
                  </a:lnTo>
                  <a:lnTo>
                    <a:pt x="14" y="8"/>
                  </a:lnTo>
                  <a:lnTo>
                    <a:pt x="14" y="7"/>
                  </a:lnTo>
                  <a:lnTo>
                    <a:pt x="14" y="6"/>
                  </a:lnTo>
                  <a:lnTo>
                    <a:pt x="13" y="6"/>
                  </a:lnTo>
                  <a:lnTo>
                    <a:pt x="12" y="6"/>
                  </a:lnTo>
                  <a:lnTo>
                    <a:pt x="11" y="5"/>
                  </a:lnTo>
                  <a:lnTo>
                    <a:pt x="10" y="5"/>
                  </a:lnTo>
                  <a:lnTo>
                    <a:pt x="9" y="6"/>
                  </a:lnTo>
                  <a:lnTo>
                    <a:pt x="8" y="6"/>
                  </a:lnTo>
                  <a:lnTo>
                    <a:pt x="6" y="6"/>
                  </a:lnTo>
                  <a:lnTo>
                    <a:pt x="5" y="6"/>
                  </a:lnTo>
                  <a:lnTo>
                    <a:pt x="4" y="7"/>
                  </a:lnTo>
                  <a:lnTo>
                    <a:pt x="2" y="8"/>
                  </a:lnTo>
                  <a:lnTo>
                    <a:pt x="1" y="8"/>
                  </a:lnTo>
                  <a:lnTo>
                    <a:pt x="0" y="8"/>
                  </a:lnTo>
                  <a:lnTo>
                    <a:pt x="1" y="8"/>
                  </a:lnTo>
                  <a:lnTo>
                    <a:pt x="2" y="8"/>
                  </a:lnTo>
                  <a:lnTo>
                    <a:pt x="3" y="7"/>
                  </a:lnTo>
                  <a:lnTo>
                    <a:pt x="3" y="6"/>
                  </a:lnTo>
                  <a:lnTo>
                    <a:pt x="5" y="6"/>
                  </a:lnTo>
                  <a:lnTo>
                    <a:pt x="6" y="5"/>
                  </a:lnTo>
                  <a:lnTo>
                    <a:pt x="8" y="5"/>
                  </a:lnTo>
                  <a:lnTo>
                    <a:pt x="9" y="5"/>
                  </a:lnTo>
                  <a:lnTo>
                    <a:pt x="11" y="4"/>
                  </a:lnTo>
                  <a:lnTo>
                    <a:pt x="12" y="3"/>
                  </a:lnTo>
                  <a:lnTo>
                    <a:pt x="14" y="3"/>
                  </a:lnTo>
                  <a:lnTo>
                    <a:pt x="15" y="2"/>
                  </a:lnTo>
                  <a:lnTo>
                    <a:pt x="16" y="2"/>
                  </a:lnTo>
                  <a:lnTo>
                    <a:pt x="17" y="2"/>
                  </a:lnTo>
                  <a:lnTo>
                    <a:pt x="18" y="2"/>
                  </a:lnTo>
                  <a:lnTo>
                    <a:pt x="18" y="1"/>
                  </a:lnTo>
                  <a:lnTo>
                    <a:pt x="19" y="1"/>
                  </a:lnTo>
                  <a:lnTo>
                    <a:pt x="19" y="0"/>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9" name="Freeform 378"/>
            <p:cNvSpPr>
              <a:spLocks/>
            </p:cNvSpPr>
            <p:nvPr/>
          </p:nvSpPr>
          <p:spPr bwMode="auto">
            <a:xfrm>
              <a:off x="3365" y="1785"/>
              <a:ext cx="19" cy="8"/>
            </a:xfrm>
            <a:custGeom>
              <a:avLst/>
              <a:gdLst>
                <a:gd name="T0" fmla="*/ 19 w 19"/>
                <a:gd name="T1" fmla="*/ 0 h 8"/>
                <a:gd name="T2" fmla="*/ 19 w 19"/>
                <a:gd name="T3" fmla="*/ 2 h 8"/>
                <a:gd name="T4" fmla="*/ 18 w 19"/>
                <a:gd name="T5" fmla="*/ 2 h 8"/>
                <a:gd name="T6" fmla="*/ 17 w 19"/>
                <a:gd name="T7" fmla="*/ 3 h 8"/>
                <a:gd name="T8" fmla="*/ 17 w 19"/>
                <a:gd name="T9" fmla="*/ 5 h 8"/>
                <a:gd name="T10" fmla="*/ 16 w 19"/>
                <a:gd name="T11" fmla="*/ 5 h 8"/>
                <a:gd name="T12" fmla="*/ 16 w 19"/>
                <a:gd name="T13" fmla="*/ 6 h 8"/>
                <a:gd name="T14" fmla="*/ 15 w 19"/>
                <a:gd name="T15" fmla="*/ 8 h 8"/>
                <a:gd name="T16" fmla="*/ 15 w 19"/>
                <a:gd name="T17" fmla="*/ 8 h 8"/>
                <a:gd name="T18" fmla="*/ 14 w 19"/>
                <a:gd name="T19" fmla="*/ 8 h 8"/>
                <a:gd name="T20" fmla="*/ 15 w 19"/>
                <a:gd name="T21" fmla="*/ 8 h 8"/>
                <a:gd name="T22" fmla="*/ 15 w 19"/>
                <a:gd name="T23" fmla="*/ 8 h 8"/>
                <a:gd name="T24" fmla="*/ 14 w 19"/>
                <a:gd name="T25" fmla="*/ 8 h 8"/>
                <a:gd name="T26" fmla="*/ 14 w 19"/>
                <a:gd name="T27" fmla="*/ 7 h 8"/>
                <a:gd name="T28" fmla="*/ 14 w 19"/>
                <a:gd name="T29" fmla="*/ 6 h 8"/>
                <a:gd name="T30" fmla="*/ 13 w 19"/>
                <a:gd name="T31" fmla="*/ 6 h 8"/>
                <a:gd name="T32" fmla="*/ 13 w 19"/>
                <a:gd name="T33" fmla="*/ 6 h 8"/>
                <a:gd name="T34" fmla="*/ 12 w 19"/>
                <a:gd name="T35" fmla="*/ 6 h 8"/>
                <a:gd name="T36" fmla="*/ 11 w 19"/>
                <a:gd name="T37" fmla="*/ 5 h 8"/>
                <a:gd name="T38" fmla="*/ 10 w 19"/>
                <a:gd name="T39" fmla="*/ 5 h 8"/>
                <a:gd name="T40" fmla="*/ 9 w 19"/>
                <a:gd name="T41" fmla="*/ 6 h 8"/>
                <a:gd name="T42" fmla="*/ 8 w 19"/>
                <a:gd name="T43" fmla="*/ 6 h 8"/>
                <a:gd name="T44" fmla="*/ 6 w 19"/>
                <a:gd name="T45" fmla="*/ 6 h 8"/>
                <a:gd name="T46" fmla="*/ 5 w 19"/>
                <a:gd name="T47" fmla="*/ 6 h 8"/>
                <a:gd name="T48" fmla="*/ 4 w 19"/>
                <a:gd name="T49" fmla="*/ 7 h 8"/>
                <a:gd name="T50" fmla="*/ 2 w 19"/>
                <a:gd name="T51" fmla="*/ 8 h 8"/>
                <a:gd name="T52" fmla="*/ 2 w 19"/>
                <a:gd name="T53" fmla="*/ 8 h 8"/>
                <a:gd name="T54" fmla="*/ 1 w 19"/>
                <a:gd name="T55" fmla="*/ 8 h 8"/>
                <a:gd name="T56" fmla="*/ 0 w 19"/>
                <a:gd name="T57" fmla="*/ 8 h 8"/>
                <a:gd name="T58" fmla="*/ 1 w 19"/>
                <a:gd name="T59" fmla="*/ 8 h 8"/>
                <a:gd name="T60" fmla="*/ 2 w 19"/>
                <a:gd name="T61" fmla="*/ 8 h 8"/>
                <a:gd name="T62" fmla="*/ 2 w 19"/>
                <a:gd name="T63" fmla="*/ 8 h 8"/>
                <a:gd name="T64" fmla="*/ 3 w 19"/>
                <a:gd name="T65" fmla="*/ 7 h 8"/>
                <a:gd name="T66" fmla="*/ 3 w 19"/>
                <a:gd name="T67" fmla="*/ 6 h 8"/>
                <a:gd name="T68" fmla="*/ 5 w 19"/>
                <a:gd name="T69" fmla="*/ 6 h 8"/>
                <a:gd name="T70" fmla="*/ 6 w 19"/>
                <a:gd name="T71" fmla="*/ 5 h 8"/>
                <a:gd name="T72" fmla="*/ 8 w 19"/>
                <a:gd name="T73" fmla="*/ 5 h 8"/>
                <a:gd name="T74" fmla="*/ 9 w 19"/>
                <a:gd name="T75" fmla="*/ 5 h 8"/>
                <a:gd name="T76" fmla="*/ 11 w 19"/>
                <a:gd name="T77" fmla="*/ 4 h 8"/>
                <a:gd name="T78" fmla="*/ 12 w 19"/>
                <a:gd name="T79" fmla="*/ 3 h 8"/>
                <a:gd name="T80" fmla="*/ 14 w 19"/>
                <a:gd name="T81" fmla="*/ 3 h 8"/>
                <a:gd name="T82" fmla="*/ 15 w 19"/>
                <a:gd name="T83" fmla="*/ 2 h 8"/>
                <a:gd name="T84" fmla="*/ 16 w 19"/>
                <a:gd name="T85" fmla="*/ 2 h 8"/>
                <a:gd name="T86" fmla="*/ 17 w 19"/>
                <a:gd name="T87" fmla="*/ 2 h 8"/>
                <a:gd name="T88" fmla="*/ 18 w 19"/>
                <a:gd name="T89" fmla="*/ 2 h 8"/>
                <a:gd name="T90" fmla="*/ 18 w 19"/>
                <a:gd name="T91" fmla="*/ 1 h 8"/>
                <a:gd name="T92" fmla="*/ 19 w 19"/>
                <a:gd name="T93" fmla="*/ 1 h 8"/>
                <a:gd name="T94" fmla="*/ 19 w 19"/>
                <a:gd name="T95" fmla="*/ 0 h 8"/>
                <a:gd name="T96" fmla="*/ 19 w 19"/>
                <a:gd name="T97" fmla="*/ 0 h 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
                <a:gd name="T148" fmla="*/ 0 h 8"/>
                <a:gd name="T149" fmla="*/ 19 w 19"/>
                <a:gd name="T150" fmla="*/ 8 h 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 h="8">
                  <a:moveTo>
                    <a:pt x="19" y="0"/>
                  </a:moveTo>
                  <a:lnTo>
                    <a:pt x="19" y="2"/>
                  </a:lnTo>
                  <a:lnTo>
                    <a:pt x="18" y="2"/>
                  </a:lnTo>
                  <a:lnTo>
                    <a:pt x="17" y="3"/>
                  </a:lnTo>
                  <a:lnTo>
                    <a:pt x="17" y="5"/>
                  </a:lnTo>
                  <a:lnTo>
                    <a:pt x="16" y="5"/>
                  </a:lnTo>
                  <a:lnTo>
                    <a:pt x="16" y="6"/>
                  </a:lnTo>
                  <a:lnTo>
                    <a:pt x="15" y="8"/>
                  </a:lnTo>
                  <a:lnTo>
                    <a:pt x="14" y="8"/>
                  </a:lnTo>
                  <a:lnTo>
                    <a:pt x="15" y="8"/>
                  </a:lnTo>
                  <a:lnTo>
                    <a:pt x="14" y="8"/>
                  </a:lnTo>
                  <a:lnTo>
                    <a:pt x="14" y="7"/>
                  </a:lnTo>
                  <a:lnTo>
                    <a:pt x="14" y="6"/>
                  </a:lnTo>
                  <a:lnTo>
                    <a:pt x="13" y="6"/>
                  </a:lnTo>
                  <a:lnTo>
                    <a:pt x="12" y="6"/>
                  </a:lnTo>
                  <a:lnTo>
                    <a:pt x="11" y="5"/>
                  </a:lnTo>
                  <a:lnTo>
                    <a:pt x="10" y="5"/>
                  </a:lnTo>
                  <a:lnTo>
                    <a:pt x="9" y="6"/>
                  </a:lnTo>
                  <a:lnTo>
                    <a:pt x="8" y="6"/>
                  </a:lnTo>
                  <a:lnTo>
                    <a:pt x="6" y="6"/>
                  </a:lnTo>
                  <a:lnTo>
                    <a:pt x="5" y="6"/>
                  </a:lnTo>
                  <a:lnTo>
                    <a:pt x="4" y="7"/>
                  </a:lnTo>
                  <a:lnTo>
                    <a:pt x="2" y="8"/>
                  </a:lnTo>
                  <a:lnTo>
                    <a:pt x="1" y="8"/>
                  </a:lnTo>
                  <a:lnTo>
                    <a:pt x="0" y="8"/>
                  </a:lnTo>
                  <a:lnTo>
                    <a:pt x="1" y="8"/>
                  </a:lnTo>
                  <a:lnTo>
                    <a:pt x="2" y="8"/>
                  </a:lnTo>
                  <a:lnTo>
                    <a:pt x="3" y="7"/>
                  </a:lnTo>
                  <a:lnTo>
                    <a:pt x="3" y="6"/>
                  </a:lnTo>
                  <a:lnTo>
                    <a:pt x="5" y="6"/>
                  </a:lnTo>
                  <a:lnTo>
                    <a:pt x="6" y="5"/>
                  </a:lnTo>
                  <a:lnTo>
                    <a:pt x="8" y="5"/>
                  </a:lnTo>
                  <a:lnTo>
                    <a:pt x="9" y="5"/>
                  </a:lnTo>
                  <a:lnTo>
                    <a:pt x="11" y="4"/>
                  </a:lnTo>
                  <a:lnTo>
                    <a:pt x="12" y="3"/>
                  </a:lnTo>
                  <a:lnTo>
                    <a:pt x="14" y="3"/>
                  </a:lnTo>
                  <a:lnTo>
                    <a:pt x="15" y="2"/>
                  </a:lnTo>
                  <a:lnTo>
                    <a:pt x="16" y="2"/>
                  </a:lnTo>
                  <a:lnTo>
                    <a:pt x="17" y="2"/>
                  </a:lnTo>
                  <a:lnTo>
                    <a:pt x="18" y="2"/>
                  </a:lnTo>
                  <a:lnTo>
                    <a:pt x="18" y="1"/>
                  </a:lnTo>
                  <a:lnTo>
                    <a:pt x="19" y="1"/>
                  </a:lnTo>
                  <a:lnTo>
                    <a:pt x="19" y="0"/>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0" name="Freeform 379"/>
            <p:cNvSpPr>
              <a:spLocks/>
            </p:cNvSpPr>
            <p:nvPr/>
          </p:nvSpPr>
          <p:spPr bwMode="auto">
            <a:xfrm>
              <a:off x="3334" y="1750"/>
              <a:ext cx="59" cy="56"/>
            </a:xfrm>
            <a:custGeom>
              <a:avLst/>
              <a:gdLst>
                <a:gd name="T0" fmla="*/ 10 w 59"/>
                <a:gd name="T1" fmla="*/ 54 h 56"/>
                <a:gd name="T2" fmla="*/ 5 w 59"/>
                <a:gd name="T3" fmla="*/ 56 h 56"/>
                <a:gd name="T4" fmla="*/ 1 w 59"/>
                <a:gd name="T5" fmla="*/ 56 h 56"/>
                <a:gd name="T6" fmla="*/ 8 w 59"/>
                <a:gd name="T7" fmla="*/ 54 h 56"/>
                <a:gd name="T8" fmla="*/ 19 w 59"/>
                <a:gd name="T9" fmla="*/ 48 h 56"/>
                <a:gd name="T10" fmla="*/ 27 w 59"/>
                <a:gd name="T11" fmla="*/ 39 h 56"/>
                <a:gd name="T12" fmla="*/ 33 w 59"/>
                <a:gd name="T13" fmla="*/ 32 h 56"/>
                <a:gd name="T14" fmla="*/ 34 w 59"/>
                <a:gd name="T15" fmla="*/ 30 h 56"/>
                <a:gd name="T16" fmla="*/ 34 w 59"/>
                <a:gd name="T17" fmla="*/ 28 h 56"/>
                <a:gd name="T18" fmla="*/ 34 w 59"/>
                <a:gd name="T19" fmla="*/ 26 h 56"/>
                <a:gd name="T20" fmla="*/ 36 w 59"/>
                <a:gd name="T21" fmla="*/ 26 h 56"/>
                <a:gd name="T22" fmla="*/ 39 w 59"/>
                <a:gd name="T23" fmla="*/ 26 h 56"/>
                <a:gd name="T24" fmla="*/ 42 w 59"/>
                <a:gd name="T25" fmla="*/ 25 h 56"/>
                <a:gd name="T26" fmla="*/ 46 w 59"/>
                <a:gd name="T27" fmla="*/ 22 h 56"/>
                <a:gd name="T28" fmla="*/ 49 w 59"/>
                <a:gd name="T29" fmla="*/ 18 h 56"/>
                <a:gd name="T30" fmla="*/ 52 w 59"/>
                <a:gd name="T31" fmla="*/ 14 h 56"/>
                <a:gd name="T32" fmla="*/ 54 w 59"/>
                <a:gd name="T33" fmla="*/ 9 h 56"/>
                <a:gd name="T34" fmla="*/ 54 w 59"/>
                <a:gd name="T35" fmla="*/ 6 h 56"/>
                <a:gd name="T36" fmla="*/ 52 w 59"/>
                <a:gd name="T37" fmla="*/ 2 h 56"/>
                <a:gd name="T38" fmla="*/ 49 w 59"/>
                <a:gd name="T39" fmla="*/ 0 h 56"/>
                <a:gd name="T40" fmla="*/ 52 w 59"/>
                <a:gd name="T41" fmla="*/ 1 h 56"/>
                <a:gd name="T42" fmla="*/ 55 w 59"/>
                <a:gd name="T43" fmla="*/ 1 h 56"/>
                <a:gd name="T44" fmla="*/ 58 w 59"/>
                <a:gd name="T45" fmla="*/ 0 h 56"/>
                <a:gd name="T46" fmla="*/ 58 w 59"/>
                <a:gd name="T47" fmla="*/ 0 h 56"/>
                <a:gd name="T48" fmla="*/ 57 w 59"/>
                <a:gd name="T49" fmla="*/ 1 h 56"/>
                <a:gd name="T50" fmla="*/ 56 w 59"/>
                <a:gd name="T51" fmla="*/ 3 h 56"/>
                <a:gd name="T52" fmla="*/ 56 w 59"/>
                <a:gd name="T53" fmla="*/ 6 h 56"/>
                <a:gd name="T54" fmla="*/ 56 w 59"/>
                <a:gd name="T55" fmla="*/ 9 h 56"/>
                <a:gd name="T56" fmla="*/ 54 w 59"/>
                <a:gd name="T57" fmla="*/ 15 h 56"/>
                <a:gd name="T58" fmla="*/ 50 w 59"/>
                <a:gd name="T59" fmla="*/ 21 h 56"/>
                <a:gd name="T60" fmla="*/ 45 w 59"/>
                <a:gd name="T61" fmla="*/ 26 h 56"/>
                <a:gd name="T62" fmla="*/ 41 w 59"/>
                <a:gd name="T63" fmla="*/ 29 h 56"/>
                <a:gd name="T64" fmla="*/ 37 w 59"/>
                <a:gd name="T65" fmla="*/ 31 h 56"/>
                <a:gd name="T66" fmla="*/ 34 w 59"/>
                <a:gd name="T67" fmla="*/ 33 h 56"/>
                <a:gd name="T68" fmla="*/ 33 w 59"/>
                <a:gd name="T69" fmla="*/ 36 h 56"/>
                <a:gd name="T70" fmla="*/ 31 w 59"/>
                <a:gd name="T71" fmla="*/ 39 h 56"/>
                <a:gd name="T72" fmla="*/ 28 w 59"/>
                <a:gd name="T73" fmla="*/ 41 h 56"/>
                <a:gd name="T74" fmla="*/ 25 w 59"/>
                <a:gd name="T75" fmla="*/ 44 h 56"/>
                <a:gd name="T76" fmla="*/ 24 w 59"/>
                <a:gd name="T77" fmla="*/ 45 h 56"/>
                <a:gd name="T78" fmla="*/ 24 w 59"/>
                <a:gd name="T79" fmla="*/ 47 h 56"/>
                <a:gd name="T80" fmla="*/ 26 w 59"/>
                <a:gd name="T81" fmla="*/ 50 h 56"/>
                <a:gd name="T82" fmla="*/ 28 w 59"/>
                <a:gd name="T83" fmla="*/ 51 h 56"/>
                <a:gd name="T84" fmla="*/ 27 w 59"/>
                <a:gd name="T85" fmla="*/ 50 h 56"/>
                <a:gd name="T86" fmla="*/ 21 w 59"/>
                <a:gd name="T87" fmla="*/ 50 h 56"/>
                <a:gd name="T88" fmla="*/ 17 w 59"/>
                <a:gd name="T89" fmla="*/ 51 h 56"/>
                <a:gd name="T90" fmla="*/ 13 w 59"/>
                <a:gd name="T91" fmla="*/ 53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56"/>
                <a:gd name="T140" fmla="*/ 59 w 59"/>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56">
                  <a:moveTo>
                    <a:pt x="13" y="53"/>
                  </a:moveTo>
                  <a:lnTo>
                    <a:pt x="12" y="54"/>
                  </a:lnTo>
                  <a:lnTo>
                    <a:pt x="10" y="54"/>
                  </a:lnTo>
                  <a:lnTo>
                    <a:pt x="8" y="55"/>
                  </a:lnTo>
                  <a:lnTo>
                    <a:pt x="7" y="55"/>
                  </a:lnTo>
                  <a:lnTo>
                    <a:pt x="5" y="56"/>
                  </a:lnTo>
                  <a:lnTo>
                    <a:pt x="4" y="56"/>
                  </a:lnTo>
                  <a:lnTo>
                    <a:pt x="2" y="56"/>
                  </a:lnTo>
                  <a:lnTo>
                    <a:pt x="1" y="56"/>
                  </a:lnTo>
                  <a:lnTo>
                    <a:pt x="0" y="56"/>
                  </a:lnTo>
                  <a:lnTo>
                    <a:pt x="4" y="56"/>
                  </a:lnTo>
                  <a:lnTo>
                    <a:pt x="8" y="54"/>
                  </a:lnTo>
                  <a:lnTo>
                    <a:pt x="12" y="52"/>
                  </a:lnTo>
                  <a:lnTo>
                    <a:pt x="15" y="50"/>
                  </a:lnTo>
                  <a:lnTo>
                    <a:pt x="19" y="48"/>
                  </a:lnTo>
                  <a:lnTo>
                    <a:pt x="21" y="45"/>
                  </a:lnTo>
                  <a:lnTo>
                    <a:pt x="24" y="42"/>
                  </a:lnTo>
                  <a:lnTo>
                    <a:pt x="27" y="39"/>
                  </a:lnTo>
                  <a:lnTo>
                    <a:pt x="30" y="36"/>
                  </a:lnTo>
                  <a:lnTo>
                    <a:pt x="33" y="33"/>
                  </a:lnTo>
                  <a:lnTo>
                    <a:pt x="33" y="32"/>
                  </a:lnTo>
                  <a:lnTo>
                    <a:pt x="33" y="31"/>
                  </a:lnTo>
                  <a:lnTo>
                    <a:pt x="34" y="30"/>
                  </a:lnTo>
                  <a:lnTo>
                    <a:pt x="34" y="29"/>
                  </a:lnTo>
                  <a:lnTo>
                    <a:pt x="34" y="28"/>
                  </a:lnTo>
                  <a:lnTo>
                    <a:pt x="34" y="27"/>
                  </a:lnTo>
                  <a:lnTo>
                    <a:pt x="34" y="26"/>
                  </a:lnTo>
                  <a:lnTo>
                    <a:pt x="36" y="26"/>
                  </a:lnTo>
                  <a:lnTo>
                    <a:pt x="37" y="26"/>
                  </a:lnTo>
                  <a:lnTo>
                    <a:pt x="39" y="26"/>
                  </a:lnTo>
                  <a:lnTo>
                    <a:pt x="40" y="26"/>
                  </a:lnTo>
                  <a:lnTo>
                    <a:pt x="41" y="26"/>
                  </a:lnTo>
                  <a:lnTo>
                    <a:pt x="42" y="25"/>
                  </a:lnTo>
                  <a:lnTo>
                    <a:pt x="43" y="25"/>
                  </a:lnTo>
                  <a:lnTo>
                    <a:pt x="44" y="24"/>
                  </a:lnTo>
                  <a:lnTo>
                    <a:pt x="46" y="22"/>
                  </a:lnTo>
                  <a:lnTo>
                    <a:pt x="47" y="21"/>
                  </a:lnTo>
                  <a:lnTo>
                    <a:pt x="48" y="19"/>
                  </a:lnTo>
                  <a:lnTo>
                    <a:pt x="49" y="18"/>
                  </a:lnTo>
                  <a:lnTo>
                    <a:pt x="50" y="17"/>
                  </a:lnTo>
                  <a:lnTo>
                    <a:pt x="51" y="15"/>
                  </a:lnTo>
                  <a:lnTo>
                    <a:pt x="52" y="14"/>
                  </a:lnTo>
                  <a:lnTo>
                    <a:pt x="53" y="12"/>
                  </a:lnTo>
                  <a:lnTo>
                    <a:pt x="54" y="11"/>
                  </a:lnTo>
                  <a:lnTo>
                    <a:pt x="54" y="9"/>
                  </a:lnTo>
                  <a:lnTo>
                    <a:pt x="54" y="8"/>
                  </a:lnTo>
                  <a:lnTo>
                    <a:pt x="54" y="7"/>
                  </a:lnTo>
                  <a:lnTo>
                    <a:pt x="54" y="6"/>
                  </a:lnTo>
                  <a:lnTo>
                    <a:pt x="54" y="4"/>
                  </a:lnTo>
                  <a:lnTo>
                    <a:pt x="53" y="3"/>
                  </a:lnTo>
                  <a:lnTo>
                    <a:pt x="52" y="2"/>
                  </a:lnTo>
                  <a:lnTo>
                    <a:pt x="51" y="1"/>
                  </a:lnTo>
                  <a:lnTo>
                    <a:pt x="50" y="0"/>
                  </a:lnTo>
                  <a:lnTo>
                    <a:pt x="49" y="0"/>
                  </a:lnTo>
                  <a:lnTo>
                    <a:pt x="50" y="0"/>
                  </a:lnTo>
                  <a:lnTo>
                    <a:pt x="51" y="1"/>
                  </a:lnTo>
                  <a:lnTo>
                    <a:pt x="52" y="1"/>
                  </a:lnTo>
                  <a:lnTo>
                    <a:pt x="53" y="1"/>
                  </a:lnTo>
                  <a:lnTo>
                    <a:pt x="54" y="1"/>
                  </a:lnTo>
                  <a:lnTo>
                    <a:pt x="55" y="1"/>
                  </a:lnTo>
                  <a:lnTo>
                    <a:pt x="56" y="0"/>
                  </a:lnTo>
                  <a:lnTo>
                    <a:pt x="57" y="0"/>
                  </a:lnTo>
                  <a:lnTo>
                    <a:pt x="58" y="0"/>
                  </a:lnTo>
                  <a:lnTo>
                    <a:pt x="59" y="0"/>
                  </a:lnTo>
                  <a:lnTo>
                    <a:pt x="58" y="0"/>
                  </a:lnTo>
                  <a:lnTo>
                    <a:pt x="57" y="1"/>
                  </a:lnTo>
                  <a:lnTo>
                    <a:pt x="56" y="2"/>
                  </a:lnTo>
                  <a:lnTo>
                    <a:pt x="56" y="3"/>
                  </a:lnTo>
                  <a:lnTo>
                    <a:pt x="56" y="4"/>
                  </a:lnTo>
                  <a:lnTo>
                    <a:pt x="56" y="5"/>
                  </a:lnTo>
                  <a:lnTo>
                    <a:pt x="56" y="6"/>
                  </a:lnTo>
                  <a:lnTo>
                    <a:pt x="56" y="8"/>
                  </a:lnTo>
                  <a:lnTo>
                    <a:pt x="56" y="9"/>
                  </a:lnTo>
                  <a:lnTo>
                    <a:pt x="56" y="11"/>
                  </a:lnTo>
                  <a:lnTo>
                    <a:pt x="55" y="12"/>
                  </a:lnTo>
                  <a:lnTo>
                    <a:pt x="54" y="15"/>
                  </a:lnTo>
                  <a:lnTo>
                    <a:pt x="53" y="17"/>
                  </a:lnTo>
                  <a:lnTo>
                    <a:pt x="51" y="19"/>
                  </a:lnTo>
                  <a:lnTo>
                    <a:pt x="50" y="21"/>
                  </a:lnTo>
                  <a:lnTo>
                    <a:pt x="48" y="24"/>
                  </a:lnTo>
                  <a:lnTo>
                    <a:pt x="47" y="25"/>
                  </a:lnTo>
                  <a:lnTo>
                    <a:pt x="45" y="26"/>
                  </a:lnTo>
                  <a:lnTo>
                    <a:pt x="44" y="27"/>
                  </a:lnTo>
                  <a:lnTo>
                    <a:pt x="42" y="28"/>
                  </a:lnTo>
                  <a:lnTo>
                    <a:pt x="41" y="29"/>
                  </a:lnTo>
                  <a:lnTo>
                    <a:pt x="39" y="29"/>
                  </a:lnTo>
                  <a:lnTo>
                    <a:pt x="38" y="30"/>
                  </a:lnTo>
                  <a:lnTo>
                    <a:pt x="37" y="31"/>
                  </a:lnTo>
                  <a:lnTo>
                    <a:pt x="36" y="31"/>
                  </a:lnTo>
                  <a:lnTo>
                    <a:pt x="35" y="32"/>
                  </a:lnTo>
                  <a:lnTo>
                    <a:pt x="34" y="33"/>
                  </a:lnTo>
                  <a:lnTo>
                    <a:pt x="34" y="34"/>
                  </a:lnTo>
                  <a:lnTo>
                    <a:pt x="34" y="35"/>
                  </a:lnTo>
                  <a:lnTo>
                    <a:pt x="33" y="36"/>
                  </a:lnTo>
                  <a:lnTo>
                    <a:pt x="33" y="37"/>
                  </a:lnTo>
                  <a:lnTo>
                    <a:pt x="32" y="38"/>
                  </a:lnTo>
                  <a:lnTo>
                    <a:pt x="31" y="39"/>
                  </a:lnTo>
                  <a:lnTo>
                    <a:pt x="30" y="40"/>
                  </a:lnTo>
                  <a:lnTo>
                    <a:pt x="29" y="41"/>
                  </a:lnTo>
                  <a:lnTo>
                    <a:pt x="28" y="41"/>
                  </a:lnTo>
                  <a:lnTo>
                    <a:pt x="27" y="42"/>
                  </a:lnTo>
                  <a:lnTo>
                    <a:pt x="27" y="43"/>
                  </a:lnTo>
                  <a:lnTo>
                    <a:pt x="25" y="44"/>
                  </a:lnTo>
                  <a:lnTo>
                    <a:pt x="24" y="44"/>
                  </a:lnTo>
                  <a:lnTo>
                    <a:pt x="24" y="45"/>
                  </a:lnTo>
                  <a:lnTo>
                    <a:pt x="24" y="46"/>
                  </a:lnTo>
                  <a:lnTo>
                    <a:pt x="24" y="47"/>
                  </a:lnTo>
                  <a:lnTo>
                    <a:pt x="24" y="48"/>
                  </a:lnTo>
                  <a:lnTo>
                    <a:pt x="25" y="49"/>
                  </a:lnTo>
                  <a:lnTo>
                    <a:pt x="26" y="50"/>
                  </a:lnTo>
                  <a:lnTo>
                    <a:pt x="27" y="50"/>
                  </a:lnTo>
                  <a:lnTo>
                    <a:pt x="28" y="51"/>
                  </a:lnTo>
                  <a:lnTo>
                    <a:pt x="29" y="51"/>
                  </a:lnTo>
                  <a:lnTo>
                    <a:pt x="30" y="51"/>
                  </a:lnTo>
                  <a:lnTo>
                    <a:pt x="27" y="50"/>
                  </a:lnTo>
                  <a:lnTo>
                    <a:pt x="25" y="50"/>
                  </a:lnTo>
                  <a:lnTo>
                    <a:pt x="23" y="50"/>
                  </a:lnTo>
                  <a:lnTo>
                    <a:pt x="21" y="50"/>
                  </a:lnTo>
                  <a:lnTo>
                    <a:pt x="20" y="50"/>
                  </a:lnTo>
                  <a:lnTo>
                    <a:pt x="18" y="50"/>
                  </a:lnTo>
                  <a:lnTo>
                    <a:pt x="17" y="51"/>
                  </a:lnTo>
                  <a:lnTo>
                    <a:pt x="16" y="51"/>
                  </a:lnTo>
                  <a:lnTo>
                    <a:pt x="14" y="52"/>
                  </a:lnTo>
                  <a:lnTo>
                    <a:pt x="13" y="53"/>
                  </a:lnTo>
                  <a:close/>
                </a:path>
              </a:pathLst>
            </a:custGeom>
            <a:solidFill>
              <a:srgbClr val="B23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1" name="Freeform 380"/>
            <p:cNvSpPr>
              <a:spLocks/>
            </p:cNvSpPr>
            <p:nvPr/>
          </p:nvSpPr>
          <p:spPr bwMode="auto">
            <a:xfrm>
              <a:off x="3334" y="1750"/>
              <a:ext cx="59" cy="56"/>
            </a:xfrm>
            <a:custGeom>
              <a:avLst/>
              <a:gdLst>
                <a:gd name="T0" fmla="*/ 10 w 59"/>
                <a:gd name="T1" fmla="*/ 54 h 56"/>
                <a:gd name="T2" fmla="*/ 5 w 59"/>
                <a:gd name="T3" fmla="*/ 56 h 56"/>
                <a:gd name="T4" fmla="*/ 1 w 59"/>
                <a:gd name="T5" fmla="*/ 56 h 56"/>
                <a:gd name="T6" fmla="*/ 8 w 59"/>
                <a:gd name="T7" fmla="*/ 54 h 56"/>
                <a:gd name="T8" fmla="*/ 19 w 59"/>
                <a:gd name="T9" fmla="*/ 48 h 56"/>
                <a:gd name="T10" fmla="*/ 27 w 59"/>
                <a:gd name="T11" fmla="*/ 39 h 56"/>
                <a:gd name="T12" fmla="*/ 33 w 59"/>
                <a:gd name="T13" fmla="*/ 32 h 56"/>
                <a:gd name="T14" fmla="*/ 34 w 59"/>
                <a:gd name="T15" fmla="*/ 30 h 56"/>
                <a:gd name="T16" fmla="*/ 34 w 59"/>
                <a:gd name="T17" fmla="*/ 28 h 56"/>
                <a:gd name="T18" fmla="*/ 34 w 59"/>
                <a:gd name="T19" fmla="*/ 26 h 56"/>
                <a:gd name="T20" fmla="*/ 36 w 59"/>
                <a:gd name="T21" fmla="*/ 26 h 56"/>
                <a:gd name="T22" fmla="*/ 39 w 59"/>
                <a:gd name="T23" fmla="*/ 26 h 56"/>
                <a:gd name="T24" fmla="*/ 42 w 59"/>
                <a:gd name="T25" fmla="*/ 25 h 56"/>
                <a:gd name="T26" fmla="*/ 46 w 59"/>
                <a:gd name="T27" fmla="*/ 22 h 56"/>
                <a:gd name="T28" fmla="*/ 49 w 59"/>
                <a:gd name="T29" fmla="*/ 18 h 56"/>
                <a:gd name="T30" fmla="*/ 52 w 59"/>
                <a:gd name="T31" fmla="*/ 14 h 56"/>
                <a:gd name="T32" fmla="*/ 54 w 59"/>
                <a:gd name="T33" fmla="*/ 9 h 56"/>
                <a:gd name="T34" fmla="*/ 54 w 59"/>
                <a:gd name="T35" fmla="*/ 6 h 56"/>
                <a:gd name="T36" fmla="*/ 52 w 59"/>
                <a:gd name="T37" fmla="*/ 2 h 56"/>
                <a:gd name="T38" fmla="*/ 49 w 59"/>
                <a:gd name="T39" fmla="*/ 0 h 56"/>
                <a:gd name="T40" fmla="*/ 52 w 59"/>
                <a:gd name="T41" fmla="*/ 1 h 56"/>
                <a:gd name="T42" fmla="*/ 55 w 59"/>
                <a:gd name="T43" fmla="*/ 1 h 56"/>
                <a:gd name="T44" fmla="*/ 58 w 59"/>
                <a:gd name="T45" fmla="*/ 0 h 56"/>
                <a:gd name="T46" fmla="*/ 58 w 59"/>
                <a:gd name="T47" fmla="*/ 0 h 56"/>
                <a:gd name="T48" fmla="*/ 57 w 59"/>
                <a:gd name="T49" fmla="*/ 1 h 56"/>
                <a:gd name="T50" fmla="*/ 56 w 59"/>
                <a:gd name="T51" fmla="*/ 3 h 56"/>
                <a:gd name="T52" fmla="*/ 56 w 59"/>
                <a:gd name="T53" fmla="*/ 6 h 56"/>
                <a:gd name="T54" fmla="*/ 56 w 59"/>
                <a:gd name="T55" fmla="*/ 9 h 56"/>
                <a:gd name="T56" fmla="*/ 54 w 59"/>
                <a:gd name="T57" fmla="*/ 15 h 56"/>
                <a:gd name="T58" fmla="*/ 50 w 59"/>
                <a:gd name="T59" fmla="*/ 21 h 56"/>
                <a:gd name="T60" fmla="*/ 45 w 59"/>
                <a:gd name="T61" fmla="*/ 26 h 56"/>
                <a:gd name="T62" fmla="*/ 41 w 59"/>
                <a:gd name="T63" fmla="*/ 29 h 56"/>
                <a:gd name="T64" fmla="*/ 37 w 59"/>
                <a:gd name="T65" fmla="*/ 31 h 56"/>
                <a:gd name="T66" fmla="*/ 34 w 59"/>
                <a:gd name="T67" fmla="*/ 33 h 56"/>
                <a:gd name="T68" fmla="*/ 33 w 59"/>
                <a:gd name="T69" fmla="*/ 36 h 56"/>
                <a:gd name="T70" fmla="*/ 31 w 59"/>
                <a:gd name="T71" fmla="*/ 39 h 56"/>
                <a:gd name="T72" fmla="*/ 28 w 59"/>
                <a:gd name="T73" fmla="*/ 41 h 56"/>
                <a:gd name="T74" fmla="*/ 25 w 59"/>
                <a:gd name="T75" fmla="*/ 44 h 56"/>
                <a:gd name="T76" fmla="*/ 24 w 59"/>
                <a:gd name="T77" fmla="*/ 45 h 56"/>
                <a:gd name="T78" fmla="*/ 24 w 59"/>
                <a:gd name="T79" fmla="*/ 47 h 56"/>
                <a:gd name="T80" fmla="*/ 26 w 59"/>
                <a:gd name="T81" fmla="*/ 50 h 56"/>
                <a:gd name="T82" fmla="*/ 28 w 59"/>
                <a:gd name="T83" fmla="*/ 51 h 56"/>
                <a:gd name="T84" fmla="*/ 27 w 59"/>
                <a:gd name="T85" fmla="*/ 50 h 56"/>
                <a:gd name="T86" fmla="*/ 21 w 59"/>
                <a:gd name="T87" fmla="*/ 50 h 56"/>
                <a:gd name="T88" fmla="*/ 17 w 59"/>
                <a:gd name="T89" fmla="*/ 51 h 56"/>
                <a:gd name="T90" fmla="*/ 13 w 59"/>
                <a:gd name="T91" fmla="*/ 53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56"/>
                <a:gd name="T140" fmla="*/ 59 w 59"/>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56">
                  <a:moveTo>
                    <a:pt x="13" y="53"/>
                  </a:moveTo>
                  <a:lnTo>
                    <a:pt x="12" y="54"/>
                  </a:lnTo>
                  <a:lnTo>
                    <a:pt x="10" y="54"/>
                  </a:lnTo>
                  <a:lnTo>
                    <a:pt x="8" y="55"/>
                  </a:lnTo>
                  <a:lnTo>
                    <a:pt x="7" y="55"/>
                  </a:lnTo>
                  <a:lnTo>
                    <a:pt x="5" y="56"/>
                  </a:lnTo>
                  <a:lnTo>
                    <a:pt x="4" y="56"/>
                  </a:lnTo>
                  <a:lnTo>
                    <a:pt x="2" y="56"/>
                  </a:lnTo>
                  <a:lnTo>
                    <a:pt x="1" y="56"/>
                  </a:lnTo>
                  <a:lnTo>
                    <a:pt x="0" y="56"/>
                  </a:lnTo>
                  <a:lnTo>
                    <a:pt x="4" y="56"/>
                  </a:lnTo>
                  <a:lnTo>
                    <a:pt x="8" y="54"/>
                  </a:lnTo>
                  <a:lnTo>
                    <a:pt x="12" y="52"/>
                  </a:lnTo>
                  <a:lnTo>
                    <a:pt x="15" y="50"/>
                  </a:lnTo>
                  <a:lnTo>
                    <a:pt x="19" y="48"/>
                  </a:lnTo>
                  <a:lnTo>
                    <a:pt x="21" y="45"/>
                  </a:lnTo>
                  <a:lnTo>
                    <a:pt x="24" y="42"/>
                  </a:lnTo>
                  <a:lnTo>
                    <a:pt x="27" y="39"/>
                  </a:lnTo>
                  <a:lnTo>
                    <a:pt x="30" y="36"/>
                  </a:lnTo>
                  <a:lnTo>
                    <a:pt x="33" y="33"/>
                  </a:lnTo>
                  <a:lnTo>
                    <a:pt x="33" y="32"/>
                  </a:lnTo>
                  <a:lnTo>
                    <a:pt x="33" y="31"/>
                  </a:lnTo>
                  <a:lnTo>
                    <a:pt x="34" y="30"/>
                  </a:lnTo>
                  <a:lnTo>
                    <a:pt x="34" y="29"/>
                  </a:lnTo>
                  <a:lnTo>
                    <a:pt x="34" y="28"/>
                  </a:lnTo>
                  <a:lnTo>
                    <a:pt x="34" y="27"/>
                  </a:lnTo>
                  <a:lnTo>
                    <a:pt x="34" y="26"/>
                  </a:lnTo>
                  <a:lnTo>
                    <a:pt x="36" y="26"/>
                  </a:lnTo>
                  <a:lnTo>
                    <a:pt x="37" y="26"/>
                  </a:lnTo>
                  <a:lnTo>
                    <a:pt x="39" y="26"/>
                  </a:lnTo>
                  <a:lnTo>
                    <a:pt x="40" y="26"/>
                  </a:lnTo>
                  <a:lnTo>
                    <a:pt x="41" y="26"/>
                  </a:lnTo>
                  <a:lnTo>
                    <a:pt x="42" y="25"/>
                  </a:lnTo>
                  <a:lnTo>
                    <a:pt x="43" y="25"/>
                  </a:lnTo>
                  <a:lnTo>
                    <a:pt x="44" y="24"/>
                  </a:lnTo>
                  <a:lnTo>
                    <a:pt x="46" y="22"/>
                  </a:lnTo>
                  <a:lnTo>
                    <a:pt x="47" y="21"/>
                  </a:lnTo>
                  <a:lnTo>
                    <a:pt x="48" y="19"/>
                  </a:lnTo>
                  <a:lnTo>
                    <a:pt x="49" y="18"/>
                  </a:lnTo>
                  <a:lnTo>
                    <a:pt x="50" y="17"/>
                  </a:lnTo>
                  <a:lnTo>
                    <a:pt x="51" y="15"/>
                  </a:lnTo>
                  <a:lnTo>
                    <a:pt x="52" y="14"/>
                  </a:lnTo>
                  <a:lnTo>
                    <a:pt x="53" y="12"/>
                  </a:lnTo>
                  <a:lnTo>
                    <a:pt x="54" y="11"/>
                  </a:lnTo>
                  <a:lnTo>
                    <a:pt x="54" y="9"/>
                  </a:lnTo>
                  <a:lnTo>
                    <a:pt x="54" y="8"/>
                  </a:lnTo>
                  <a:lnTo>
                    <a:pt x="54" y="7"/>
                  </a:lnTo>
                  <a:lnTo>
                    <a:pt x="54" y="6"/>
                  </a:lnTo>
                  <a:lnTo>
                    <a:pt x="54" y="4"/>
                  </a:lnTo>
                  <a:lnTo>
                    <a:pt x="53" y="3"/>
                  </a:lnTo>
                  <a:lnTo>
                    <a:pt x="52" y="2"/>
                  </a:lnTo>
                  <a:lnTo>
                    <a:pt x="51" y="1"/>
                  </a:lnTo>
                  <a:lnTo>
                    <a:pt x="50" y="0"/>
                  </a:lnTo>
                  <a:lnTo>
                    <a:pt x="49" y="0"/>
                  </a:lnTo>
                  <a:lnTo>
                    <a:pt x="50" y="0"/>
                  </a:lnTo>
                  <a:lnTo>
                    <a:pt x="51" y="1"/>
                  </a:lnTo>
                  <a:lnTo>
                    <a:pt x="52" y="1"/>
                  </a:lnTo>
                  <a:lnTo>
                    <a:pt x="53" y="1"/>
                  </a:lnTo>
                  <a:lnTo>
                    <a:pt x="54" y="1"/>
                  </a:lnTo>
                  <a:lnTo>
                    <a:pt x="55" y="1"/>
                  </a:lnTo>
                  <a:lnTo>
                    <a:pt x="56" y="0"/>
                  </a:lnTo>
                  <a:lnTo>
                    <a:pt x="57" y="0"/>
                  </a:lnTo>
                  <a:lnTo>
                    <a:pt x="58" y="0"/>
                  </a:lnTo>
                  <a:lnTo>
                    <a:pt x="59" y="0"/>
                  </a:lnTo>
                  <a:lnTo>
                    <a:pt x="58" y="0"/>
                  </a:lnTo>
                  <a:lnTo>
                    <a:pt x="57" y="1"/>
                  </a:lnTo>
                  <a:lnTo>
                    <a:pt x="56" y="2"/>
                  </a:lnTo>
                  <a:lnTo>
                    <a:pt x="56" y="3"/>
                  </a:lnTo>
                  <a:lnTo>
                    <a:pt x="56" y="4"/>
                  </a:lnTo>
                  <a:lnTo>
                    <a:pt x="56" y="5"/>
                  </a:lnTo>
                  <a:lnTo>
                    <a:pt x="56" y="6"/>
                  </a:lnTo>
                  <a:lnTo>
                    <a:pt x="56" y="8"/>
                  </a:lnTo>
                  <a:lnTo>
                    <a:pt x="56" y="9"/>
                  </a:lnTo>
                  <a:lnTo>
                    <a:pt x="56" y="11"/>
                  </a:lnTo>
                  <a:lnTo>
                    <a:pt x="55" y="12"/>
                  </a:lnTo>
                  <a:lnTo>
                    <a:pt x="54" y="15"/>
                  </a:lnTo>
                  <a:lnTo>
                    <a:pt x="53" y="17"/>
                  </a:lnTo>
                  <a:lnTo>
                    <a:pt x="51" y="19"/>
                  </a:lnTo>
                  <a:lnTo>
                    <a:pt x="50" y="21"/>
                  </a:lnTo>
                  <a:lnTo>
                    <a:pt x="48" y="24"/>
                  </a:lnTo>
                  <a:lnTo>
                    <a:pt x="47" y="25"/>
                  </a:lnTo>
                  <a:lnTo>
                    <a:pt x="45" y="26"/>
                  </a:lnTo>
                  <a:lnTo>
                    <a:pt x="44" y="27"/>
                  </a:lnTo>
                  <a:lnTo>
                    <a:pt x="42" y="28"/>
                  </a:lnTo>
                  <a:lnTo>
                    <a:pt x="41" y="29"/>
                  </a:lnTo>
                  <a:lnTo>
                    <a:pt x="39" y="29"/>
                  </a:lnTo>
                  <a:lnTo>
                    <a:pt x="38" y="30"/>
                  </a:lnTo>
                  <a:lnTo>
                    <a:pt x="37" y="31"/>
                  </a:lnTo>
                  <a:lnTo>
                    <a:pt x="36" y="31"/>
                  </a:lnTo>
                  <a:lnTo>
                    <a:pt x="35" y="32"/>
                  </a:lnTo>
                  <a:lnTo>
                    <a:pt x="34" y="33"/>
                  </a:lnTo>
                  <a:lnTo>
                    <a:pt x="34" y="34"/>
                  </a:lnTo>
                  <a:lnTo>
                    <a:pt x="34" y="35"/>
                  </a:lnTo>
                  <a:lnTo>
                    <a:pt x="33" y="36"/>
                  </a:lnTo>
                  <a:lnTo>
                    <a:pt x="33" y="37"/>
                  </a:lnTo>
                  <a:lnTo>
                    <a:pt x="32" y="38"/>
                  </a:lnTo>
                  <a:lnTo>
                    <a:pt x="31" y="39"/>
                  </a:lnTo>
                  <a:lnTo>
                    <a:pt x="30" y="40"/>
                  </a:lnTo>
                  <a:lnTo>
                    <a:pt x="29" y="41"/>
                  </a:lnTo>
                  <a:lnTo>
                    <a:pt x="28" y="41"/>
                  </a:lnTo>
                  <a:lnTo>
                    <a:pt x="27" y="42"/>
                  </a:lnTo>
                  <a:lnTo>
                    <a:pt x="27" y="43"/>
                  </a:lnTo>
                  <a:lnTo>
                    <a:pt x="25" y="44"/>
                  </a:lnTo>
                  <a:lnTo>
                    <a:pt x="24" y="44"/>
                  </a:lnTo>
                  <a:lnTo>
                    <a:pt x="24" y="45"/>
                  </a:lnTo>
                  <a:lnTo>
                    <a:pt x="24" y="46"/>
                  </a:lnTo>
                  <a:lnTo>
                    <a:pt x="24" y="47"/>
                  </a:lnTo>
                  <a:lnTo>
                    <a:pt x="24" y="48"/>
                  </a:lnTo>
                  <a:lnTo>
                    <a:pt x="25" y="49"/>
                  </a:lnTo>
                  <a:lnTo>
                    <a:pt x="26" y="50"/>
                  </a:lnTo>
                  <a:lnTo>
                    <a:pt x="27" y="50"/>
                  </a:lnTo>
                  <a:lnTo>
                    <a:pt x="28" y="51"/>
                  </a:lnTo>
                  <a:lnTo>
                    <a:pt x="29" y="51"/>
                  </a:lnTo>
                  <a:lnTo>
                    <a:pt x="30" y="51"/>
                  </a:lnTo>
                  <a:lnTo>
                    <a:pt x="27" y="50"/>
                  </a:lnTo>
                  <a:lnTo>
                    <a:pt x="25" y="50"/>
                  </a:lnTo>
                  <a:lnTo>
                    <a:pt x="23" y="50"/>
                  </a:lnTo>
                  <a:lnTo>
                    <a:pt x="21" y="50"/>
                  </a:lnTo>
                  <a:lnTo>
                    <a:pt x="20" y="50"/>
                  </a:lnTo>
                  <a:lnTo>
                    <a:pt x="18" y="50"/>
                  </a:lnTo>
                  <a:lnTo>
                    <a:pt x="17" y="51"/>
                  </a:lnTo>
                  <a:lnTo>
                    <a:pt x="16" y="51"/>
                  </a:lnTo>
                  <a:lnTo>
                    <a:pt x="14" y="52"/>
                  </a:lnTo>
                  <a:lnTo>
                    <a:pt x="13" y="53"/>
                  </a:lnTo>
                  <a:close/>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2" name="Freeform 381"/>
            <p:cNvSpPr>
              <a:spLocks/>
            </p:cNvSpPr>
            <p:nvPr/>
          </p:nvSpPr>
          <p:spPr bwMode="auto">
            <a:xfrm>
              <a:off x="3334" y="1750"/>
              <a:ext cx="59" cy="56"/>
            </a:xfrm>
            <a:custGeom>
              <a:avLst/>
              <a:gdLst>
                <a:gd name="T0" fmla="*/ 10 w 59"/>
                <a:gd name="T1" fmla="*/ 54 h 56"/>
                <a:gd name="T2" fmla="*/ 5 w 59"/>
                <a:gd name="T3" fmla="*/ 56 h 56"/>
                <a:gd name="T4" fmla="*/ 1 w 59"/>
                <a:gd name="T5" fmla="*/ 56 h 56"/>
                <a:gd name="T6" fmla="*/ 8 w 59"/>
                <a:gd name="T7" fmla="*/ 54 h 56"/>
                <a:gd name="T8" fmla="*/ 19 w 59"/>
                <a:gd name="T9" fmla="*/ 48 h 56"/>
                <a:gd name="T10" fmla="*/ 27 w 59"/>
                <a:gd name="T11" fmla="*/ 39 h 56"/>
                <a:gd name="T12" fmla="*/ 33 w 59"/>
                <a:gd name="T13" fmla="*/ 32 h 56"/>
                <a:gd name="T14" fmla="*/ 34 w 59"/>
                <a:gd name="T15" fmla="*/ 30 h 56"/>
                <a:gd name="T16" fmla="*/ 34 w 59"/>
                <a:gd name="T17" fmla="*/ 28 h 56"/>
                <a:gd name="T18" fmla="*/ 34 w 59"/>
                <a:gd name="T19" fmla="*/ 26 h 56"/>
                <a:gd name="T20" fmla="*/ 36 w 59"/>
                <a:gd name="T21" fmla="*/ 26 h 56"/>
                <a:gd name="T22" fmla="*/ 39 w 59"/>
                <a:gd name="T23" fmla="*/ 26 h 56"/>
                <a:gd name="T24" fmla="*/ 42 w 59"/>
                <a:gd name="T25" fmla="*/ 25 h 56"/>
                <a:gd name="T26" fmla="*/ 46 w 59"/>
                <a:gd name="T27" fmla="*/ 22 h 56"/>
                <a:gd name="T28" fmla="*/ 49 w 59"/>
                <a:gd name="T29" fmla="*/ 18 h 56"/>
                <a:gd name="T30" fmla="*/ 52 w 59"/>
                <a:gd name="T31" fmla="*/ 14 h 56"/>
                <a:gd name="T32" fmla="*/ 54 w 59"/>
                <a:gd name="T33" fmla="*/ 9 h 56"/>
                <a:gd name="T34" fmla="*/ 54 w 59"/>
                <a:gd name="T35" fmla="*/ 6 h 56"/>
                <a:gd name="T36" fmla="*/ 52 w 59"/>
                <a:gd name="T37" fmla="*/ 2 h 56"/>
                <a:gd name="T38" fmla="*/ 49 w 59"/>
                <a:gd name="T39" fmla="*/ 0 h 56"/>
                <a:gd name="T40" fmla="*/ 52 w 59"/>
                <a:gd name="T41" fmla="*/ 1 h 56"/>
                <a:gd name="T42" fmla="*/ 55 w 59"/>
                <a:gd name="T43" fmla="*/ 1 h 56"/>
                <a:gd name="T44" fmla="*/ 58 w 59"/>
                <a:gd name="T45" fmla="*/ 0 h 56"/>
                <a:gd name="T46" fmla="*/ 58 w 59"/>
                <a:gd name="T47" fmla="*/ 0 h 56"/>
                <a:gd name="T48" fmla="*/ 57 w 59"/>
                <a:gd name="T49" fmla="*/ 1 h 56"/>
                <a:gd name="T50" fmla="*/ 56 w 59"/>
                <a:gd name="T51" fmla="*/ 3 h 56"/>
                <a:gd name="T52" fmla="*/ 56 w 59"/>
                <a:gd name="T53" fmla="*/ 6 h 56"/>
                <a:gd name="T54" fmla="*/ 56 w 59"/>
                <a:gd name="T55" fmla="*/ 9 h 56"/>
                <a:gd name="T56" fmla="*/ 54 w 59"/>
                <a:gd name="T57" fmla="*/ 15 h 56"/>
                <a:gd name="T58" fmla="*/ 50 w 59"/>
                <a:gd name="T59" fmla="*/ 21 h 56"/>
                <a:gd name="T60" fmla="*/ 45 w 59"/>
                <a:gd name="T61" fmla="*/ 26 h 56"/>
                <a:gd name="T62" fmla="*/ 41 w 59"/>
                <a:gd name="T63" fmla="*/ 29 h 56"/>
                <a:gd name="T64" fmla="*/ 37 w 59"/>
                <a:gd name="T65" fmla="*/ 31 h 56"/>
                <a:gd name="T66" fmla="*/ 34 w 59"/>
                <a:gd name="T67" fmla="*/ 33 h 56"/>
                <a:gd name="T68" fmla="*/ 33 w 59"/>
                <a:gd name="T69" fmla="*/ 36 h 56"/>
                <a:gd name="T70" fmla="*/ 31 w 59"/>
                <a:gd name="T71" fmla="*/ 39 h 56"/>
                <a:gd name="T72" fmla="*/ 28 w 59"/>
                <a:gd name="T73" fmla="*/ 41 h 56"/>
                <a:gd name="T74" fmla="*/ 25 w 59"/>
                <a:gd name="T75" fmla="*/ 44 h 56"/>
                <a:gd name="T76" fmla="*/ 24 w 59"/>
                <a:gd name="T77" fmla="*/ 45 h 56"/>
                <a:gd name="T78" fmla="*/ 24 w 59"/>
                <a:gd name="T79" fmla="*/ 47 h 56"/>
                <a:gd name="T80" fmla="*/ 26 w 59"/>
                <a:gd name="T81" fmla="*/ 50 h 56"/>
                <a:gd name="T82" fmla="*/ 28 w 59"/>
                <a:gd name="T83" fmla="*/ 51 h 56"/>
                <a:gd name="T84" fmla="*/ 27 w 59"/>
                <a:gd name="T85" fmla="*/ 50 h 56"/>
                <a:gd name="T86" fmla="*/ 21 w 59"/>
                <a:gd name="T87" fmla="*/ 50 h 56"/>
                <a:gd name="T88" fmla="*/ 17 w 59"/>
                <a:gd name="T89" fmla="*/ 51 h 56"/>
                <a:gd name="T90" fmla="*/ 13 w 59"/>
                <a:gd name="T91" fmla="*/ 53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56"/>
                <a:gd name="T140" fmla="*/ 59 w 59"/>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56">
                  <a:moveTo>
                    <a:pt x="13" y="53"/>
                  </a:moveTo>
                  <a:lnTo>
                    <a:pt x="12" y="54"/>
                  </a:lnTo>
                  <a:lnTo>
                    <a:pt x="10" y="54"/>
                  </a:lnTo>
                  <a:lnTo>
                    <a:pt x="8" y="55"/>
                  </a:lnTo>
                  <a:lnTo>
                    <a:pt x="7" y="55"/>
                  </a:lnTo>
                  <a:lnTo>
                    <a:pt x="5" y="56"/>
                  </a:lnTo>
                  <a:lnTo>
                    <a:pt x="4" y="56"/>
                  </a:lnTo>
                  <a:lnTo>
                    <a:pt x="2" y="56"/>
                  </a:lnTo>
                  <a:lnTo>
                    <a:pt x="1" y="56"/>
                  </a:lnTo>
                  <a:lnTo>
                    <a:pt x="0" y="56"/>
                  </a:lnTo>
                  <a:lnTo>
                    <a:pt x="4" y="56"/>
                  </a:lnTo>
                  <a:lnTo>
                    <a:pt x="8" y="54"/>
                  </a:lnTo>
                  <a:lnTo>
                    <a:pt x="12" y="52"/>
                  </a:lnTo>
                  <a:lnTo>
                    <a:pt x="15" y="50"/>
                  </a:lnTo>
                  <a:lnTo>
                    <a:pt x="19" y="48"/>
                  </a:lnTo>
                  <a:lnTo>
                    <a:pt x="21" y="45"/>
                  </a:lnTo>
                  <a:lnTo>
                    <a:pt x="24" y="42"/>
                  </a:lnTo>
                  <a:lnTo>
                    <a:pt x="27" y="39"/>
                  </a:lnTo>
                  <a:lnTo>
                    <a:pt x="30" y="36"/>
                  </a:lnTo>
                  <a:lnTo>
                    <a:pt x="33" y="33"/>
                  </a:lnTo>
                  <a:lnTo>
                    <a:pt x="33" y="32"/>
                  </a:lnTo>
                  <a:lnTo>
                    <a:pt x="33" y="31"/>
                  </a:lnTo>
                  <a:lnTo>
                    <a:pt x="34" y="30"/>
                  </a:lnTo>
                  <a:lnTo>
                    <a:pt x="34" y="29"/>
                  </a:lnTo>
                  <a:lnTo>
                    <a:pt x="34" y="28"/>
                  </a:lnTo>
                  <a:lnTo>
                    <a:pt x="34" y="27"/>
                  </a:lnTo>
                  <a:lnTo>
                    <a:pt x="34" y="26"/>
                  </a:lnTo>
                  <a:lnTo>
                    <a:pt x="36" y="26"/>
                  </a:lnTo>
                  <a:lnTo>
                    <a:pt x="37" y="26"/>
                  </a:lnTo>
                  <a:lnTo>
                    <a:pt x="39" y="26"/>
                  </a:lnTo>
                  <a:lnTo>
                    <a:pt x="40" y="26"/>
                  </a:lnTo>
                  <a:lnTo>
                    <a:pt x="41" y="26"/>
                  </a:lnTo>
                  <a:lnTo>
                    <a:pt x="42" y="25"/>
                  </a:lnTo>
                  <a:lnTo>
                    <a:pt x="43" y="25"/>
                  </a:lnTo>
                  <a:lnTo>
                    <a:pt x="44" y="24"/>
                  </a:lnTo>
                  <a:lnTo>
                    <a:pt x="46" y="22"/>
                  </a:lnTo>
                  <a:lnTo>
                    <a:pt x="47" y="21"/>
                  </a:lnTo>
                  <a:lnTo>
                    <a:pt x="48" y="19"/>
                  </a:lnTo>
                  <a:lnTo>
                    <a:pt x="49" y="18"/>
                  </a:lnTo>
                  <a:lnTo>
                    <a:pt x="50" y="17"/>
                  </a:lnTo>
                  <a:lnTo>
                    <a:pt x="51" y="15"/>
                  </a:lnTo>
                  <a:lnTo>
                    <a:pt x="52" y="14"/>
                  </a:lnTo>
                  <a:lnTo>
                    <a:pt x="53" y="12"/>
                  </a:lnTo>
                  <a:lnTo>
                    <a:pt x="54" y="11"/>
                  </a:lnTo>
                  <a:lnTo>
                    <a:pt x="54" y="9"/>
                  </a:lnTo>
                  <a:lnTo>
                    <a:pt x="54" y="8"/>
                  </a:lnTo>
                  <a:lnTo>
                    <a:pt x="54" y="7"/>
                  </a:lnTo>
                  <a:lnTo>
                    <a:pt x="54" y="6"/>
                  </a:lnTo>
                  <a:lnTo>
                    <a:pt x="54" y="4"/>
                  </a:lnTo>
                  <a:lnTo>
                    <a:pt x="53" y="3"/>
                  </a:lnTo>
                  <a:lnTo>
                    <a:pt x="52" y="2"/>
                  </a:lnTo>
                  <a:lnTo>
                    <a:pt x="51" y="1"/>
                  </a:lnTo>
                  <a:lnTo>
                    <a:pt x="50" y="0"/>
                  </a:lnTo>
                  <a:lnTo>
                    <a:pt x="49" y="0"/>
                  </a:lnTo>
                  <a:lnTo>
                    <a:pt x="50" y="0"/>
                  </a:lnTo>
                  <a:lnTo>
                    <a:pt x="51" y="1"/>
                  </a:lnTo>
                  <a:lnTo>
                    <a:pt x="52" y="1"/>
                  </a:lnTo>
                  <a:lnTo>
                    <a:pt x="53" y="1"/>
                  </a:lnTo>
                  <a:lnTo>
                    <a:pt x="54" y="1"/>
                  </a:lnTo>
                  <a:lnTo>
                    <a:pt x="55" y="1"/>
                  </a:lnTo>
                  <a:lnTo>
                    <a:pt x="56" y="0"/>
                  </a:lnTo>
                  <a:lnTo>
                    <a:pt x="57" y="0"/>
                  </a:lnTo>
                  <a:lnTo>
                    <a:pt x="58" y="0"/>
                  </a:lnTo>
                  <a:lnTo>
                    <a:pt x="59" y="0"/>
                  </a:lnTo>
                  <a:lnTo>
                    <a:pt x="58" y="0"/>
                  </a:lnTo>
                  <a:lnTo>
                    <a:pt x="57" y="1"/>
                  </a:lnTo>
                  <a:lnTo>
                    <a:pt x="56" y="2"/>
                  </a:lnTo>
                  <a:lnTo>
                    <a:pt x="56" y="3"/>
                  </a:lnTo>
                  <a:lnTo>
                    <a:pt x="56" y="4"/>
                  </a:lnTo>
                  <a:lnTo>
                    <a:pt x="56" y="5"/>
                  </a:lnTo>
                  <a:lnTo>
                    <a:pt x="56" y="6"/>
                  </a:lnTo>
                  <a:lnTo>
                    <a:pt x="56" y="8"/>
                  </a:lnTo>
                  <a:lnTo>
                    <a:pt x="56" y="9"/>
                  </a:lnTo>
                  <a:lnTo>
                    <a:pt x="56" y="11"/>
                  </a:lnTo>
                  <a:lnTo>
                    <a:pt x="55" y="12"/>
                  </a:lnTo>
                  <a:lnTo>
                    <a:pt x="54" y="15"/>
                  </a:lnTo>
                  <a:lnTo>
                    <a:pt x="53" y="17"/>
                  </a:lnTo>
                  <a:lnTo>
                    <a:pt x="51" y="19"/>
                  </a:lnTo>
                  <a:lnTo>
                    <a:pt x="50" y="21"/>
                  </a:lnTo>
                  <a:lnTo>
                    <a:pt x="48" y="24"/>
                  </a:lnTo>
                  <a:lnTo>
                    <a:pt x="47" y="25"/>
                  </a:lnTo>
                  <a:lnTo>
                    <a:pt x="45" y="26"/>
                  </a:lnTo>
                  <a:lnTo>
                    <a:pt x="44" y="27"/>
                  </a:lnTo>
                  <a:lnTo>
                    <a:pt x="42" y="28"/>
                  </a:lnTo>
                  <a:lnTo>
                    <a:pt x="41" y="29"/>
                  </a:lnTo>
                  <a:lnTo>
                    <a:pt x="39" y="29"/>
                  </a:lnTo>
                  <a:lnTo>
                    <a:pt x="38" y="30"/>
                  </a:lnTo>
                  <a:lnTo>
                    <a:pt x="37" y="31"/>
                  </a:lnTo>
                  <a:lnTo>
                    <a:pt x="36" y="31"/>
                  </a:lnTo>
                  <a:lnTo>
                    <a:pt x="35" y="32"/>
                  </a:lnTo>
                  <a:lnTo>
                    <a:pt x="34" y="33"/>
                  </a:lnTo>
                  <a:lnTo>
                    <a:pt x="34" y="34"/>
                  </a:lnTo>
                  <a:lnTo>
                    <a:pt x="34" y="35"/>
                  </a:lnTo>
                  <a:lnTo>
                    <a:pt x="33" y="36"/>
                  </a:lnTo>
                  <a:lnTo>
                    <a:pt x="33" y="37"/>
                  </a:lnTo>
                  <a:lnTo>
                    <a:pt x="32" y="38"/>
                  </a:lnTo>
                  <a:lnTo>
                    <a:pt x="31" y="39"/>
                  </a:lnTo>
                  <a:lnTo>
                    <a:pt x="30" y="40"/>
                  </a:lnTo>
                  <a:lnTo>
                    <a:pt x="29" y="41"/>
                  </a:lnTo>
                  <a:lnTo>
                    <a:pt x="28" y="41"/>
                  </a:lnTo>
                  <a:lnTo>
                    <a:pt x="27" y="42"/>
                  </a:lnTo>
                  <a:lnTo>
                    <a:pt x="27" y="43"/>
                  </a:lnTo>
                  <a:lnTo>
                    <a:pt x="25" y="44"/>
                  </a:lnTo>
                  <a:lnTo>
                    <a:pt x="24" y="44"/>
                  </a:lnTo>
                  <a:lnTo>
                    <a:pt x="24" y="45"/>
                  </a:lnTo>
                  <a:lnTo>
                    <a:pt x="24" y="46"/>
                  </a:lnTo>
                  <a:lnTo>
                    <a:pt x="24" y="47"/>
                  </a:lnTo>
                  <a:lnTo>
                    <a:pt x="24" y="48"/>
                  </a:lnTo>
                  <a:lnTo>
                    <a:pt x="25" y="49"/>
                  </a:lnTo>
                  <a:lnTo>
                    <a:pt x="26" y="50"/>
                  </a:lnTo>
                  <a:lnTo>
                    <a:pt x="27" y="50"/>
                  </a:lnTo>
                  <a:lnTo>
                    <a:pt x="28" y="51"/>
                  </a:lnTo>
                  <a:lnTo>
                    <a:pt x="29" y="51"/>
                  </a:lnTo>
                  <a:lnTo>
                    <a:pt x="30" y="51"/>
                  </a:lnTo>
                  <a:lnTo>
                    <a:pt x="27" y="50"/>
                  </a:lnTo>
                  <a:lnTo>
                    <a:pt x="25" y="50"/>
                  </a:lnTo>
                  <a:lnTo>
                    <a:pt x="23" y="50"/>
                  </a:lnTo>
                  <a:lnTo>
                    <a:pt x="21" y="50"/>
                  </a:lnTo>
                  <a:lnTo>
                    <a:pt x="20" y="50"/>
                  </a:lnTo>
                  <a:lnTo>
                    <a:pt x="18" y="50"/>
                  </a:lnTo>
                  <a:lnTo>
                    <a:pt x="17" y="51"/>
                  </a:lnTo>
                  <a:lnTo>
                    <a:pt x="16" y="51"/>
                  </a:lnTo>
                  <a:lnTo>
                    <a:pt x="14" y="52"/>
                  </a:lnTo>
                  <a:lnTo>
                    <a:pt x="13" y="53"/>
                  </a:lnTo>
                </a:path>
              </a:pathLst>
            </a:custGeom>
            <a:noFill/>
            <a:ln w="1">
              <a:solidFill>
                <a:srgbClr val="B2327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 name="Freeform 382"/>
            <p:cNvSpPr>
              <a:spLocks/>
            </p:cNvSpPr>
            <p:nvPr/>
          </p:nvSpPr>
          <p:spPr bwMode="auto">
            <a:xfrm>
              <a:off x="2932" y="1618"/>
              <a:ext cx="473" cy="298"/>
            </a:xfrm>
            <a:custGeom>
              <a:avLst/>
              <a:gdLst>
                <a:gd name="T0" fmla="*/ 258 w 473"/>
                <a:gd name="T1" fmla="*/ 291 h 298"/>
                <a:gd name="T2" fmla="*/ 237 w 473"/>
                <a:gd name="T3" fmla="*/ 298 h 298"/>
                <a:gd name="T4" fmla="*/ 188 w 473"/>
                <a:gd name="T5" fmla="*/ 290 h 298"/>
                <a:gd name="T6" fmla="*/ 164 w 473"/>
                <a:gd name="T7" fmla="*/ 288 h 298"/>
                <a:gd name="T8" fmla="*/ 145 w 473"/>
                <a:gd name="T9" fmla="*/ 290 h 298"/>
                <a:gd name="T10" fmla="*/ 119 w 473"/>
                <a:gd name="T11" fmla="*/ 287 h 298"/>
                <a:gd name="T12" fmla="*/ 105 w 473"/>
                <a:gd name="T13" fmla="*/ 280 h 298"/>
                <a:gd name="T14" fmla="*/ 77 w 473"/>
                <a:gd name="T15" fmla="*/ 282 h 298"/>
                <a:gd name="T16" fmla="*/ 48 w 473"/>
                <a:gd name="T17" fmla="*/ 276 h 298"/>
                <a:gd name="T18" fmla="*/ 31 w 473"/>
                <a:gd name="T19" fmla="*/ 273 h 298"/>
                <a:gd name="T20" fmla="*/ 15 w 473"/>
                <a:gd name="T21" fmla="*/ 255 h 298"/>
                <a:gd name="T22" fmla="*/ 3 w 473"/>
                <a:gd name="T23" fmla="*/ 226 h 298"/>
                <a:gd name="T24" fmla="*/ 1 w 473"/>
                <a:gd name="T25" fmla="*/ 218 h 298"/>
                <a:gd name="T26" fmla="*/ 2 w 473"/>
                <a:gd name="T27" fmla="*/ 209 h 298"/>
                <a:gd name="T28" fmla="*/ 3 w 473"/>
                <a:gd name="T29" fmla="*/ 184 h 298"/>
                <a:gd name="T30" fmla="*/ 6 w 473"/>
                <a:gd name="T31" fmla="*/ 162 h 298"/>
                <a:gd name="T32" fmla="*/ 15 w 473"/>
                <a:gd name="T33" fmla="*/ 136 h 298"/>
                <a:gd name="T34" fmla="*/ 21 w 473"/>
                <a:gd name="T35" fmla="*/ 126 h 298"/>
                <a:gd name="T36" fmla="*/ 32 w 473"/>
                <a:gd name="T37" fmla="*/ 109 h 298"/>
                <a:gd name="T38" fmla="*/ 50 w 473"/>
                <a:gd name="T39" fmla="*/ 84 h 298"/>
                <a:gd name="T40" fmla="*/ 70 w 473"/>
                <a:gd name="T41" fmla="*/ 66 h 298"/>
                <a:gd name="T42" fmla="*/ 83 w 473"/>
                <a:gd name="T43" fmla="*/ 55 h 298"/>
                <a:gd name="T44" fmla="*/ 102 w 473"/>
                <a:gd name="T45" fmla="*/ 41 h 298"/>
                <a:gd name="T46" fmla="*/ 126 w 473"/>
                <a:gd name="T47" fmla="*/ 31 h 298"/>
                <a:gd name="T48" fmla="*/ 145 w 473"/>
                <a:gd name="T49" fmla="*/ 25 h 298"/>
                <a:gd name="T50" fmla="*/ 175 w 473"/>
                <a:gd name="T51" fmla="*/ 11 h 298"/>
                <a:gd name="T52" fmla="*/ 196 w 473"/>
                <a:gd name="T53" fmla="*/ 10 h 298"/>
                <a:gd name="T54" fmla="*/ 212 w 473"/>
                <a:gd name="T55" fmla="*/ 4 h 298"/>
                <a:gd name="T56" fmla="*/ 237 w 473"/>
                <a:gd name="T57" fmla="*/ 6 h 298"/>
                <a:gd name="T58" fmla="*/ 250 w 473"/>
                <a:gd name="T59" fmla="*/ 3 h 298"/>
                <a:gd name="T60" fmla="*/ 271 w 473"/>
                <a:gd name="T61" fmla="*/ 0 h 298"/>
                <a:gd name="T62" fmla="*/ 287 w 473"/>
                <a:gd name="T63" fmla="*/ 5 h 298"/>
                <a:gd name="T64" fmla="*/ 302 w 473"/>
                <a:gd name="T65" fmla="*/ 2 h 298"/>
                <a:gd name="T66" fmla="*/ 340 w 473"/>
                <a:gd name="T67" fmla="*/ 2 h 298"/>
                <a:gd name="T68" fmla="*/ 365 w 473"/>
                <a:gd name="T69" fmla="*/ 12 h 298"/>
                <a:gd name="T70" fmla="*/ 377 w 473"/>
                <a:gd name="T71" fmla="*/ 17 h 298"/>
                <a:gd name="T72" fmla="*/ 407 w 473"/>
                <a:gd name="T73" fmla="*/ 30 h 298"/>
                <a:gd name="T74" fmla="*/ 417 w 473"/>
                <a:gd name="T75" fmla="*/ 44 h 298"/>
                <a:gd name="T76" fmla="*/ 432 w 473"/>
                <a:gd name="T77" fmla="*/ 47 h 298"/>
                <a:gd name="T78" fmla="*/ 443 w 473"/>
                <a:gd name="T79" fmla="*/ 60 h 298"/>
                <a:gd name="T80" fmla="*/ 455 w 473"/>
                <a:gd name="T81" fmla="*/ 70 h 298"/>
                <a:gd name="T82" fmla="*/ 465 w 473"/>
                <a:gd name="T83" fmla="*/ 90 h 298"/>
                <a:gd name="T84" fmla="*/ 467 w 473"/>
                <a:gd name="T85" fmla="*/ 100 h 298"/>
                <a:gd name="T86" fmla="*/ 472 w 473"/>
                <a:gd name="T87" fmla="*/ 111 h 298"/>
                <a:gd name="T88" fmla="*/ 470 w 473"/>
                <a:gd name="T89" fmla="*/ 135 h 298"/>
                <a:gd name="T90" fmla="*/ 465 w 473"/>
                <a:gd name="T91" fmla="*/ 147 h 298"/>
                <a:gd name="T92" fmla="*/ 458 w 473"/>
                <a:gd name="T93" fmla="*/ 163 h 298"/>
                <a:gd name="T94" fmla="*/ 451 w 473"/>
                <a:gd name="T95" fmla="*/ 170 h 298"/>
                <a:gd name="T96" fmla="*/ 440 w 473"/>
                <a:gd name="T97" fmla="*/ 183 h 298"/>
                <a:gd name="T98" fmla="*/ 430 w 473"/>
                <a:gd name="T99" fmla="*/ 189 h 298"/>
                <a:gd name="T100" fmla="*/ 404 w 473"/>
                <a:gd name="T101" fmla="*/ 203 h 298"/>
                <a:gd name="T102" fmla="*/ 371 w 473"/>
                <a:gd name="T103" fmla="*/ 213 h 298"/>
                <a:gd name="T104" fmla="*/ 358 w 473"/>
                <a:gd name="T105" fmla="*/ 229 h 298"/>
                <a:gd name="T106" fmla="*/ 356 w 473"/>
                <a:gd name="T107" fmla="*/ 248 h 298"/>
                <a:gd name="T108" fmla="*/ 344 w 473"/>
                <a:gd name="T109" fmla="*/ 258 h 298"/>
                <a:gd name="T110" fmla="*/ 335 w 473"/>
                <a:gd name="T111" fmla="*/ 261 h 298"/>
                <a:gd name="T112" fmla="*/ 328 w 473"/>
                <a:gd name="T113" fmla="*/ 268 h 298"/>
                <a:gd name="T114" fmla="*/ 290 w 473"/>
                <a:gd name="T115" fmla="*/ 275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3"/>
                <a:gd name="T175" fmla="*/ 0 h 298"/>
                <a:gd name="T176" fmla="*/ 473 w 473"/>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3" h="298">
                  <a:moveTo>
                    <a:pt x="278" y="275"/>
                  </a:moveTo>
                  <a:lnTo>
                    <a:pt x="275" y="279"/>
                  </a:lnTo>
                  <a:lnTo>
                    <a:pt x="273" y="282"/>
                  </a:lnTo>
                  <a:lnTo>
                    <a:pt x="270" y="284"/>
                  </a:lnTo>
                  <a:lnTo>
                    <a:pt x="267" y="287"/>
                  </a:lnTo>
                  <a:lnTo>
                    <a:pt x="264" y="288"/>
                  </a:lnTo>
                  <a:lnTo>
                    <a:pt x="262" y="290"/>
                  </a:lnTo>
                  <a:lnTo>
                    <a:pt x="260" y="291"/>
                  </a:lnTo>
                  <a:lnTo>
                    <a:pt x="258" y="291"/>
                  </a:lnTo>
                  <a:lnTo>
                    <a:pt x="257" y="292"/>
                  </a:lnTo>
                  <a:lnTo>
                    <a:pt x="256" y="293"/>
                  </a:lnTo>
                  <a:lnTo>
                    <a:pt x="254" y="293"/>
                  </a:lnTo>
                  <a:lnTo>
                    <a:pt x="252" y="295"/>
                  </a:lnTo>
                  <a:lnTo>
                    <a:pt x="249" y="296"/>
                  </a:lnTo>
                  <a:lnTo>
                    <a:pt x="245" y="296"/>
                  </a:lnTo>
                  <a:lnTo>
                    <a:pt x="241" y="297"/>
                  </a:lnTo>
                  <a:lnTo>
                    <a:pt x="237" y="298"/>
                  </a:lnTo>
                  <a:lnTo>
                    <a:pt x="232" y="298"/>
                  </a:lnTo>
                  <a:lnTo>
                    <a:pt x="225" y="298"/>
                  </a:lnTo>
                  <a:lnTo>
                    <a:pt x="218" y="298"/>
                  </a:lnTo>
                  <a:lnTo>
                    <a:pt x="211" y="297"/>
                  </a:lnTo>
                  <a:lnTo>
                    <a:pt x="205" y="296"/>
                  </a:lnTo>
                  <a:lnTo>
                    <a:pt x="200" y="295"/>
                  </a:lnTo>
                  <a:lnTo>
                    <a:pt x="195" y="293"/>
                  </a:lnTo>
                  <a:lnTo>
                    <a:pt x="191" y="292"/>
                  </a:lnTo>
                  <a:lnTo>
                    <a:pt x="188" y="290"/>
                  </a:lnTo>
                  <a:lnTo>
                    <a:pt x="185" y="289"/>
                  </a:lnTo>
                  <a:lnTo>
                    <a:pt x="184" y="288"/>
                  </a:lnTo>
                  <a:lnTo>
                    <a:pt x="183" y="288"/>
                  </a:lnTo>
                  <a:lnTo>
                    <a:pt x="182" y="287"/>
                  </a:lnTo>
                  <a:lnTo>
                    <a:pt x="180" y="288"/>
                  </a:lnTo>
                  <a:lnTo>
                    <a:pt x="176" y="288"/>
                  </a:lnTo>
                  <a:lnTo>
                    <a:pt x="172" y="288"/>
                  </a:lnTo>
                  <a:lnTo>
                    <a:pt x="168" y="288"/>
                  </a:lnTo>
                  <a:lnTo>
                    <a:pt x="164" y="288"/>
                  </a:lnTo>
                  <a:lnTo>
                    <a:pt x="160" y="289"/>
                  </a:lnTo>
                  <a:lnTo>
                    <a:pt x="156" y="289"/>
                  </a:lnTo>
                  <a:lnTo>
                    <a:pt x="154" y="289"/>
                  </a:lnTo>
                  <a:lnTo>
                    <a:pt x="153" y="289"/>
                  </a:lnTo>
                  <a:lnTo>
                    <a:pt x="152" y="289"/>
                  </a:lnTo>
                  <a:lnTo>
                    <a:pt x="150" y="289"/>
                  </a:lnTo>
                  <a:lnTo>
                    <a:pt x="149" y="290"/>
                  </a:lnTo>
                  <a:lnTo>
                    <a:pt x="147" y="290"/>
                  </a:lnTo>
                  <a:lnTo>
                    <a:pt x="145" y="290"/>
                  </a:lnTo>
                  <a:lnTo>
                    <a:pt x="142" y="291"/>
                  </a:lnTo>
                  <a:lnTo>
                    <a:pt x="140" y="291"/>
                  </a:lnTo>
                  <a:lnTo>
                    <a:pt x="137" y="291"/>
                  </a:lnTo>
                  <a:lnTo>
                    <a:pt x="134" y="291"/>
                  </a:lnTo>
                  <a:lnTo>
                    <a:pt x="131" y="291"/>
                  </a:lnTo>
                  <a:lnTo>
                    <a:pt x="128" y="291"/>
                  </a:lnTo>
                  <a:lnTo>
                    <a:pt x="125" y="290"/>
                  </a:lnTo>
                  <a:lnTo>
                    <a:pt x="122" y="289"/>
                  </a:lnTo>
                  <a:lnTo>
                    <a:pt x="119" y="287"/>
                  </a:lnTo>
                  <a:lnTo>
                    <a:pt x="117" y="286"/>
                  </a:lnTo>
                  <a:lnTo>
                    <a:pt x="114" y="284"/>
                  </a:lnTo>
                  <a:lnTo>
                    <a:pt x="113" y="283"/>
                  </a:lnTo>
                  <a:lnTo>
                    <a:pt x="110" y="281"/>
                  </a:lnTo>
                  <a:lnTo>
                    <a:pt x="108" y="279"/>
                  </a:lnTo>
                  <a:lnTo>
                    <a:pt x="107" y="280"/>
                  </a:lnTo>
                  <a:lnTo>
                    <a:pt x="105" y="280"/>
                  </a:lnTo>
                  <a:lnTo>
                    <a:pt x="104" y="281"/>
                  </a:lnTo>
                  <a:lnTo>
                    <a:pt x="101" y="280"/>
                  </a:lnTo>
                  <a:lnTo>
                    <a:pt x="100" y="280"/>
                  </a:lnTo>
                  <a:lnTo>
                    <a:pt x="98" y="280"/>
                  </a:lnTo>
                  <a:lnTo>
                    <a:pt x="97" y="279"/>
                  </a:lnTo>
                  <a:lnTo>
                    <a:pt x="96" y="279"/>
                  </a:lnTo>
                  <a:lnTo>
                    <a:pt x="95" y="279"/>
                  </a:lnTo>
                  <a:lnTo>
                    <a:pt x="86" y="281"/>
                  </a:lnTo>
                  <a:lnTo>
                    <a:pt x="77" y="282"/>
                  </a:lnTo>
                  <a:lnTo>
                    <a:pt x="70" y="283"/>
                  </a:lnTo>
                  <a:lnTo>
                    <a:pt x="63" y="282"/>
                  </a:lnTo>
                  <a:lnTo>
                    <a:pt x="59" y="281"/>
                  </a:lnTo>
                  <a:lnTo>
                    <a:pt x="55" y="280"/>
                  </a:lnTo>
                  <a:lnTo>
                    <a:pt x="52" y="278"/>
                  </a:lnTo>
                  <a:lnTo>
                    <a:pt x="50" y="277"/>
                  </a:lnTo>
                  <a:lnTo>
                    <a:pt x="48" y="276"/>
                  </a:lnTo>
                  <a:lnTo>
                    <a:pt x="48" y="275"/>
                  </a:lnTo>
                  <a:lnTo>
                    <a:pt x="48" y="276"/>
                  </a:lnTo>
                  <a:lnTo>
                    <a:pt x="46" y="276"/>
                  </a:lnTo>
                  <a:lnTo>
                    <a:pt x="45" y="276"/>
                  </a:lnTo>
                  <a:lnTo>
                    <a:pt x="43" y="276"/>
                  </a:lnTo>
                  <a:lnTo>
                    <a:pt x="41" y="276"/>
                  </a:lnTo>
                  <a:lnTo>
                    <a:pt x="39" y="276"/>
                  </a:lnTo>
                  <a:lnTo>
                    <a:pt x="37" y="275"/>
                  </a:lnTo>
                  <a:lnTo>
                    <a:pt x="35" y="275"/>
                  </a:lnTo>
                  <a:lnTo>
                    <a:pt x="33" y="275"/>
                  </a:lnTo>
                  <a:lnTo>
                    <a:pt x="31" y="273"/>
                  </a:lnTo>
                  <a:lnTo>
                    <a:pt x="28" y="273"/>
                  </a:lnTo>
                  <a:lnTo>
                    <a:pt x="26" y="272"/>
                  </a:lnTo>
                  <a:lnTo>
                    <a:pt x="24" y="271"/>
                  </a:lnTo>
                  <a:lnTo>
                    <a:pt x="22" y="269"/>
                  </a:lnTo>
                  <a:lnTo>
                    <a:pt x="21" y="268"/>
                  </a:lnTo>
                  <a:lnTo>
                    <a:pt x="18" y="266"/>
                  </a:lnTo>
                  <a:lnTo>
                    <a:pt x="17" y="263"/>
                  </a:lnTo>
                  <a:lnTo>
                    <a:pt x="16" y="259"/>
                  </a:lnTo>
                  <a:lnTo>
                    <a:pt x="15" y="255"/>
                  </a:lnTo>
                  <a:lnTo>
                    <a:pt x="14" y="254"/>
                  </a:lnTo>
                  <a:lnTo>
                    <a:pt x="13" y="253"/>
                  </a:lnTo>
                  <a:lnTo>
                    <a:pt x="11" y="252"/>
                  </a:lnTo>
                  <a:lnTo>
                    <a:pt x="9" y="249"/>
                  </a:lnTo>
                  <a:lnTo>
                    <a:pt x="8" y="246"/>
                  </a:lnTo>
                  <a:lnTo>
                    <a:pt x="6" y="243"/>
                  </a:lnTo>
                  <a:lnTo>
                    <a:pt x="5" y="239"/>
                  </a:lnTo>
                  <a:lnTo>
                    <a:pt x="3" y="233"/>
                  </a:lnTo>
                  <a:lnTo>
                    <a:pt x="3" y="226"/>
                  </a:lnTo>
                  <a:lnTo>
                    <a:pt x="3" y="225"/>
                  </a:lnTo>
                  <a:lnTo>
                    <a:pt x="3" y="224"/>
                  </a:lnTo>
                  <a:lnTo>
                    <a:pt x="3" y="223"/>
                  </a:lnTo>
                  <a:lnTo>
                    <a:pt x="3" y="222"/>
                  </a:lnTo>
                  <a:lnTo>
                    <a:pt x="2" y="222"/>
                  </a:lnTo>
                  <a:lnTo>
                    <a:pt x="2" y="221"/>
                  </a:lnTo>
                  <a:lnTo>
                    <a:pt x="2" y="220"/>
                  </a:lnTo>
                  <a:lnTo>
                    <a:pt x="1" y="219"/>
                  </a:lnTo>
                  <a:lnTo>
                    <a:pt x="1" y="218"/>
                  </a:lnTo>
                  <a:lnTo>
                    <a:pt x="0" y="217"/>
                  </a:lnTo>
                  <a:lnTo>
                    <a:pt x="0" y="215"/>
                  </a:lnTo>
                  <a:lnTo>
                    <a:pt x="0" y="213"/>
                  </a:lnTo>
                  <a:lnTo>
                    <a:pt x="0" y="212"/>
                  </a:lnTo>
                  <a:lnTo>
                    <a:pt x="0" y="210"/>
                  </a:lnTo>
                  <a:lnTo>
                    <a:pt x="1" y="210"/>
                  </a:lnTo>
                  <a:lnTo>
                    <a:pt x="1" y="209"/>
                  </a:lnTo>
                  <a:lnTo>
                    <a:pt x="2" y="209"/>
                  </a:lnTo>
                  <a:lnTo>
                    <a:pt x="2" y="208"/>
                  </a:lnTo>
                  <a:lnTo>
                    <a:pt x="1" y="203"/>
                  </a:lnTo>
                  <a:lnTo>
                    <a:pt x="0" y="200"/>
                  </a:lnTo>
                  <a:lnTo>
                    <a:pt x="0" y="197"/>
                  </a:lnTo>
                  <a:lnTo>
                    <a:pt x="0" y="194"/>
                  </a:lnTo>
                  <a:lnTo>
                    <a:pt x="0" y="192"/>
                  </a:lnTo>
                  <a:lnTo>
                    <a:pt x="0" y="189"/>
                  </a:lnTo>
                  <a:lnTo>
                    <a:pt x="2" y="186"/>
                  </a:lnTo>
                  <a:lnTo>
                    <a:pt x="3" y="184"/>
                  </a:lnTo>
                  <a:lnTo>
                    <a:pt x="4" y="181"/>
                  </a:lnTo>
                  <a:lnTo>
                    <a:pt x="6" y="178"/>
                  </a:lnTo>
                  <a:lnTo>
                    <a:pt x="6" y="176"/>
                  </a:lnTo>
                  <a:lnTo>
                    <a:pt x="7" y="174"/>
                  </a:lnTo>
                  <a:lnTo>
                    <a:pt x="8" y="172"/>
                  </a:lnTo>
                  <a:lnTo>
                    <a:pt x="7" y="169"/>
                  </a:lnTo>
                  <a:lnTo>
                    <a:pt x="7" y="167"/>
                  </a:lnTo>
                  <a:lnTo>
                    <a:pt x="6" y="165"/>
                  </a:lnTo>
                  <a:lnTo>
                    <a:pt x="6" y="162"/>
                  </a:lnTo>
                  <a:lnTo>
                    <a:pt x="6" y="159"/>
                  </a:lnTo>
                  <a:lnTo>
                    <a:pt x="6" y="156"/>
                  </a:lnTo>
                  <a:lnTo>
                    <a:pt x="6" y="153"/>
                  </a:lnTo>
                  <a:lnTo>
                    <a:pt x="8" y="150"/>
                  </a:lnTo>
                  <a:lnTo>
                    <a:pt x="9" y="146"/>
                  </a:lnTo>
                  <a:lnTo>
                    <a:pt x="10" y="143"/>
                  </a:lnTo>
                  <a:lnTo>
                    <a:pt x="12" y="141"/>
                  </a:lnTo>
                  <a:lnTo>
                    <a:pt x="14" y="139"/>
                  </a:lnTo>
                  <a:lnTo>
                    <a:pt x="15" y="136"/>
                  </a:lnTo>
                  <a:lnTo>
                    <a:pt x="17" y="135"/>
                  </a:lnTo>
                  <a:lnTo>
                    <a:pt x="18" y="134"/>
                  </a:lnTo>
                  <a:lnTo>
                    <a:pt x="19" y="133"/>
                  </a:lnTo>
                  <a:lnTo>
                    <a:pt x="19" y="132"/>
                  </a:lnTo>
                  <a:lnTo>
                    <a:pt x="19" y="131"/>
                  </a:lnTo>
                  <a:lnTo>
                    <a:pt x="20" y="130"/>
                  </a:lnTo>
                  <a:lnTo>
                    <a:pt x="20" y="128"/>
                  </a:lnTo>
                  <a:lnTo>
                    <a:pt x="21" y="126"/>
                  </a:lnTo>
                  <a:lnTo>
                    <a:pt x="21" y="125"/>
                  </a:lnTo>
                  <a:lnTo>
                    <a:pt x="22" y="122"/>
                  </a:lnTo>
                  <a:lnTo>
                    <a:pt x="24" y="119"/>
                  </a:lnTo>
                  <a:lnTo>
                    <a:pt x="25" y="116"/>
                  </a:lnTo>
                  <a:lnTo>
                    <a:pt x="26" y="114"/>
                  </a:lnTo>
                  <a:lnTo>
                    <a:pt x="28" y="112"/>
                  </a:lnTo>
                  <a:lnTo>
                    <a:pt x="29" y="110"/>
                  </a:lnTo>
                  <a:lnTo>
                    <a:pt x="31" y="110"/>
                  </a:lnTo>
                  <a:lnTo>
                    <a:pt x="32" y="109"/>
                  </a:lnTo>
                  <a:lnTo>
                    <a:pt x="34" y="107"/>
                  </a:lnTo>
                  <a:lnTo>
                    <a:pt x="35" y="107"/>
                  </a:lnTo>
                  <a:lnTo>
                    <a:pt x="36" y="106"/>
                  </a:lnTo>
                  <a:lnTo>
                    <a:pt x="37" y="106"/>
                  </a:lnTo>
                  <a:lnTo>
                    <a:pt x="37" y="105"/>
                  </a:lnTo>
                  <a:lnTo>
                    <a:pt x="39" y="100"/>
                  </a:lnTo>
                  <a:lnTo>
                    <a:pt x="41" y="94"/>
                  </a:lnTo>
                  <a:lnTo>
                    <a:pt x="45" y="89"/>
                  </a:lnTo>
                  <a:lnTo>
                    <a:pt x="50" y="84"/>
                  </a:lnTo>
                  <a:lnTo>
                    <a:pt x="54" y="80"/>
                  </a:lnTo>
                  <a:lnTo>
                    <a:pt x="59" y="76"/>
                  </a:lnTo>
                  <a:lnTo>
                    <a:pt x="63" y="73"/>
                  </a:lnTo>
                  <a:lnTo>
                    <a:pt x="66" y="71"/>
                  </a:lnTo>
                  <a:lnTo>
                    <a:pt x="69" y="69"/>
                  </a:lnTo>
                  <a:lnTo>
                    <a:pt x="70" y="69"/>
                  </a:lnTo>
                  <a:lnTo>
                    <a:pt x="70" y="67"/>
                  </a:lnTo>
                  <a:lnTo>
                    <a:pt x="70" y="66"/>
                  </a:lnTo>
                  <a:lnTo>
                    <a:pt x="71" y="66"/>
                  </a:lnTo>
                  <a:lnTo>
                    <a:pt x="72" y="64"/>
                  </a:lnTo>
                  <a:lnTo>
                    <a:pt x="73" y="63"/>
                  </a:lnTo>
                  <a:lnTo>
                    <a:pt x="75" y="61"/>
                  </a:lnTo>
                  <a:lnTo>
                    <a:pt x="78" y="60"/>
                  </a:lnTo>
                  <a:lnTo>
                    <a:pt x="80" y="57"/>
                  </a:lnTo>
                  <a:lnTo>
                    <a:pt x="82" y="57"/>
                  </a:lnTo>
                  <a:lnTo>
                    <a:pt x="83" y="56"/>
                  </a:lnTo>
                  <a:lnTo>
                    <a:pt x="83" y="55"/>
                  </a:lnTo>
                  <a:lnTo>
                    <a:pt x="85" y="54"/>
                  </a:lnTo>
                  <a:lnTo>
                    <a:pt x="86" y="52"/>
                  </a:lnTo>
                  <a:lnTo>
                    <a:pt x="88" y="51"/>
                  </a:lnTo>
                  <a:lnTo>
                    <a:pt x="89" y="49"/>
                  </a:lnTo>
                  <a:lnTo>
                    <a:pt x="91" y="47"/>
                  </a:lnTo>
                  <a:lnTo>
                    <a:pt x="94" y="46"/>
                  </a:lnTo>
                  <a:lnTo>
                    <a:pt x="96" y="44"/>
                  </a:lnTo>
                  <a:lnTo>
                    <a:pt x="99" y="43"/>
                  </a:lnTo>
                  <a:lnTo>
                    <a:pt x="102" y="41"/>
                  </a:lnTo>
                  <a:lnTo>
                    <a:pt x="104" y="40"/>
                  </a:lnTo>
                  <a:lnTo>
                    <a:pt x="107" y="38"/>
                  </a:lnTo>
                  <a:lnTo>
                    <a:pt x="110" y="37"/>
                  </a:lnTo>
                  <a:lnTo>
                    <a:pt x="112" y="36"/>
                  </a:lnTo>
                  <a:lnTo>
                    <a:pt x="114" y="34"/>
                  </a:lnTo>
                  <a:lnTo>
                    <a:pt x="117" y="34"/>
                  </a:lnTo>
                  <a:lnTo>
                    <a:pt x="120" y="33"/>
                  </a:lnTo>
                  <a:lnTo>
                    <a:pt x="123" y="32"/>
                  </a:lnTo>
                  <a:lnTo>
                    <a:pt x="126" y="31"/>
                  </a:lnTo>
                  <a:lnTo>
                    <a:pt x="128" y="30"/>
                  </a:lnTo>
                  <a:lnTo>
                    <a:pt x="130" y="30"/>
                  </a:lnTo>
                  <a:lnTo>
                    <a:pt x="133" y="30"/>
                  </a:lnTo>
                  <a:lnTo>
                    <a:pt x="135" y="29"/>
                  </a:lnTo>
                  <a:lnTo>
                    <a:pt x="137" y="29"/>
                  </a:lnTo>
                  <a:lnTo>
                    <a:pt x="139" y="28"/>
                  </a:lnTo>
                  <a:lnTo>
                    <a:pt x="141" y="27"/>
                  </a:lnTo>
                  <a:lnTo>
                    <a:pt x="143" y="26"/>
                  </a:lnTo>
                  <a:lnTo>
                    <a:pt x="145" y="25"/>
                  </a:lnTo>
                  <a:lnTo>
                    <a:pt x="147" y="23"/>
                  </a:lnTo>
                  <a:lnTo>
                    <a:pt x="149" y="21"/>
                  </a:lnTo>
                  <a:lnTo>
                    <a:pt x="151" y="19"/>
                  </a:lnTo>
                  <a:lnTo>
                    <a:pt x="153" y="18"/>
                  </a:lnTo>
                  <a:lnTo>
                    <a:pt x="156" y="16"/>
                  </a:lnTo>
                  <a:lnTo>
                    <a:pt x="160" y="15"/>
                  </a:lnTo>
                  <a:lnTo>
                    <a:pt x="164" y="14"/>
                  </a:lnTo>
                  <a:lnTo>
                    <a:pt x="169" y="13"/>
                  </a:lnTo>
                  <a:lnTo>
                    <a:pt x="175" y="11"/>
                  </a:lnTo>
                  <a:lnTo>
                    <a:pt x="182" y="10"/>
                  </a:lnTo>
                  <a:lnTo>
                    <a:pt x="184" y="10"/>
                  </a:lnTo>
                  <a:lnTo>
                    <a:pt x="185" y="11"/>
                  </a:lnTo>
                  <a:lnTo>
                    <a:pt x="187" y="11"/>
                  </a:lnTo>
                  <a:lnTo>
                    <a:pt x="189" y="11"/>
                  </a:lnTo>
                  <a:lnTo>
                    <a:pt x="191" y="11"/>
                  </a:lnTo>
                  <a:lnTo>
                    <a:pt x="193" y="11"/>
                  </a:lnTo>
                  <a:lnTo>
                    <a:pt x="194" y="11"/>
                  </a:lnTo>
                  <a:lnTo>
                    <a:pt x="196" y="10"/>
                  </a:lnTo>
                  <a:lnTo>
                    <a:pt x="197" y="10"/>
                  </a:lnTo>
                  <a:lnTo>
                    <a:pt x="200" y="9"/>
                  </a:lnTo>
                  <a:lnTo>
                    <a:pt x="201" y="9"/>
                  </a:lnTo>
                  <a:lnTo>
                    <a:pt x="203" y="7"/>
                  </a:lnTo>
                  <a:lnTo>
                    <a:pt x="205" y="7"/>
                  </a:lnTo>
                  <a:lnTo>
                    <a:pt x="207" y="6"/>
                  </a:lnTo>
                  <a:lnTo>
                    <a:pt x="209" y="6"/>
                  </a:lnTo>
                  <a:lnTo>
                    <a:pt x="210" y="5"/>
                  </a:lnTo>
                  <a:lnTo>
                    <a:pt x="212" y="4"/>
                  </a:lnTo>
                  <a:lnTo>
                    <a:pt x="215" y="4"/>
                  </a:lnTo>
                  <a:lnTo>
                    <a:pt x="217" y="4"/>
                  </a:lnTo>
                  <a:lnTo>
                    <a:pt x="222" y="4"/>
                  </a:lnTo>
                  <a:lnTo>
                    <a:pt x="226" y="4"/>
                  </a:lnTo>
                  <a:lnTo>
                    <a:pt x="229" y="4"/>
                  </a:lnTo>
                  <a:lnTo>
                    <a:pt x="232" y="5"/>
                  </a:lnTo>
                  <a:lnTo>
                    <a:pt x="234" y="6"/>
                  </a:lnTo>
                  <a:lnTo>
                    <a:pt x="236" y="6"/>
                  </a:lnTo>
                  <a:lnTo>
                    <a:pt x="237" y="6"/>
                  </a:lnTo>
                  <a:lnTo>
                    <a:pt x="238" y="7"/>
                  </a:lnTo>
                  <a:lnTo>
                    <a:pt x="239" y="7"/>
                  </a:lnTo>
                  <a:lnTo>
                    <a:pt x="241" y="7"/>
                  </a:lnTo>
                  <a:lnTo>
                    <a:pt x="242" y="6"/>
                  </a:lnTo>
                  <a:lnTo>
                    <a:pt x="244" y="6"/>
                  </a:lnTo>
                  <a:lnTo>
                    <a:pt x="245" y="5"/>
                  </a:lnTo>
                  <a:lnTo>
                    <a:pt x="247" y="4"/>
                  </a:lnTo>
                  <a:lnTo>
                    <a:pt x="248" y="4"/>
                  </a:lnTo>
                  <a:lnTo>
                    <a:pt x="250" y="3"/>
                  </a:lnTo>
                  <a:lnTo>
                    <a:pt x="253" y="1"/>
                  </a:lnTo>
                  <a:lnTo>
                    <a:pt x="255" y="1"/>
                  </a:lnTo>
                  <a:lnTo>
                    <a:pt x="258" y="1"/>
                  </a:lnTo>
                  <a:lnTo>
                    <a:pt x="261" y="0"/>
                  </a:lnTo>
                  <a:lnTo>
                    <a:pt x="263" y="0"/>
                  </a:lnTo>
                  <a:lnTo>
                    <a:pt x="265" y="0"/>
                  </a:lnTo>
                  <a:lnTo>
                    <a:pt x="267" y="0"/>
                  </a:lnTo>
                  <a:lnTo>
                    <a:pt x="269" y="0"/>
                  </a:lnTo>
                  <a:lnTo>
                    <a:pt x="271" y="0"/>
                  </a:lnTo>
                  <a:lnTo>
                    <a:pt x="273" y="0"/>
                  </a:lnTo>
                  <a:lnTo>
                    <a:pt x="274" y="0"/>
                  </a:lnTo>
                  <a:lnTo>
                    <a:pt x="277" y="1"/>
                  </a:lnTo>
                  <a:lnTo>
                    <a:pt x="278" y="1"/>
                  </a:lnTo>
                  <a:lnTo>
                    <a:pt x="280" y="2"/>
                  </a:lnTo>
                  <a:lnTo>
                    <a:pt x="283" y="3"/>
                  </a:lnTo>
                  <a:lnTo>
                    <a:pt x="284" y="4"/>
                  </a:lnTo>
                  <a:lnTo>
                    <a:pt x="286" y="4"/>
                  </a:lnTo>
                  <a:lnTo>
                    <a:pt x="287" y="5"/>
                  </a:lnTo>
                  <a:lnTo>
                    <a:pt x="288" y="5"/>
                  </a:lnTo>
                  <a:lnTo>
                    <a:pt x="289" y="5"/>
                  </a:lnTo>
                  <a:lnTo>
                    <a:pt x="290" y="5"/>
                  </a:lnTo>
                  <a:lnTo>
                    <a:pt x="292" y="5"/>
                  </a:lnTo>
                  <a:lnTo>
                    <a:pt x="292" y="4"/>
                  </a:lnTo>
                  <a:lnTo>
                    <a:pt x="295" y="4"/>
                  </a:lnTo>
                  <a:lnTo>
                    <a:pt x="296" y="3"/>
                  </a:lnTo>
                  <a:lnTo>
                    <a:pt x="299" y="3"/>
                  </a:lnTo>
                  <a:lnTo>
                    <a:pt x="302" y="2"/>
                  </a:lnTo>
                  <a:lnTo>
                    <a:pt x="306" y="1"/>
                  </a:lnTo>
                  <a:lnTo>
                    <a:pt x="311" y="1"/>
                  </a:lnTo>
                  <a:lnTo>
                    <a:pt x="315" y="1"/>
                  </a:lnTo>
                  <a:lnTo>
                    <a:pt x="320" y="1"/>
                  </a:lnTo>
                  <a:lnTo>
                    <a:pt x="324" y="1"/>
                  </a:lnTo>
                  <a:lnTo>
                    <a:pt x="328" y="1"/>
                  </a:lnTo>
                  <a:lnTo>
                    <a:pt x="331" y="1"/>
                  </a:lnTo>
                  <a:lnTo>
                    <a:pt x="336" y="1"/>
                  </a:lnTo>
                  <a:lnTo>
                    <a:pt x="340" y="2"/>
                  </a:lnTo>
                  <a:lnTo>
                    <a:pt x="345" y="4"/>
                  </a:lnTo>
                  <a:lnTo>
                    <a:pt x="349" y="5"/>
                  </a:lnTo>
                  <a:lnTo>
                    <a:pt x="353" y="7"/>
                  </a:lnTo>
                  <a:lnTo>
                    <a:pt x="356" y="9"/>
                  </a:lnTo>
                  <a:lnTo>
                    <a:pt x="359" y="10"/>
                  </a:lnTo>
                  <a:lnTo>
                    <a:pt x="361" y="11"/>
                  </a:lnTo>
                  <a:lnTo>
                    <a:pt x="362" y="12"/>
                  </a:lnTo>
                  <a:lnTo>
                    <a:pt x="362" y="13"/>
                  </a:lnTo>
                  <a:lnTo>
                    <a:pt x="365" y="12"/>
                  </a:lnTo>
                  <a:lnTo>
                    <a:pt x="368" y="13"/>
                  </a:lnTo>
                  <a:lnTo>
                    <a:pt x="370" y="13"/>
                  </a:lnTo>
                  <a:lnTo>
                    <a:pt x="372" y="13"/>
                  </a:lnTo>
                  <a:lnTo>
                    <a:pt x="373" y="14"/>
                  </a:lnTo>
                  <a:lnTo>
                    <a:pt x="375" y="15"/>
                  </a:lnTo>
                  <a:lnTo>
                    <a:pt x="376" y="16"/>
                  </a:lnTo>
                  <a:lnTo>
                    <a:pt x="376" y="17"/>
                  </a:lnTo>
                  <a:lnTo>
                    <a:pt x="377" y="17"/>
                  </a:lnTo>
                  <a:lnTo>
                    <a:pt x="378" y="16"/>
                  </a:lnTo>
                  <a:lnTo>
                    <a:pt x="379" y="16"/>
                  </a:lnTo>
                  <a:lnTo>
                    <a:pt x="382" y="16"/>
                  </a:lnTo>
                  <a:lnTo>
                    <a:pt x="385" y="17"/>
                  </a:lnTo>
                  <a:lnTo>
                    <a:pt x="388" y="18"/>
                  </a:lnTo>
                  <a:lnTo>
                    <a:pt x="392" y="20"/>
                  </a:lnTo>
                  <a:lnTo>
                    <a:pt x="397" y="22"/>
                  </a:lnTo>
                  <a:lnTo>
                    <a:pt x="401" y="26"/>
                  </a:lnTo>
                  <a:lnTo>
                    <a:pt x="407" y="30"/>
                  </a:lnTo>
                  <a:lnTo>
                    <a:pt x="409" y="33"/>
                  </a:lnTo>
                  <a:lnTo>
                    <a:pt x="412" y="35"/>
                  </a:lnTo>
                  <a:lnTo>
                    <a:pt x="413" y="37"/>
                  </a:lnTo>
                  <a:lnTo>
                    <a:pt x="415" y="39"/>
                  </a:lnTo>
                  <a:lnTo>
                    <a:pt x="416" y="40"/>
                  </a:lnTo>
                  <a:lnTo>
                    <a:pt x="416" y="42"/>
                  </a:lnTo>
                  <a:lnTo>
                    <a:pt x="417" y="43"/>
                  </a:lnTo>
                  <a:lnTo>
                    <a:pt x="417" y="44"/>
                  </a:lnTo>
                  <a:lnTo>
                    <a:pt x="417" y="45"/>
                  </a:lnTo>
                  <a:lnTo>
                    <a:pt x="418" y="45"/>
                  </a:lnTo>
                  <a:lnTo>
                    <a:pt x="419" y="45"/>
                  </a:lnTo>
                  <a:lnTo>
                    <a:pt x="420" y="45"/>
                  </a:lnTo>
                  <a:lnTo>
                    <a:pt x="422" y="46"/>
                  </a:lnTo>
                  <a:lnTo>
                    <a:pt x="425" y="46"/>
                  </a:lnTo>
                  <a:lnTo>
                    <a:pt x="427" y="46"/>
                  </a:lnTo>
                  <a:lnTo>
                    <a:pt x="429" y="47"/>
                  </a:lnTo>
                  <a:lnTo>
                    <a:pt x="432" y="47"/>
                  </a:lnTo>
                  <a:lnTo>
                    <a:pt x="433" y="48"/>
                  </a:lnTo>
                  <a:lnTo>
                    <a:pt x="435" y="49"/>
                  </a:lnTo>
                  <a:lnTo>
                    <a:pt x="436" y="50"/>
                  </a:lnTo>
                  <a:lnTo>
                    <a:pt x="438" y="52"/>
                  </a:lnTo>
                  <a:lnTo>
                    <a:pt x="439" y="53"/>
                  </a:lnTo>
                  <a:lnTo>
                    <a:pt x="441" y="54"/>
                  </a:lnTo>
                  <a:lnTo>
                    <a:pt x="441" y="57"/>
                  </a:lnTo>
                  <a:lnTo>
                    <a:pt x="442" y="58"/>
                  </a:lnTo>
                  <a:lnTo>
                    <a:pt x="443" y="60"/>
                  </a:lnTo>
                  <a:lnTo>
                    <a:pt x="444" y="61"/>
                  </a:lnTo>
                  <a:lnTo>
                    <a:pt x="444" y="62"/>
                  </a:lnTo>
                  <a:lnTo>
                    <a:pt x="445" y="62"/>
                  </a:lnTo>
                  <a:lnTo>
                    <a:pt x="446" y="63"/>
                  </a:lnTo>
                  <a:lnTo>
                    <a:pt x="448" y="64"/>
                  </a:lnTo>
                  <a:lnTo>
                    <a:pt x="450" y="66"/>
                  </a:lnTo>
                  <a:lnTo>
                    <a:pt x="453" y="67"/>
                  </a:lnTo>
                  <a:lnTo>
                    <a:pt x="455" y="70"/>
                  </a:lnTo>
                  <a:lnTo>
                    <a:pt x="458" y="72"/>
                  </a:lnTo>
                  <a:lnTo>
                    <a:pt x="459" y="75"/>
                  </a:lnTo>
                  <a:lnTo>
                    <a:pt x="460" y="78"/>
                  </a:lnTo>
                  <a:lnTo>
                    <a:pt x="461" y="82"/>
                  </a:lnTo>
                  <a:lnTo>
                    <a:pt x="461" y="83"/>
                  </a:lnTo>
                  <a:lnTo>
                    <a:pt x="462" y="84"/>
                  </a:lnTo>
                  <a:lnTo>
                    <a:pt x="463" y="86"/>
                  </a:lnTo>
                  <a:lnTo>
                    <a:pt x="464" y="88"/>
                  </a:lnTo>
                  <a:lnTo>
                    <a:pt x="465" y="90"/>
                  </a:lnTo>
                  <a:lnTo>
                    <a:pt x="465" y="93"/>
                  </a:lnTo>
                  <a:lnTo>
                    <a:pt x="465" y="95"/>
                  </a:lnTo>
                  <a:lnTo>
                    <a:pt x="465" y="97"/>
                  </a:lnTo>
                  <a:lnTo>
                    <a:pt x="463" y="99"/>
                  </a:lnTo>
                  <a:lnTo>
                    <a:pt x="464" y="98"/>
                  </a:lnTo>
                  <a:lnTo>
                    <a:pt x="465" y="98"/>
                  </a:lnTo>
                  <a:lnTo>
                    <a:pt x="465" y="99"/>
                  </a:lnTo>
                  <a:lnTo>
                    <a:pt x="466" y="99"/>
                  </a:lnTo>
                  <a:lnTo>
                    <a:pt x="467" y="100"/>
                  </a:lnTo>
                  <a:lnTo>
                    <a:pt x="468" y="102"/>
                  </a:lnTo>
                  <a:lnTo>
                    <a:pt x="468" y="103"/>
                  </a:lnTo>
                  <a:lnTo>
                    <a:pt x="469" y="105"/>
                  </a:lnTo>
                  <a:lnTo>
                    <a:pt x="470" y="105"/>
                  </a:lnTo>
                  <a:lnTo>
                    <a:pt x="471" y="107"/>
                  </a:lnTo>
                  <a:lnTo>
                    <a:pt x="471" y="108"/>
                  </a:lnTo>
                  <a:lnTo>
                    <a:pt x="471" y="110"/>
                  </a:lnTo>
                  <a:lnTo>
                    <a:pt x="472" y="111"/>
                  </a:lnTo>
                  <a:lnTo>
                    <a:pt x="472" y="113"/>
                  </a:lnTo>
                  <a:lnTo>
                    <a:pt x="473" y="114"/>
                  </a:lnTo>
                  <a:lnTo>
                    <a:pt x="473" y="116"/>
                  </a:lnTo>
                  <a:lnTo>
                    <a:pt x="473" y="117"/>
                  </a:lnTo>
                  <a:lnTo>
                    <a:pt x="472" y="119"/>
                  </a:lnTo>
                  <a:lnTo>
                    <a:pt x="472" y="120"/>
                  </a:lnTo>
                  <a:lnTo>
                    <a:pt x="471" y="126"/>
                  </a:lnTo>
                  <a:lnTo>
                    <a:pt x="471" y="131"/>
                  </a:lnTo>
                  <a:lnTo>
                    <a:pt x="470" y="135"/>
                  </a:lnTo>
                  <a:lnTo>
                    <a:pt x="469" y="138"/>
                  </a:lnTo>
                  <a:lnTo>
                    <a:pt x="468" y="140"/>
                  </a:lnTo>
                  <a:lnTo>
                    <a:pt x="467" y="142"/>
                  </a:lnTo>
                  <a:lnTo>
                    <a:pt x="466" y="143"/>
                  </a:lnTo>
                  <a:lnTo>
                    <a:pt x="465" y="144"/>
                  </a:lnTo>
                  <a:lnTo>
                    <a:pt x="465" y="145"/>
                  </a:lnTo>
                  <a:lnTo>
                    <a:pt x="465" y="146"/>
                  </a:lnTo>
                  <a:lnTo>
                    <a:pt x="465" y="147"/>
                  </a:lnTo>
                  <a:lnTo>
                    <a:pt x="465" y="149"/>
                  </a:lnTo>
                  <a:lnTo>
                    <a:pt x="464" y="150"/>
                  </a:lnTo>
                  <a:lnTo>
                    <a:pt x="464" y="152"/>
                  </a:lnTo>
                  <a:lnTo>
                    <a:pt x="463" y="155"/>
                  </a:lnTo>
                  <a:lnTo>
                    <a:pt x="462" y="157"/>
                  </a:lnTo>
                  <a:lnTo>
                    <a:pt x="461" y="159"/>
                  </a:lnTo>
                  <a:lnTo>
                    <a:pt x="460" y="160"/>
                  </a:lnTo>
                  <a:lnTo>
                    <a:pt x="459" y="161"/>
                  </a:lnTo>
                  <a:lnTo>
                    <a:pt x="458" y="163"/>
                  </a:lnTo>
                  <a:lnTo>
                    <a:pt x="457" y="163"/>
                  </a:lnTo>
                  <a:lnTo>
                    <a:pt x="456" y="165"/>
                  </a:lnTo>
                  <a:lnTo>
                    <a:pt x="455" y="166"/>
                  </a:lnTo>
                  <a:lnTo>
                    <a:pt x="454" y="166"/>
                  </a:lnTo>
                  <a:lnTo>
                    <a:pt x="453" y="167"/>
                  </a:lnTo>
                  <a:lnTo>
                    <a:pt x="452" y="168"/>
                  </a:lnTo>
                  <a:lnTo>
                    <a:pt x="452" y="169"/>
                  </a:lnTo>
                  <a:lnTo>
                    <a:pt x="451" y="170"/>
                  </a:lnTo>
                  <a:lnTo>
                    <a:pt x="451" y="172"/>
                  </a:lnTo>
                  <a:lnTo>
                    <a:pt x="450" y="173"/>
                  </a:lnTo>
                  <a:lnTo>
                    <a:pt x="449" y="175"/>
                  </a:lnTo>
                  <a:lnTo>
                    <a:pt x="447" y="176"/>
                  </a:lnTo>
                  <a:lnTo>
                    <a:pt x="446" y="177"/>
                  </a:lnTo>
                  <a:lnTo>
                    <a:pt x="445" y="179"/>
                  </a:lnTo>
                  <a:lnTo>
                    <a:pt x="443" y="180"/>
                  </a:lnTo>
                  <a:lnTo>
                    <a:pt x="442" y="181"/>
                  </a:lnTo>
                  <a:lnTo>
                    <a:pt x="440" y="183"/>
                  </a:lnTo>
                  <a:lnTo>
                    <a:pt x="438" y="184"/>
                  </a:lnTo>
                  <a:lnTo>
                    <a:pt x="437" y="184"/>
                  </a:lnTo>
                  <a:lnTo>
                    <a:pt x="435" y="185"/>
                  </a:lnTo>
                  <a:lnTo>
                    <a:pt x="434" y="186"/>
                  </a:lnTo>
                  <a:lnTo>
                    <a:pt x="433" y="186"/>
                  </a:lnTo>
                  <a:lnTo>
                    <a:pt x="432" y="186"/>
                  </a:lnTo>
                  <a:lnTo>
                    <a:pt x="432" y="187"/>
                  </a:lnTo>
                  <a:lnTo>
                    <a:pt x="432" y="188"/>
                  </a:lnTo>
                  <a:lnTo>
                    <a:pt x="430" y="189"/>
                  </a:lnTo>
                  <a:lnTo>
                    <a:pt x="429" y="190"/>
                  </a:lnTo>
                  <a:lnTo>
                    <a:pt x="427" y="192"/>
                  </a:lnTo>
                  <a:lnTo>
                    <a:pt x="426" y="193"/>
                  </a:lnTo>
                  <a:lnTo>
                    <a:pt x="423" y="195"/>
                  </a:lnTo>
                  <a:lnTo>
                    <a:pt x="421" y="196"/>
                  </a:lnTo>
                  <a:lnTo>
                    <a:pt x="418" y="199"/>
                  </a:lnTo>
                  <a:lnTo>
                    <a:pt x="414" y="200"/>
                  </a:lnTo>
                  <a:lnTo>
                    <a:pt x="409" y="202"/>
                  </a:lnTo>
                  <a:lnTo>
                    <a:pt x="404" y="203"/>
                  </a:lnTo>
                  <a:lnTo>
                    <a:pt x="397" y="205"/>
                  </a:lnTo>
                  <a:lnTo>
                    <a:pt x="391" y="207"/>
                  </a:lnTo>
                  <a:lnTo>
                    <a:pt x="385" y="208"/>
                  </a:lnTo>
                  <a:lnTo>
                    <a:pt x="379" y="210"/>
                  </a:lnTo>
                  <a:lnTo>
                    <a:pt x="375" y="210"/>
                  </a:lnTo>
                  <a:lnTo>
                    <a:pt x="372" y="211"/>
                  </a:lnTo>
                  <a:lnTo>
                    <a:pt x="371" y="211"/>
                  </a:lnTo>
                  <a:lnTo>
                    <a:pt x="371" y="212"/>
                  </a:lnTo>
                  <a:lnTo>
                    <a:pt x="371" y="213"/>
                  </a:lnTo>
                  <a:lnTo>
                    <a:pt x="369" y="215"/>
                  </a:lnTo>
                  <a:lnTo>
                    <a:pt x="368" y="216"/>
                  </a:lnTo>
                  <a:lnTo>
                    <a:pt x="366" y="219"/>
                  </a:lnTo>
                  <a:lnTo>
                    <a:pt x="365" y="222"/>
                  </a:lnTo>
                  <a:lnTo>
                    <a:pt x="363" y="223"/>
                  </a:lnTo>
                  <a:lnTo>
                    <a:pt x="361" y="225"/>
                  </a:lnTo>
                  <a:lnTo>
                    <a:pt x="359" y="226"/>
                  </a:lnTo>
                  <a:lnTo>
                    <a:pt x="357" y="228"/>
                  </a:lnTo>
                  <a:lnTo>
                    <a:pt x="358" y="229"/>
                  </a:lnTo>
                  <a:lnTo>
                    <a:pt x="359" y="231"/>
                  </a:lnTo>
                  <a:lnTo>
                    <a:pt x="359" y="233"/>
                  </a:lnTo>
                  <a:lnTo>
                    <a:pt x="359" y="234"/>
                  </a:lnTo>
                  <a:lnTo>
                    <a:pt x="359" y="236"/>
                  </a:lnTo>
                  <a:lnTo>
                    <a:pt x="359" y="239"/>
                  </a:lnTo>
                  <a:lnTo>
                    <a:pt x="359" y="240"/>
                  </a:lnTo>
                  <a:lnTo>
                    <a:pt x="357" y="243"/>
                  </a:lnTo>
                  <a:lnTo>
                    <a:pt x="357" y="245"/>
                  </a:lnTo>
                  <a:lnTo>
                    <a:pt x="356" y="248"/>
                  </a:lnTo>
                  <a:lnTo>
                    <a:pt x="355" y="249"/>
                  </a:lnTo>
                  <a:lnTo>
                    <a:pt x="353" y="250"/>
                  </a:lnTo>
                  <a:lnTo>
                    <a:pt x="353" y="252"/>
                  </a:lnTo>
                  <a:lnTo>
                    <a:pt x="352" y="253"/>
                  </a:lnTo>
                  <a:lnTo>
                    <a:pt x="350" y="254"/>
                  </a:lnTo>
                  <a:lnTo>
                    <a:pt x="350" y="255"/>
                  </a:lnTo>
                  <a:lnTo>
                    <a:pt x="348" y="255"/>
                  </a:lnTo>
                  <a:lnTo>
                    <a:pt x="347" y="256"/>
                  </a:lnTo>
                  <a:lnTo>
                    <a:pt x="344" y="258"/>
                  </a:lnTo>
                  <a:lnTo>
                    <a:pt x="343" y="258"/>
                  </a:lnTo>
                  <a:lnTo>
                    <a:pt x="341" y="259"/>
                  </a:lnTo>
                  <a:lnTo>
                    <a:pt x="340" y="259"/>
                  </a:lnTo>
                  <a:lnTo>
                    <a:pt x="338" y="260"/>
                  </a:lnTo>
                  <a:lnTo>
                    <a:pt x="337" y="260"/>
                  </a:lnTo>
                  <a:lnTo>
                    <a:pt x="336" y="260"/>
                  </a:lnTo>
                  <a:lnTo>
                    <a:pt x="335" y="261"/>
                  </a:lnTo>
                  <a:lnTo>
                    <a:pt x="334" y="262"/>
                  </a:lnTo>
                  <a:lnTo>
                    <a:pt x="333" y="262"/>
                  </a:lnTo>
                  <a:lnTo>
                    <a:pt x="333" y="263"/>
                  </a:lnTo>
                  <a:lnTo>
                    <a:pt x="332" y="263"/>
                  </a:lnTo>
                  <a:lnTo>
                    <a:pt x="331" y="264"/>
                  </a:lnTo>
                  <a:lnTo>
                    <a:pt x="330" y="265"/>
                  </a:lnTo>
                  <a:lnTo>
                    <a:pt x="330" y="266"/>
                  </a:lnTo>
                  <a:lnTo>
                    <a:pt x="330" y="267"/>
                  </a:lnTo>
                  <a:lnTo>
                    <a:pt x="328" y="268"/>
                  </a:lnTo>
                  <a:lnTo>
                    <a:pt x="327" y="269"/>
                  </a:lnTo>
                  <a:lnTo>
                    <a:pt x="325" y="270"/>
                  </a:lnTo>
                  <a:lnTo>
                    <a:pt x="323" y="272"/>
                  </a:lnTo>
                  <a:lnTo>
                    <a:pt x="318" y="273"/>
                  </a:lnTo>
                  <a:lnTo>
                    <a:pt x="313" y="274"/>
                  </a:lnTo>
                  <a:lnTo>
                    <a:pt x="308" y="275"/>
                  </a:lnTo>
                  <a:lnTo>
                    <a:pt x="301" y="275"/>
                  </a:lnTo>
                  <a:lnTo>
                    <a:pt x="295" y="275"/>
                  </a:lnTo>
                  <a:lnTo>
                    <a:pt x="290" y="275"/>
                  </a:lnTo>
                  <a:lnTo>
                    <a:pt x="285" y="275"/>
                  </a:lnTo>
                  <a:lnTo>
                    <a:pt x="282" y="275"/>
                  </a:lnTo>
                  <a:lnTo>
                    <a:pt x="279" y="275"/>
                  </a:lnTo>
                  <a:lnTo>
                    <a:pt x="278" y="275"/>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4" name="Freeform 383"/>
            <p:cNvSpPr>
              <a:spLocks/>
            </p:cNvSpPr>
            <p:nvPr/>
          </p:nvSpPr>
          <p:spPr bwMode="auto">
            <a:xfrm>
              <a:off x="3026" y="2275"/>
              <a:ext cx="99" cy="567"/>
            </a:xfrm>
            <a:custGeom>
              <a:avLst/>
              <a:gdLst>
                <a:gd name="T0" fmla="*/ 58 w 99"/>
                <a:gd name="T1" fmla="*/ 552 h 567"/>
                <a:gd name="T2" fmla="*/ 59 w 99"/>
                <a:gd name="T3" fmla="*/ 554 h 567"/>
                <a:gd name="T4" fmla="*/ 59 w 99"/>
                <a:gd name="T5" fmla="*/ 554 h 567"/>
                <a:gd name="T6" fmla="*/ 59 w 99"/>
                <a:gd name="T7" fmla="*/ 556 h 567"/>
                <a:gd name="T8" fmla="*/ 60 w 99"/>
                <a:gd name="T9" fmla="*/ 557 h 567"/>
                <a:gd name="T10" fmla="*/ 25 w 99"/>
                <a:gd name="T11" fmla="*/ 567 h 567"/>
                <a:gd name="T12" fmla="*/ 24 w 99"/>
                <a:gd name="T13" fmla="*/ 555 h 567"/>
                <a:gd name="T14" fmla="*/ 23 w 99"/>
                <a:gd name="T15" fmla="*/ 541 h 567"/>
                <a:gd name="T16" fmla="*/ 21 w 99"/>
                <a:gd name="T17" fmla="*/ 527 h 567"/>
                <a:gd name="T18" fmla="*/ 20 w 99"/>
                <a:gd name="T19" fmla="*/ 515 h 567"/>
                <a:gd name="T20" fmla="*/ 19 w 99"/>
                <a:gd name="T21" fmla="*/ 508 h 567"/>
                <a:gd name="T22" fmla="*/ 17 w 99"/>
                <a:gd name="T23" fmla="*/ 493 h 567"/>
                <a:gd name="T24" fmla="*/ 14 w 99"/>
                <a:gd name="T25" fmla="*/ 478 h 567"/>
                <a:gd name="T26" fmla="*/ 12 w 99"/>
                <a:gd name="T27" fmla="*/ 462 h 567"/>
                <a:gd name="T28" fmla="*/ 10 w 99"/>
                <a:gd name="T29" fmla="*/ 446 h 567"/>
                <a:gd name="T30" fmla="*/ 7 w 99"/>
                <a:gd name="T31" fmla="*/ 428 h 567"/>
                <a:gd name="T32" fmla="*/ 2 w 99"/>
                <a:gd name="T33" fmla="*/ 382 h 567"/>
                <a:gd name="T34" fmla="*/ 0 w 99"/>
                <a:gd name="T35" fmla="*/ 340 h 567"/>
                <a:gd name="T36" fmla="*/ 0 w 99"/>
                <a:gd name="T37" fmla="*/ 303 h 567"/>
                <a:gd name="T38" fmla="*/ 1 w 99"/>
                <a:gd name="T39" fmla="*/ 270 h 567"/>
                <a:gd name="T40" fmla="*/ 3 w 99"/>
                <a:gd name="T41" fmla="*/ 240 h 567"/>
                <a:gd name="T42" fmla="*/ 8 w 99"/>
                <a:gd name="T43" fmla="*/ 208 h 567"/>
                <a:gd name="T44" fmla="*/ 14 w 99"/>
                <a:gd name="T45" fmla="*/ 180 h 567"/>
                <a:gd name="T46" fmla="*/ 20 w 99"/>
                <a:gd name="T47" fmla="*/ 155 h 567"/>
                <a:gd name="T48" fmla="*/ 27 w 99"/>
                <a:gd name="T49" fmla="*/ 133 h 567"/>
                <a:gd name="T50" fmla="*/ 33 w 99"/>
                <a:gd name="T51" fmla="*/ 112 h 567"/>
                <a:gd name="T52" fmla="*/ 39 w 99"/>
                <a:gd name="T53" fmla="*/ 96 h 567"/>
                <a:gd name="T54" fmla="*/ 45 w 99"/>
                <a:gd name="T55" fmla="*/ 74 h 567"/>
                <a:gd name="T56" fmla="*/ 52 w 99"/>
                <a:gd name="T57" fmla="*/ 49 h 567"/>
                <a:gd name="T58" fmla="*/ 59 w 99"/>
                <a:gd name="T59" fmla="*/ 24 h 567"/>
                <a:gd name="T60" fmla="*/ 67 w 99"/>
                <a:gd name="T61" fmla="*/ 0 h 567"/>
                <a:gd name="T62" fmla="*/ 94 w 99"/>
                <a:gd name="T63" fmla="*/ 19 h 567"/>
                <a:gd name="T64" fmla="*/ 83 w 99"/>
                <a:gd name="T65" fmla="*/ 47 h 567"/>
                <a:gd name="T66" fmla="*/ 74 w 99"/>
                <a:gd name="T67" fmla="*/ 71 h 567"/>
                <a:gd name="T68" fmla="*/ 65 w 99"/>
                <a:gd name="T69" fmla="*/ 93 h 567"/>
                <a:gd name="T70" fmla="*/ 56 w 99"/>
                <a:gd name="T71" fmla="*/ 113 h 567"/>
                <a:gd name="T72" fmla="*/ 51 w 99"/>
                <a:gd name="T73" fmla="*/ 130 h 567"/>
                <a:gd name="T74" fmla="*/ 45 w 99"/>
                <a:gd name="T75" fmla="*/ 146 h 567"/>
                <a:gd name="T76" fmla="*/ 39 w 99"/>
                <a:gd name="T77" fmla="*/ 168 h 567"/>
                <a:gd name="T78" fmla="*/ 33 w 99"/>
                <a:gd name="T79" fmla="*/ 193 h 567"/>
                <a:gd name="T80" fmla="*/ 27 w 99"/>
                <a:gd name="T81" fmla="*/ 224 h 567"/>
                <a:gd name="T82" fmla="*/ 23 w 99"/>
                <a:gd name="T83" fmla="*/ 256 h 567"/>
                <a:gd name="T84" fmla="*/ 21 w 99"/>
                <a:gd name="T85" fmla="*/ 286 h 567"/>
                <a:gd name="T86" fmla="*/ 21 w 99"/>
                <a:gd name="T87" fmla="*/ 320 h 567"/>
                <a:gd name="T88" fmla="*/ 23 w 99"/>
                <a:gd name="T89" fmla="*/ 358 h 567"/>
                <a:gd name="T90" fmla="*/ 26 w 99"/>
                <a:gd name="T91" fmla="*/ 401 h 567"/>
                <a:gd name="T92" fmla="*/ 30 w 99"/>
                <a:gd name="T93" fmla="*/ 434 h 567"/>
                <a:gd name="T94" fmla="*/ 33 w 99"/>
                <a:gd name="T95" fmla="*/ 452 h 567"/>
                <a:gd name="T96" fmla="*/ 35 w 99"/>
                <a:gd name="T97" fmla="*/ 469 h 567"/>
                <a:gd name="T98" fmla="*/ 37 w 99"/>
                <a:gd name="T99" fmla="*/ 485 h 567"/>
                <a:gd name="T100" fmla="*/ 40 w 99"/>
                <a:gd name="T101" fmla="*/ 500 h 567"/>
                <a:gd name="T102" fmla="*/ 42 w 99"/>
                <a:gd name="T103" fmla="*/ 509 h 567"/>
                <a:gd name="T104" fmla="*/ 43 w 99"/>
                <a:gd name="T105" fmla="*/ 514 h 567"/>
                <a:gd name="T106" fmla="*/ 45 w 99"/>
                <a:gd name="T107" fmla="*/ 518 h 567"/>
                <a:gd name="T108" fmla="*/ 47 w 99"/>
                <a:gd name="T109" fmla="*/ 523 h 567"/>
                <a:gd name="T110" fmla="*/ 48 w 99"/>
                <a:gd name="T111" fmla="*/ 527 h 567"/>
                <a:gd name="T112" fmla="*/ 50 w 99"/>
                <a:gd name="T113" fmla="*/ 530 h 567"/>
                <a:gd name="T114" fmla="*/ 52 w 99"/>
                <a:gd name="T115" fmla="*/ 534 h 567"/>
                <a:gd name="T116" fmla="*/ 53 w 99"/>
                <a:gd name="T117" fmla="*/ 539 h 567"/>
                <a:gd name="T118" fmla="*/ 55 w 99"/>
                <a:gd name="T119" fmla="*/ 544 h 567"/>
                <a:gd name="T120" fmla="*/ 57 w 99"/>
                <a:gd name="T121" fmla="*/ 548 h 5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567"/>
                <a:gd name="T185" fmla="*/ 99 w 99"/>
                <a:gd name="T186" fmla="*/ 567 h 5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567">
                  <a:moveTo>
                    <a:pt x="58" y="551"/>
                  </a:moveTo>
                  <a:lnTo>
                    <a:pt x="58" y="552"/>
                  </a:lnTo>
                  <a:lnTo>
                    <a:pt x="59" y="553"/>
                  </a:lnTo>
                  <a:lnTo>
                    <a:pt x="59" y="554"/>
                  </a:lnTo>
                  <a:lnTo>
                    <a:pt x="59" y="555"/>
                  </a:lnTo>
                  <a:lnTo>
                    <a:pt x="59" y="556"/>
                  </a:lnTo>
                  <a:lnTo>
                    <a:pt x="59" y="557"/>
                  </a:lnTo>
                  <a:lnTo>
                    <a:pt x="60" y="557"/>
                  </a:lnTo>
                  <a:lnTo>
                    <a:pt x="60" y="558"/>
                  </a:lnTo>
                  <a:lnTo>
                    <a:pt x="25" y="567"/>
                  </a:lnTo>
                  <a:lnTo>
                    <a:pt x="24" y="561"/>
                  </a:lnTo>
                  <a:lnTo>
                    <a:pt x="24" y="555"/>
                  </a:lnTo>
                  <a:lnTo>
                    <a:pt x="23" y="548"/>
                  </a:lnTo>
                  <a:lnTo>
                    <a:pt x="23" y="541"/>
                  </a:lnTo>
                  <a:lnTo>
                    <a:pt x="22" y="534"/>
                  </a:lnTo>
                  <a:lnTo>
                    <a:pt x="21" y="527"/>
                  </a:lnTo>
                  <a:lnTo>
                    <a:pt x="21" y="521"/>
                  </a:lnTo>
                  <a:lnTo>
                    <a:pt x="20" y="515"/>
                  </a:lnTo>
                  <a:lnTo>
                    <a:pt x="20" y="511"/>
                  </a:lnTo>
                  <a:lnTo>
                    <a:pt x="19" y="508"/>
                  </a:lnTo>
                  <a:lnTo>
                    <a:pt x="19" y="501"/>
                  </a:lnTo>
                  <a:lnTo>
                    <a:pt x="17" y="493"/>
                  </a:lnTo>
                  <a:lnTo>
                    <a:pt x="16" y="486"/>
                  </a:lnTo>
                  <a:lnTo>
                    <a:pt x="14" y="478"/>
                  </a:lnTo>
                  <a:lnTo>
                    <a:pt x="13" y="471"/>
                  </a:lnTo>
                  <a:lnTo>
                    <a:pt x="12" y="462"/>
                  </a:lnTo>
                  <a:lnTo>
                    <a:pt x="10" y="454"/>
                  </a:lnTo>
                  <a:lnTo>
                    <a:pt x="10" y="446"/>
                  </a:lnTo>
                  <a:lnTo>
                    <a:pt x="8" y="437"/>
                  </a:lnTo>
                  <a:lnTo>
                    <a:pt x="7" y="428"/>
                  </a:lnTo>
                  <a:lnTo>
                    <a:pt x="4" y="403"/>
                  </a:lnTo>
                  <a:lnTo>
                    <a:pt x="2" y="382"/>
                  </a:lnTo>
                  <a:lnTo>
                    <a:pt x="1" y="360"/>
                  </a:lnTo>
                  <a:lnTo>
                    <a:pt x="0" y="340"/>
                  </a:lnTo>
                  <a:lnTo>
                    <a:pt x="0" y="321"/>
                  </a:lnTo>
                  <a:lnTo>
                    <a:pt x="0" y="303"/>
                  </a:lnTo>
                  <a:lnTo>
                    <a:pt x="0" y="286"/>
                  </a:lnTo>
                  <a:lnTo>
                    <a:pt x="1" y="270"/>
                  </a:lnTo>
                  <a:lnTo>
                    <a:pt x="2" y="255"/>
                  </a:lnTo>
                  <a:lnTo>
                    <a:pt x="3" y="240"/>
                  </a:lnTo>
                  <a:lnTo>
                    <a:pt x="5" y="224"/>
                  </a:lnTo>
                  <a:lnTo>
                    <a:pt x="8" y="208"/>
                  </a:lnTo>
                  <a:lnTo>
                    <a:pt x="11" y="193"/>
                  </a:lnTo>
                  <a:lnTo>
                    <a:pt x="14" y="180"/>
                  </a:lnTo>
                  <a:lnTo>
                    <a:pt x="17" y="167"/>
                  </a:lnTo>
                  <a:lnTo>
                    <a:pt x="20" y="155"/>
                  </a:lnTo>
                  <a:lnTo>
                    <a:pt x="24" y="143"/>
                  </a:lnTo>
                  <a:lnTo>
                    <a:pt x="27" y="133"/>
                  </a:lnTo>
                  <a:lnTo>
                    <a:pt x="30" y="122"/>
                  </a:lnTo>
                  <a:lnTo>
                    <a:pt x="33" y="112"/>
                  </a:lnTo>
                  <a:lnTo>
                    <a:pt x="36" y="104"/>
                  </a:lnTo>
                  <a:lnTo>
                    <a:pt x="39" y="96"/>
                  </a:lnTo>
                  <a:lnTo>
                    <a:pt x="42" y="86"/>
                  </a:lnTo>
                  <a:lnTo>
                    <a:pt x="45" y="74"/>
                  </a:lnTo>
                  <a:lnTo>
                    <a:pt x="48" y="62"/>
                  </a:lnTo>
                  <a:lnTo>
                    <a:pt x="52" y="49"/>
                  </a:lnTo>
                  <a:lnTo>
                    <a:pt x="56" y="36"/>
                  </a:lnTo>
                  <a:lnTo>
                    <a:pt x="59" y="24"/>
                  </a:lnTo>
                  <a:lnTo>
                    <a:pt x="64" y="11"/>
                  </a:lnTo>
                  <a:lnTo>
                    <a:pt x="67" y="0"/>
                  </a:lnTo>
                  <a:lnTo>
                    <a:pt x="99" y="4"/>
                  </a:lnTo>
                  <a:lnTo>
                    <a:pt x="94" y="19"/>
                  </a:lnTo>
                  <a:lnTo>
                    <a:pt x="88" y="33"/>
                  </a:lnTo>
                  <a:lnTo>
                    <a:pt x="83" y="47"/>
                  </a:lnTo>
                  <a:lnTo>
                    <a:pt x="78" y="60"/>
                  </a:lnTo>
                  <a:lnTo>
                    <a:pt x="74" y="71"/>
                  </a:lnTo>
                  <a:lnTo>
                    <a:pt x="69" y="83"/>
                  </a:lnTo>
                  <a:lnTo>
                    <a:pt x="65" y="93"/>
                  </a:lnTo>
                  <a:lnTo>
                    <a:pt x="60" y="103"/>
                  </a:lnTo>
                  <a:lnTo>
                    <a:pt x="56" y="113"/>
                  </a:lnTo>
                  <a:lnTo>
                    <a:pt x="53" y="123"/>
                  </a:lnTo>
                  <a:lnTo>
                    <a:pt x="51" y="130"/>
                  </a:lnTo>
                  <a:lnTo>
                    <a:pt x="48" y="137"/>
                  </a:lnTo>
                  <a:lnTo>
                    <a:pt x="45" y="146"/>
                  </a:lnTo>
                  <a:lnTo>
                    <a:pt x="42" y="156"/>
                  </a:lnTo>
                  <a:lnTo>
                    <a:pt x="39" y="168"/>
                  </a:lnTo>
                  <a:lnTo>
                    <a:pt x="36" y="180"/>
                  </a:lnTo>
                  <a:lnTo>
                    <a:pt x="33" y="193"/>
                  </a:lnTo>
                  <a:lnTo>
                    <a:pt x="30" y="209"/>
                  </a:lnTo>
                  <a:lnTo>
                    <a:pt x="27" y="224"/>
                  </a:lnTo>
                  <a:lnTo>
                    <a:pt x="24" y="242"/>
                  </a:lnTo>
                  <a:lnTo>
                    <a:pt x="23" y="256"/>
                  </a:lnTo>
                  <a:lnTo>
                    <a:pt x="21" y="270"/>
                  </a:lnTo>
                  <a:lnTo>
                    <a:pt x="21" y="286"/>
                  </a:lnTo>
                  <a:lnTo>
                    <a:pt x="21" y="302"/>
                  </a:lnTo>
                  <a:lnTo>
                    <a:pt x="21" y="320"/>
                  </a:lnTo>
                  <a:lnTo>
                    <a:pt x="21" y="339"/>
                  </a:lnTo>
                  <a:lnTo>
                    <a:pt x="23" y="358"/>
                  </a:lnTo>
                  <a:lnTo>
                    <a:pt x="24" y="379"/>
                  </a:lnTo>
                  <a:lnTo>
                    <a:pt x="26" y="401"/>
                  </a:lnTo>
                  <a:lnTo>
                    <a:pt x="29" y="424"/>
                  </a:lnTo>
                  <a:lnTo>
                    <a:pt x="30" y="434"/>
                  </a:lnTo>
                  <a:lnTo>
                    <a:pt x="32" y="443"/>
                  </a:lnTo>
                  <a:lnTo>
                    <a:pt x="33" y="452"/>
                  </a:lnTo>
                  <a:lnTo>
                    <a:pt x="34" y="461"/>
                  </a:lnTo>
                  <a:lnTo>
                    <a:pt x="35" y="469"/>
                  </a:lnTo>
                  <a:lnTo>
                    <a:pt x="36" y="477"/>
                  </a:lnTo>
                  <a:lnTo>
                    <a:pt x="37" y="485"/>
                  </a:lnTo>
                  <a:lnTo>
                    <a:pt x="39" y="492"/>
                  </a:lnTo>
                  <a:lnTo>
                    <a:pt x="40" y="500"/>
                  </a:lnTo>
                  <a:lnTo>
                    <a:pt x="42" y="507"/>
                  </a:lnTo>
                  <a:lnTo>
                    <a:pt x="42" y="509"/>
                  </a:lnTo>
                  <a:lnTo>
                    <a:pt x="42" y="511"/>
                  </a:lnTo>
                  <a:lnTo>
                    <a:pt x="43" y="514"/>
                  </a:lnTo>
                  <a:lnTo>
                    <a:pt x="45" y="516"/>
                  </a:lnTo>
                  <a:lnTo>
                    <a:pt x="45" y="518"/>
                  </a:lnTo>
                  <a:lnTo>
                    <a:pt x="46" y="521"/>
                  </a:lnTo>
                  <a:lnTo>
                    <a:pt x="47" y="523"/>
                  </a:lnTo>
                  <a:lnTo>
                    <a:pt x="48" y="525"/>
                  </a:lnTo>
                  <a:lnTo>
                    <a:pt x="48" y="527"/>
                  </a:lnTo>
                  <a:lnTo>
                    <a:pt x="49" y="527"/>
                  </a:lnTo>
                  <a:lnTo>
                    <a:pt x="50" y="530"/>
                  </a:lnTo>
                  <a:lnTo>
                    <a:pt x="51" y="532"/>
                  </a:lnTo>
                  <a:lnTo>
                    <a:pt x="52" y="534"/>
                  </a:lnTo>
                  <a:lnTo>
                    <a:pt x="53" y="536"/>
                  </a:lnTo>
                  <a:lnTo>
                    <a:pt x="53" y="539"/>
                  </a:lnTo>
                  <a:lnTo>
                    <a:pt x="54" y="541"/>
                  </a:lnTo>
                  <a:lnTo>
                    <a:pt x="55" y="544"/>
                  </a:lnTo>
                  <a:lnTo>
                    <a:pt x="56" y="546"/>
                  </a:lnTo>
                  <a:lnTo>
                    <a:pt x="57" y="548"/>
                  </a:lnTo>
                  <a:lnTo>
                    <a:pt x="58" y="55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5" name="Freeform 384"/>
            <p:cNvSpPr>
              <a:spLocks/>
            </p:cNvSpPr>
            <p:nvPr/>
          </p:nvSpPr>
          <p:spPr bwMode="auto">
            <a:xfrm>
              <a:off x="3026" y="2275"/>
              <a:ext cx="99" cy="567"/>
            </a:xfrm>
            <a:custGeom>
              <a:avLst/>
              <a:gdLst>
                <a:gd name="T0" fmla="*/ 58 w 99"/>
                <a:gd name="T1" fmla="*/ 552 h 567"/>
                <a:gd name="T2" fmla="*/ 59 w 99"/>
                <a:gd name="T3" fmla="*/ 554 h 567"/>
                <a:gd name="T4" fmla="*/ 59 w 99"/>
                <a:gd name="T5" fmla="*/ 554 h 567"/>
                <a:gd name="T6" fmla="*/ 59 w 99"/>
                <a:gd name="T7" fmla="*/ 556 h 567"/>
                <a:gd name="T8" fmla="*/ 60 w 99"/>
                <a:gd name="T9" fmla="*/ 557 h 567"/>
                <a:gd name="T10" fmla="*/ 25 w 99"/>
                <a:gd name="T11" fmla="*/ 567 h 567"/>
                <a:gd name="T12" fmla="*/ 24 w 99"/>
                <a:gd name="T13" fmla="*/ 555 h 567"/>
                <a:gd name="T14" fmla="*/ 23 w 99"/>
                <a:gd name="T15" fmla="*/ 541 h 567"/>
                <a:gd name="T16" fmla="*/ 21 w 99"/>
                <a:gd name="T17" fmla="*/ 527 h 567"/>
                <a:gd name="T18" fmla="*/ 20 w 99"/>
                <a:gd name="T19" fmla="*/ 515 h 567"/>
                <a:gd name="T20" fmla="*/ 19 w 99"/>
                <a:gd name="T21" fmla="*/ 508 h 567"/>
                <a:gd name="T22" fmla="*/ 17 w 99"/>
                <a:gd name="T23" fmla="*/ 493 h 567"/>
                <a:gd name="T24" fmla="*/ 14 w 99"/>
                <a:gd name="T25" fmla="*/ 478 h 567"/>
                <a:gd name="T26" fmla="*/ 12 w 99"/>
                <a:gd name="T27" fmla="*/ 462 h 567"/>
                <a:gd name="T28" fmla="*/ 10 w 99"/>
                <a:gd name="T29" fmla="*/ 446 h 567"/>
                <a:gd name="T30" fmla="*/ 7 w 99"/>
                <a:gd name="T31" fmla="*/ 428 h 567"/>
                <a:gd name="T32" fmla="*/ 2 w 99"/>
                <a:gd name="T33" fmla="*/ 382 h 567"/>
                <a:gd name="T34" fmla="*/ 0 w 99"/>
                <a:gd name="T35" fmla="*/ 340 h 567"/>
                <a:gd name="T36" fmla="*/ 0 w 99"/>
                <a:gd name="T37" fmla="*/ 303 h 567"/>
                <a:gd name="T38" fmla="*/ 1 w 99"/>
                <a:gd name="T39" fmla="*/ 270 h 567"/>
                <a:gd name="T40" fmla="*/ 3 w 99"/>
                <a:gd name="T41" fmla="*/ 240 h 567"/>
                <a:gd name="T42" fmla="*/ 8 w 99"/>
                <a:gd name="T43" fmla="*/ 208 h 567"/>
                <a:gd name="T44" fmla="*/ 14 w 99"/>
                <a:gd name="T45" fmla="*/ 180 h 567"/>
                <a:gd name="T46" fmla="*/ 20 w 99"/>
                <a:gd name="T47" fmla="*/ 155 h 567"/>
                <a:gd name="T48" fmla="*/ 27 w 99"/>
                <a:gd name="T49" fmla="*/ 133 h 567"/>
                <a:gd name="T50" fmla="*/ 33 w 99"/>
                <a:gd name="T51" fmla="*/ 112 h 567"/>
                <a:gd name="T52" fmla="*/ 39 w 99"/>
                <a:gd name="T53" fmla="*/ 96 h 567"/>
                <a:gd name="T54" fmla="*/ 45 w 99"/>
                <a:gd name="T55" fmla="*/ 74 h 567"/>
                <a:gd name="T56" fmla="*/ 52 w 99"/>
                <a:gd name="T57" fmla="*/ 49 h 567"/>
                <a:gd name="T58" fmla="*/ 59 w 99"/>
                <a:gd name="T59" fmla="*/ 24 h 567"/>
                <a:gd name="T60" fmla="*/ 67 w 99"/>
                <a:gd name="T61" fmla="*/ 0 h 567"/>
                <a:gd name="T62" fmla="*/ 94 w 99"/>
                <a:gd name="T63" fmla="*/ 19 h 567"/>
                <a:gd name="T64" fmla="*/ 83 w 99"/>
                <a:gd name="T65" fmla="*/ 47 h 567"/>
                <a:gd name="T66" fmla="*/ 74 w 99"/>
                <a:gd name="T67" fmla="*/ 71 h 567"/>
                <a:gd name="T68" fmla="*/ 65 w 99"/>
                <a:gd name="T69" fmla="*/ 93 h 567"/>
                <a:gd name="T70" fmla="*/ 56 w 99"/>
                <a:gd name="T71" fmla="*/ 113 h 567"/>
                <a:gd name="T72" fmla="*/ 51 w 99"/>
                <a:gd name="T73" fmla="*/ 130 h 567"/>
                <a:gd name="T74" fmla="*/ 45 w 99"/>
                <a:gd name="T75" fmla="*/ 146 h 567"/>
                <a:gd name="T76" fmla="*/ 39 w 99"/>
                <a:gd name="T77" fmla="*/ 168 h 567"/>
                <a:gd name="T78" fmla="*/ 33 w 99"/>
                <a:gd name="T79" fmla="*/ 193 h 567"/>
                <a:gd name="T80" fmla="*/ 27 w 99"/>
                <a:gd name="T81" fmla="*/ 224 h 567"/>
                <a:gd name="T82" fmla="*/ 23 w 99"/>
                <a:gd name="T83" fmla="*/ 256 h 567"/>
                <a:gd name="T84" fmla="*/ 21 w 99"/>
                <a:gd name="T85" fmla="*/ 286 h 567"/>
                <a:gd name="T86" fmla="*/ 21 w 99"/>
                <a:gd name="T87" fmla="*/ 320 h 567"/>
                <a:gd name="T88" fmla="*/ 23 w 99"/>
                <a:gd name="T89" fmla="*/ 358 h 567"/>
                <a:gd name="T90" fmla="*/ 26 w 99"/>
                <a:gd name="T91" fmla="*/ 401 h 567"/>
                <a:gd name="T92" fmla="*/ 30 w 99"/>
                <a:gd name="T93" fmla="*/ 434 h 567"/>
                <a:gd name="T94" fmla="*/ 33 w 99"/>
                <a:gd name="T95" fmla="*/ 452 h 567"/>
                <a:gd name="T96" fmla="*/ 35 w 99"/>
                <a:gd name="T97" fmla="*/ 469 h 567"/>
                <a:gd name="T98" fmla="*/ 37 w 99"/>
                <a:gd name="T99" fmla="*/ 485 h 567"/>
                <a:gd name="T100" fmla="*/ 40 w 99"/>
                <a:gd name="T101" fmla="*/ 500 h 567"/>
                <a:gd name="T102" fmla="*/ 42 w 99"/>
                <a:gd name="T103" fmla="*/ 509 h 567"/>
                <a:gd name="T104" fmla="*/ 43 w 99"/>
                <a:gd name="T105" fmla="*/ 514 h 567"/>
                <a:gd name="T106" fmla="*/ 45 w 99"/>
                <a:gd name="T107" fmla="*/ 518 h 567"/>
                <a:gd name="T108" fmla="*/ 47 w 99"/>
                <a:gd name="T109" fmla="*/ 523 h 567"/>
                <a:gd name="T110" fmla="*/ 48 w 99"/>
                <a:gd name="T111" fmla="*/ 527 h 567"/>
                <a:gd name="T112" fmla="*/ 50 w 99"/>
                <a:gd name="T113" fmla="*/ 530 h 567"/>
                <a:gd name="T114" fmla="*/ 52 w 99"/>
                <a:gd name="T115" fmla="*/ 534 h 567"/>
                <a:gd name="T116" fmla="*/ 53 w 99"/>
                <a:gd name="T117" fmla="*/ 539 h 567"/>
                <a:gd name="T118" fmla="*/ 55 w 99"/>
                <a:gd name="T119" fmla="*/ 544 h 567"/>
                <a:gd name="T120" fmla="*/ 57 w 99"/>
                <a:gd name="T121" fmla="*/ 548 h 5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567"/>
                <a:gd name="T185" fmla="*/ 99 w 99"/>
                <a:gd name="T186" fmla="*/ 567 h 5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567">
                  <a:moveTo>
                    <a:pt x="58" y="551"/>
                  </a:moveTo>
                  <a:lnTo>
                    <a:pt x="58" y="552"/>
                  </a:lnTo>
                  <a:lnTo>
                    <a:pt x="59" y="553"/>
                  </a:lnTo>
                  <a:lnTo>
                    <a:pt x="59" y="554"/>
                  </a:lnTo>
                  <a:lnTo>
                    <a:pt x="59" y="555"/>
                  </a:lnTo>
                  <a:lnTo>
                    <a:pt x="59" y="556"/>
                  </a:lnTo>
                  <a:lnTo>
                    <a:pt x="59" y="557"/>
                  </a:lnTo>
                  <a:lnTo>
                    <a:pt x="60" y="557"/>
                  </a:lnTo>
                  <a:lnTo>
                    <a:pt x="60" y="558"/>
                  </a:lnTo>
                  <a:lnTo>
                    <a:pt x="25" y="567"/>
                  </a:lnTo>
                  <a:lnTo>
                    <a:pt x="24" y="561"/>
                  </a:lnTo>
                  <a:lnTo>
                    <a:pt x="24" y="555"/>
                  </a:lnTo>
                  <a:lnTo>
                    <a:pt x="23" y="548"/>
                  </a:lnTo>
                  <a:lnTo>
                    <a:pt x="23" y="541"/>
                  </a:lnTo>
                  <a:lnTo>
                    <a:pt x="22" y="534"/>
                  </a:lnTo>
                  <a:lnTo>
                    <a:pt x="21" y="527"/>
                  </a:lnTo>
                  <a:lnTo>
                    <a:pt x="21" y="521"/>
                  </a:lnTo>
                  <a:lnTo>
                    <a:pt x="20" y="515"/>
                  </a:lnTo>
                  <a:lnTo>
                    <a:pt x="20" y="511"/>
                  </a:lnTo>
                  <a:lnTo>
                    <a:pt x="19" y="508"/>
                  </a:lnTo>
                  <a:lnTo>
                    <a:pt x="19" y="501"/>
                  </a:lnTo>
                  <a:lnTo>
                    <a:pt x="17" y="493"/>
                  </a:lnTo>
                  <a:lnTo>
                    <a:pt x="16" y="486"/>
                  </a:lnTo>
                  <a:lnTo>
                    <a:pt x="14" y="478"/>
                  </a:lnTo>
                  <a:lnTo>
                    <a:pt x="13" y="471"/>
                  </a:lnTo>
                  <a:lnTo>
                    <a:pt x="12" y="462"/>
                  </a:lnTo>
                  <a:lnTo>
                    <a:pt x="10" y="454"/>
                  </a:lnTo>
                  <a:lnTo>
                    <a:pt x="10" y="446"/>
                  </a:lnTo>
                  <a:lnTo>
                    <a:pt x="8" y="437"/>
                  </a:lnTo>
                  <a:lnTo>
                    <a:pt x="7" y="428"/>
                  </a:lnTo>
                  <a:lnTo>
                    <a:pt x="4" y="403"/>
                  </a:lnTo>
                  <a:lnTo>
                    <a:pt x="2" y="382"/>
                  </a:lnTo>
                  <a:lnTo>
                    <a:pt x="1" y="360"/>
                  </a:lnTo>
                  <a:lnTo>
                    <a:pt x="0" y="340"/>
                  </a:lnTo>
                  <a:lnTo>
                    <a:pt x="0" y="321"/>
                  </a:lnTo>
                  <a:lnTo>
                    <a:pt x="0" y="303"/>
                  </a:lnTo>
                  <a:lnTo>
                    <a:pt x="0" y="286"/>
                  </a:lnTo>
                  <a:lnTo>
                    <a:pt x="1" y="270"/>
                  </a:lnTo>
                  <a:lnTo>
                    <a:pt x="2" y="255"/>
                  </a:lnTo>
                  <a:lnTo>
                    <a:pt x="3" y="240"/>
                  </a:lnTo>
                  <a:lnTo>
                    <a:pt x="5" y="224"/>
                  </a:lnTo>
                  <a:lnTo>
                    <a:pt x="8" y="208"/>
                  </a:lnTo>
                  <a:lnTo>
                    <a:pt x="11" y="193"/>
                  </a:lnTo>
                  <a:lnTo>
                    <a:pt x="14" y="180"/>
                  </a:lnTo>
                  <a:lnTo>
                    <a:pt x="17" y="167"/>
                  </a:lnTo>
                  <a:lnTo>
                    <a:pt x="20" y="155"/>
                  </a:lnTo>
                  <a:lnTo>
                    <a:pt x="24" y="143"/>
                  </a:lnTo>
                  <a:lnTo>
                    <a:pt x="27" y="133"/>
                  </a:lnTo>
                  <a:lnTo>
                    <a:pt x="30" y="122"/>
                  </a:lnTo>
                  <a:lnTo>
                    <a:pt x="33" y="112"/>
                  </a:lnTo>
                  <a:lnTo>
                    <a:pt x="36" y="104"/>
                  </a:lnTo>
                  <a:lnTo>
                    <a:pt x="39" y="96"/>
                  </a:lnTo>
                  <a:lnTo>
                    <a:pt x="42" y="86"/>
                  </a:lnTo>
                  <a:lnTo>
                    <a:pt x="45" y="74"/>
                  </a:lnTo>
                  <a:lnTo>
                    <a:pt x="48" y="62"/>
                  </a:lnTo>
                  <a:lnTo>
                    <a:pt x="52" y="49"/>
                  </a:lnTo>
                  <a:lnTo>
                    <a:pt x="56" y="36"/>
                  </a:lnTo>
                  <a:lnTo>
                    <a:pt x="59" y="24"/>
                  </a:lnTo>
                  <a:lnTo>
                    <a:pt x="64" y="11"/>
                  </a:lnTo>
                  <a:lnTo>
                    <a:pt x="67" y="0"/>
                  </a:lnTo>
                  <a:lnTo>
                    <a:pt x="99" y="4"/>
                  </a:lnTo>
                  <a:lnTo>
                    <a:pt x="94" y="19"/>
                  </a:lnTo>
                  <a:lnTo>
                    <a:pt x="88" y="33"/>
                  </a:lnTo>
                  <a:lnTo>
                    <a:pt x="83" y="47"/>
                  </a:lnTo>
                  <a:lnTo>
                    <a:pt x="78" y="60"/>
                  </a:lnTo>
                  <a:lnTo>
                    <a:pt x="74" y="71"/>
                  </a:lnTo>
                  <a:lnTo>
                    <a:pt x="69" y="83"/>
                  </a:lnTo>
                  <a:lnTo>
                    <a:pt x="65" y="93"/>
                  </a:lnTo>
                  <a:lnTo>
                    <a:pt x="60" y="103"/>
                  </a:lnTo>
                  <a:lnTo>
                    <a:pt x="56" y="113"/>
                  </a:lnTo>
                  <a:lnTo>
                    <a:pt x="53" y="123"/>
                  </a:lnTo>
                  <a:lnTo>
                    <a:pt x="51" y="130"/>
                  </a:lnTo>
                  <a:lnTo>
                    <a:pt x="48" y="137"/>
                  </a:lnTo>
                  <a:lnTo>
                    <a:pt x="45" y="146"/>
                  </a:lnTo>
                  <a:lnTo>
                    <a:pt x="42" y="156"/>
                  </a:lnTo>
                  <a:lnTo>
                    <a:pt x="39" y="168"/>
                  </a:lnTo>
                  <a:lnTo>
                    <a:pt x="36" y="180"/>
                  </a:lnTo>
                  <a:lnTo>
                    <a:pt x="33" y="193"/>
                  </a:lnTo>
                  <a:lnTo>
                    <a:pt x="30" y="209"/>
                  </a:lnTo>
                  <a:lnTo>
                    <a:pt x="27" y="224"/>
                  </a:lnTo>
                  <a:lnTo>
                    <a:pt x="24" y="242"/>
                  </a:lnTo>
                  <a:lnTo>
                    <a:pt x="23" y="256"/>
                  </a:lnTo>
                  <a:lnTo>
                    <a:pt x="21" y="270"/>
                  </a:lnTo>
                  <a:lnTo>
                    <a:pt x="21" y="286"/>
                  </a:lnTo>
                  <a:lnTo>
                    <a:pt x="21" y="302"/>
                  </a:lnTo>
                  <a:lnTo>
                    <a:pt x="21" y="320"/>
                  </a:lnTo>
                  <a:lnTo>
                    <a:pt x="21" y="339"/>
                  </a:lnTo>
                  <a:lnTo>
                    <a:pt x="23" y="358"/>
                  </a:lnTo>
                  <a:lnTo>
                    <a:pt x="24" y="379"/>
                  </a:lnTo>
                  <a:lnTo>
                    <a:pt x="26" y="401"/>
                  </a:lnTo>
                  <a:lnTo>
                    <a:pt x="29" y="424"/>
                  </a:lnTo>
                  <a:lnTo>
                    <a:pt x="30" y="434"/>
                  </a:lnTo>
                  <a:lnTo>
                    <a:pt x="32" y="443"/>
                  </a:lnTo>
                  <a:lnTo>
                    <a:pt x="33" y="452"/>
                  </a:lnTo>
                  <a:lnTo>
                    <a:pt x="34" y="461"/>
                  </a:lnTo>
                  <a:lnTo>
                    <a:pt x="35" y="469"/>
                  </a:lnTo>
                  <a:lnTo>
                    <a:pt x="36" y="477"/>
                  </a:lnTo>
                  <a:lnTo>
                    <a:pt x="37" y="485"/>
                  </a:lnTo>
                  <a:lnTo>
                    <a:pt x="39" y="492"/>
                  </a:lnTo>
                  <a:lnTo>
                    <a:pt x="40" y="500"/>
                  </a:lnTo>
                  <a:lnTo>
                    <a:pt x="42" y="507"/>
                  </a:lnTo>
                  <a:lnTo>
                    <a:pt x="42" y="509"/>
                  </a:lnTo>
                  <a:lnTo>
                    <a:pt x="42" y="511"/>
                  </a:lnTo>
                  <a:lnTo>
                    <a:pt x="43" y="514"/>
                  </a:lnTo>
                  <a:lnTo>
                    <a:pt x="45" y="516"/>
                  </a:lnTo>
                  <a:lnTo>
                    <a:pt x="45" y="518"/>
                  </a:lnTo>
                  <a:lnTo>
                    <a:pt x="46" y="521"/>
                  </a:lnTo>
                  <a:lnTo>
                    <a:pt x="47" y="523"/>
                  </a:lnTo>
                  <a:lnTo>
                    <a:pt x="48" y="525"/>
                  </a:lnTo>
                  <a:lnTo>
                    <a:pt x="48" y="527"/>
                  </a:lnTo>
                  <a:lnTo>
                    <a:pt x="49" y="527"/>
                  </a:lnTo>
                  <a:lnTo>
                    <a:pt x="50" y="530"/>
                  </a:lnTo>
                  <a:lnTo>
                    <a:pt x="51" y="532"/>
                  </a:lnTo>
                  <a:lnTo>
                    <a:pt x="52" y="534"/>
                  </a:lnTo>
                  <a:lnTo>
                    <a:pt x="53" y="536"/>
                  </a:lnTo>
                  <a:lnTo>
                    <a:pt x="53" y="539"/>
                  </a:lnTo>
                  <a:lnTo>
                    <a:pt x="54" y="541"/>
                  </a:lnTo>
                  <a:lnTo>
                    <a:pt x="55" y="544"/>
                  </a:lnTo>
                  <a:lnTo>
                    <a:pt x="56" y="546"/>
                  </a:lnTo>
                  <a:lnTo>
                    <a:pt x="57" y="548"/>
                  </a:lnTo>
                  <a:lnTo>
                    <a:pt x="58" y="551"/>
                  </a:lnTo>
                  <a:close/>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 name="Freeform 385"/>
            <p:cNvSpPr>
              <a:spLocks/>
            </p:cNvSpPr>
            <p:nvPr/>
          </p:nvSpPr>
          <p:spPr bwMode="auto">
            <a:xfrm>
              <a:off x="3026" y="2275"/>
              <a:ext cx="99" cy="567"/>
            </a:xfrm>
            <a:custGeom>
              <a:avLst/>
              <a:gdLst>
                <a:gd name="T0" fmla="*/ 58 w 99"/>
                <a:gd name="T1" fmla="*/ 552 h 567"/>
                <a:gd name="T2" fmla="*/ 59 w 99"/>
                <a:gd name="T3" fmla="*/ 554 h 567"/>
                <a:gd name="T4" fmla="*/ 59 w 99"/>
                <a:gd name="T5" fmla="*/ 554 h 567"/>
                <a:gd name="T6" fmla="*/ 59 w 99"/>
                <a:gd name="T7" fmla="*/ 556 h 567"/>
                <a:gd name="T8" fmla="*/ 60 w 99"/>
                <a:gd name="T9" fmla="*/ 557 h 567"/>
                <a:gd name="T10" fmla="*/ 25 w 99"/>
                <a:gd name="T11" fmla="*/ 567 h 567"/>
                <a:gd name="T12" fmla="*/ 24 w 99"/>
                <a:gd name="T13" fmla="*/ 555 h 567"/>
                <a:gd name="T14" fmla="*/ 23 w 99"/>
                <a:gd name="T15" fmla="*/ 541 h 567"/>
                <a:gd name="T16" fmla="*/ 21 w 99"/>
                <a:gd name="T17" fmla="*/ 527 h 567"/>
                <a:gd name="T18" fmla="*/ 20 w 99"/>
                <a:gd name="T19" fmla="*/ 515 h 567"/>
                <a:gd name="T20" fmla="*/ 19 w 99"/>
                <a:gd name="T21" fmla="*/ 508 h 567"/>
                <a:gd name="T22" fmla="*/ 17 w 99"/>
                <a:gd name="T23" fmla="*/ 493 h 567"/>
                <a:gd name="T24" fmla="*/ 14 w 99"/>
                <a:gd name="T25" fmla="*/ 478 h 567"/>
                <a:gd name="T26" fmla="*/ 12 w 99"/>
                <a:gd name="T27" fmla="*/ 462 h 567"/>
                <a:gd name="T28" fmla="*/ 10 w 99"/>
                <a:gd name="T29" fmla="*/ 446 h 567"/>
                <a:gd name="T30" fmla="*/ 7 w 99"/>
                <a:gd name="T31" fmla="*/ 428 h 567"/>
                <a:gd name="T32" fmla="*/ 2 w 99"/>
                <a:gd name="T33" fmla="*/ 382 h 567"/>
                <a:gd name="T34" fmla="*/ 0 w 99"/>
                <a:gd name="T35" fmla="*/ 340 h 567"/>
                <a:gd name="T36" fmla="*/ 0 w 99"/>
                <a:gd name="T37" fmla="*/ 303 h 567"/>
                <a:gd name="T38" fmla="*/ 1 w 99"/>
                <a:gd name="T39" fmla="*/ 270 h 567"/>
                <a:gd name="T40" fmla="*/ 3 w 99"/>
                <a:gd name="T41" fmla="*/ 240 h 567"/>
                <a:gd name="T42" fmla="*/ 8 w 99"/>
                <a:gd name="T43" fmla="*/ 208 h 567"/>
                <a:gd name="T44" fmla="*/ 14 w 99"/>
                <a:gd name="T45" fmla="*/ 180 h 567"/>
                <a:gd name="T46" fmla="*/ 20 w 99"/>
                <a:gd name="T47" fmla="*/ 155 h 567"/>
                <a:gd name="T48" fmla="*/ 27 w 99"/>
                <a:gd name="T49" fmla="*/ 133 h 567"/>
                <a:gd name="T50" fmla="*/ 33 w 99"/>
                <a:gd name="T51" fmla="*/ 112 h 567"/>
                <a:gd name="T52" fmla="*/ 39 w 99"/>
                <a:gd name="T53" fmla="*/ 96 h 567"/>
                <a:gd name="T54" fmla="*/ 45 w 99"/>
                <a:gd name="T55" fmla="*/ 74 h 567"/>
                <a:gd name="T56" fmla="*/ 52 w 99"/>
                <a:gd name="T57" fmla="*/ 49 h 567"/>
                <a:gd name="T58" fmla="*/ 59 w 99"/>
                <a:gd name="T59" fmla="*/ 24 h 567"/>
                <a:gd name="T60" fmla="*/ 67 w 99"/>
                <a:gd name="T61" fmla="*/ 0 h 567"/>
                <a:gd name="T62" fmla="*/ 94 w 99"/>
                <a:gd name="T63" fmla="*/ 19 h 567"/>
                <a:gd name="T64" fmla="*/ 83 w 99"/>
                <a:gd name="T65" fmla="*/ 47 h 567"/>
                <a:gd name="T66" fmla="*/ 74 w 99"/>
                <a:gd name="T67" fmla="*/ 71 h 567"/>
                <a:gd name="T68" fmla="*/ 65 w 99"/>
                <a:gd name="T69" fmla="*/ 93 h 567"/>
                <a:gd name="T70" fmla="*/ 56 w 99"/>
                <a:gd name="T71" fmla="*/ 113 h 567"/>
                <a:gd name="T72" fmla="*/ 51 w 99"/>
                <a:gd name="T73" fmla="*/ 130 h 567"/>
                <a:gd name="T74" fmla="*/ 45 w 99"/>
                <a:gd name="T75" fmla="*/ 146 h 567"/>
                <a:gd name="T76" fmla="*/ 39 w 99"/>
                <a:gd name="T77" fmla="*/ 168 h 567"/>
                <a:gd name="T78" fmla="*/ 33 w 99"/>
                <a:gd name="T79" fmla="*/ 193 h 567"/>
                <a:gd name="T80" fmla="*/ 27 w 99"/>
                <a:gd name="T81" fmla="*/ 224 h 567"/>
                <a:gd name="T82" fmla="*/ 23 w 99"/>
                <a:gd name="T83" fmla="*/ 256 h 567"/>
                <a:gd name="T84" fmla="*/ 21 w 99"/>
                <a:gd name="T85" fmla="*/ 286 h 567"/>
                <a:gd name="T86" fmla="*/ 21 w 99"/>
                <a:gd name="T87" fmla="*/ 320 h 567"/>
                <a:gd name="T88" fmla="*/ 23 w 99"/>
                <a:gd name="T89" fmla="*/ 358 h 567"/>
                <a:gd name="T90" fmla="*/ 26 w 99"/>
                <a:gd name="T91" fmla="*/ 401 h 567"/>
                <a:gd name="T92" fmla="*/ 30 w 99"/>
                <a:gd name="T93" fmla="*/ 434 h 567"/>
                <a:gd name="T94" fmla="*/ 33 w 99"/>
                <a:gd name="T95" fmla="*/ 452 h 567"/>
                <a:gd name="T96" fmla="*/ 35 w 99"/>
                <a:gd name="T97" fmla="*/ 469 h 567"/>
                <a:gd name="T98" fmla="*/ 37 w 99"/>
                <a:gd name="T99" fmla="*/ 485 h 567"/>
                <a:gd name="T100" fmla="*/ 40 w 99"/>
                <a:gd name="T101" fmla="*/ 500 h 567"/>
                <a:gd name="T102" fmla="*/ 42 w 99"/>
                <a:gd name="T103" fmla="*/ 509 h 567"/>
                <a:gd name="T104" fmla="*/ 43 w 99"/>
                <a:gd name="T105" fmla="*/ 514 h 567"/>
                <a:gd name="T106" fmla="*/ 45 w 99"/>
                <a:gd name="T107" fmla="*/ 518 h 567"/>
                <a:gd name="T108" fmla="*/ 47 w 99"/>
                <a:gd name="T109" fmla="*/ 523 h 567"/>
                <a:gd name="T110" fmla="*/ 48 w 99"/>
                <a:gd name="T111" fmla="*/ 527 h 567"/>
                <a:gd name="T112" fmla="*/ 50 w 99"/>
                <a:gd name="T113" fmla="*/ 530 h 567"/>
                <a:gd name="T114" fmla="*/ 52 w 99"/>
                <a:gd name="T115" fmla="*/ 534 h 567"/>
                <a:gd name="T116" fmla="*/ 53 w 99"/>
                <a:gd name="T117" fmla="*/ 539 h 567"/>
                <a:gd name="T118" fmla="*/ 55 w 99"/>
                <a:gd name="T119" fmla="*/ 544 h 567"/>
                <a:gd name="T120" fmla="*/ 57 w 99"/>
                <a:gd name="T121" fmla="*/ 548 h 5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567"/>
                <a:gd name="T185" fmla="*/ 99 w 99"/>
                <a:gd name="T186" fmla="*/ 567 h 5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567">
                  <a:moveTo>
                    <a:pt x="58" y="551"/>
                  </a:moveTo>
                  <a:lnTo>
                    <a:pt x="58" y="552"/>
                  </a:lnTo>
                  <a:lnTo>
                    <a:pt x="59" y="553"/>
                  </a:lnTo>
                  <a:lnTo>
                    <a:pt x="59" y="554"/>
                  </a:lnTo>
                  <a:lnTo>
                    <a:pt x="59" y="555"/>
                  </a:lnTo>
                  <a:lnTo>
                    <a:pt x="59" y="556"/>
                  </a:lnTo>
                  <a:lnTo>
                    <a:pt x="59" y="557"/>
                  </a:lnTo>
                  <a:lnTo>
                    <a:pt x="60" y="557"/>
                  </a:lnTo>
                  <a:lnTo>
                    <a:pt x="60" y="558"/>
                  </a:lnTo>
                  <a:lnTo>
                    <a:pt x="25" y="567"/>
                  </a:lnTo>
                  <a:lnTo>
                    <a:pt x="24" y="561"/>
                  </a:lnTo>
                  <a:lnTo>
                    <a:pt x="24" y="555"/>
                  </a:lnTo>
                  <a:lnTo>
                    <a:pt x="23" y="548"/>
                  </a:lnTo>
                  <a:lnTo>
                    <a:pt x="23" y="541"/>
                  </a:lnTo>
                  <a:lnTo>
                    <a:pt x="22" y="534"/>
                  </a:lnTo>
                  <a:lnTo>
                    <a:pt x="21" y="527"/>
                  </a:lnTo>
                  <a:lnTo>
                    <a:pt x="21" y="521"/>
                  </a:lnTo>
                  <a:lnTo>
                    <a:pt x="20" y="515"/>
                  </a:lnTo>
                  <a:lnTo>
                    <a:pt x="20" y="511"/>
                  </a:lnTo>
                  <a:lnTo>
                    <a:pt x="19" y="508"/>
                  </a:lnTo>
                  <a:lnTo>
                    <a:pt x="19" y="501"/>
                  </a:lnTo>
                  <a:lnTo>
                    <a:pt x="17" y="493"/>
                  </a:lnTo>
                  <a:lnTo>
                    <a:pt x="16" y="486"/>
                  </a:lnTo>
                  <a:lnTo>
                    <a:pt x="14" y="478"/>
                  </a:lnTo>
                  <a:lnTo>
                    <a:pt x="13" y="471"/>
                  </a:lnTo>
                  <a:lnTo>
                    <a:pt x="12" y="462"/>
                  </a:lnTo>
                  <a:lnTo>
                    <a:pt x="10" y="454"/>
                  </a:lnTo>
                  <a:lnTo>
                    <a:pt x="10" y="446"/>
                  </a:lnTo>
                  <a:lnTo>
                    <a:pt x="8" y="437"/>
                  </a:lnTo>
                  <a:lnTo>
                    <a:pt x="7" y="428"/>
                  </a:lnTo>
                  <a:lnTo>
                    <a:pt x="4" y="403"/>
                  </a:lnTo>
                  <a:lnTo>
                    <a:pt x="2" y="382"/>
                  </a:lnTo>
                  <a:lnTo>
                    <a:pt x="1" y="360"/>
                  </a:lnTo>
                  <a:lnTo>
                    <a:pt x="0" y="340"/>
                  </a:lnTo>
                  <a:lnTo>
                    <a:pt x="0" y="321"/>
                  </a:lnTo>
                  <a:lnTo>
                    <a:pt x="0" y="303"/>
                  </a:lnTo>
                  <a:lnTo>
                    <a:pt x="0" y="286"/>
                  </a:lnTo>
                  <a:lnTo>
                    <a:pt x="1" y="270"/>
                  </a:lnTo>
                  <a:lnTo>
                    <a:pt x="2" y="255"/>
                  </a:lnTo>
                  <a:lnTo>
                    <a:pt x="3" y="240"/>
                  </a:lnTo>
                  <a:lnTo>
                    <a:pt x="5" y="224"/>
                  </a:lnTo>
                  <a:lnTo>
                    <a:pt x="8" y="208"/>
                  </a:lnTo>
                  <a:lnTo>
                    <a:pt x="11" y="193"/>
                  </a:lnTo>
                  <a:lnTo>
                    <a:pt x="14" y="180"/>
                  </a:lnTo>
                  <a:lnTo>
                    <a:pt x="17" y="167"/>
                  </a:lnTo>
                  <a:lnTo>
                    <a:pt x="20" y="155"/>
                  </a:lnTo>
                  <a:lnTo>
                    <a:pt x="24" y="143"/>
                  </a:lnTo>
                  <a:lnTo>
                    <a:pt x="27" y="133"/>
                  </a:lnTo>
                  <a:lnTo>
                    <a:pt x="30" y="122"/>
                  </a:lnTo>
                  <a:lnTo>
                    <a:pt x="33" y="112"/>
                  </a:lnTo>
                  <a:lnTo>
                    <a:pt x="36" y="104"/>
                  </a:lnTo>
                  <a:lnTo>
                    <a:pt x="39" y="96"/>
                  </a:lnTo>
                  <a:lnTo>
                    <a:pt x="42" y="86"/>
                  </a:lnTo>
                  <a:lnTo>
                    <a:pt x="45" y="74"/>
                  </a:lnTo>
                  <a:lnTo>
                    <a:pt x="48" y="62"/>
                  </a:lnTo>
                  <a:lnTo>
                    <a:pt x="52" y="49"/>
                  </a:lnTo>
                  <a:lnTo>
                    <a:pt x="56" y="36"/>
                  </a:lnTo>
                  <a:lnTo>
                    <a:pt x="59" y="24"/>
                  </a:lnTo>
                  <a:lnTo>
                    <a:pt x="64" y="11"/>
                  </a:lnTo>
                  <a:lnTo>
                    <a:pt x="67" y="0"/>
                  </a:lnTo>
                  <a:lnTo>
                    <a:pt x="99" y="4"/>
                  </a:lnTo>
                  <a:lnTo>
                    <a:pt x="94" y="19"/>
                  </a:lnTo>
                  <a:lnTo>
                    <a:pt x="88" y="33"/>
                  </a:lnTo>
                  <a:lnTo>
                    <a:pt x="83" y="47"/>
                  </a:lnTo>
                  <a:lnTo>
                    <a:pt x="78" y="60"/>
                  </a:lnTo>
                  <a:lnTo>
                    <a:pt x="74" y="71"/>
                  </a:lnTo>
                  <a:lnTo>
                    <a:pt x="69" y="83"/>
                  </a:lnTo>
                  <a:lnTo>
                    <a:pt x="65" y="93"/>
                  </a:lnTo>
                  <a:lnTo>
                    <a:pt x="60" y="103"/>
                  </a:lnTo>
                  <a:lnTo>
                    <a:pt x="56" y="113"/>
                  </a:lnTo>
                  <a:lnTo>
                    <a:pt x="53" y="123"/>
                  </a:lnTo>
                  <a:lnTo>
                    <a:pt x="51" y="130"/>
                  </a:lnTo>
                  <a:lnTo>
                    <a:pt x="48" y="137"/>
                  </a:lnTo>
                  <a:lnTo>
                    <a:pt x="45" y="146"/>
                  </a:lnTo>
                  <a:lnTo>
                    <a:pt x="42" y="156"/>
                  </a:lnTo>
                  <a:lnTo>
                    <a:pt x="39" y="168"/>
                  </a:lnTo>
                  <a:lnTo>
                    <a:pt x="36" y="180"/>
                  </a:lnTo>
                  <a:lnTo>
                    <a:pt x="33" y="193"/>
                  </a:lnTo>
                  <a:lnTo>
                    <a:pt x="30" y="209"/>
                  </a:lnTo>
                  <a:lnTo>
                    <a:pt x="27" y="224"/>
                  </a:lnTo>
                  <a:lnTo>
                    <a:pt x="24" y="242"/>
                  </a:lnTo>
                  <a:lnTo>
                    <a:pt x="23" y="256"/>
                  </a:lnTo>
                  <a:lnTo>
                    <a:pt x="21" y="270"/>
                  </a:lnTo>
                  <a:lnTo>
                    <a:pt x="21" y="286"/>
                  </a:lnTo>
                  <a:lnTo>
                    <a:pt x="21" y="302"/>
                  </a:lnTo>
                  <a:lnTo>
                    <a:pt x="21" y="320"/>
                  </a:lnTo>
                  <a:lnTo>
                    <a:pt x="21" y="339"/>
                  </a:lnTo>
                  <a:lnTo>
                    <a:pt x="23" y="358"/>
                  </a:lnTo>
                  <a:lnTo>
                    <a:pt x="24" y="379"/>
                  </a:lnTo>
                  <a:lnTo>
                    <a:pt x="26" y="401"/>
                  </a:lnTo>
                  <a:lnTo>
                    <a:pt x="29" y="424"/>
                  </a:lnTo>
                  <a:lnTo>
                    <a:pt x="30" y="434"/>
                  </a:lnTo>
                  <a:lnTo>
                    <a:pt x="32" y="443"/>
                  </a:lnTo>
                  <a:lnTo>
                    <a:pt x="33" y="452"/>
                  </a:lnTo>
                  <a:lnTo>
                    <a:pt x="34" y="461"/>
                  </a:lnTo>
                  <a:lnTo>
                    <a:pt x="35" y="469"/>
                  </a:lnTo>
                  <a:lnTo>
                    <a:pt x="36" y="477"/>
                  </a:lnTo>
                  <a:lnTo>
                    <a:pt x="37" y="485"/>
                  </a:lnTo>
                  <a:lnTo>
                    <a:pt x="39" y="492"/>
                  </a:lnTo>
                  <a:lnTo>
                    <a:pt x="40" y="500"/>
                  </a:lnTo>
                  <a:lnTo>
                    <a:pt x="42" y="507"/>
                  </a:lnTo>
                  <a:lnTo>
                    <a:pt x="42" y="509"/>
                  </a:lnTo>
                  <a:lnTo>
                    <a:pt x="42" y="511"/>
                  </a:lnTo>
                  <a:lnTo>
                    <a:pt x="43" y="514"/>
                  </a:lnTo>
                  <a:lnTo>
                    <a:pt x="45" y="516"/>
                  </a:lnTo>
                  <a:lnTo>
                    <a:pt x="45" y="518"/>
                  </a:lnTo>
                  <a:lnTo>
                    <a:pt x="46" y="521"/>
                  </a:lnTo>
                  <a:lnTo>
                    <a:pt x="47" y="523"/>
                  </a:lnTo>
                  <a:lnTo>
                    <a:pt x="48" y="525"/>
                  </a:lnTo>
                  <a:lnTo>
                    <a:pt x="48" y="527"/>
                  </a:lnTo>
                  <a:lnTo>
                    <a:pt x="49" y="527"/>
                  </a:lnTo>
                  <a:lnTo>
                    <a:pt x="50" y="530"/>
                  </a:lnTo>
                  <a:lnTo>
                    <a:pt x="51" y="532"/>
                  </a:lnTo>
                  <a:lnTo>
                    <a:pt x="52" y="534"/>
                  </a:lnTo>
                  <a:lnTo>
                    <a:pt x="53" y="536"/>
                  </a:lnTo>
                  <a:lnTo>
                    <a:pt x="53" y="539"/>
                  </a:lnTo>
                  <a:lnTo>
                    <a:pt x="54" y="541"/>
                  </a:lnTo>
                  <a:lnTo>
                    <a:pt x="55" y="544"/>
                  </a:lnTo>
                  <a:lnTo>
                    <a:pt x="56" y="546"/>
                  </a:lnTo>
                  <a:lnTo>
                    <a:pt x="57" y="548"/>
                  </a:lnTo>
                  <a:lnTo>
                    <a:pt x="58" y="551"/>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 name="Freeform 386"/>
            <p:cNvSpPr>
              <a:spLocks/>
            </p:cNvSpPr>
            <p:nvPr/>
          </p:nvSpPr>
          <p:spPr bwMode="auto">
            <a:xfrm>
              <a:off x="3051" y="2833"/>
              <a:ext cx="68" cy="157"/>
            </a:xfrm>
            <a:custGeom>
              <a:avLst/>
              <a:gdLst>
                <a:gd name="T0" fmla="*/ 62 w 68"/>
                <a:gd name="T1" fmla="*/ 96 h 157"/>
                <a:gd name="T2" fmla="*/ 63 w 68"/>
                <a:gd name="T3" fmla="*/ 104 h 157"/>
                <a:gd name="T4" fmla="*/ 63 w 68"/>
                <a:gd name="T5" fmla="*/ 110 h 157"/>
                <a:gd name="T6" fmla="*/ 64 w 68"/>
                <a:gd name="T7" fmla="*/ 117 h 157"/>
                <a:gd name="T8" fmla="*/ 65 w 68"/>
                <a:gd name="T9" fmla="*/ 125 h 157"/>
                <a:gd name="T10" fmla="*/ 66 w 68"/>
                <a:gd name="T11" fmla="*/ 132 h 157"/>
                <a:gd name="T12" fmla="*/ 66 w 68"/>
                <a:gd name="T13" fmla="*/ 138 h 157"/>
                <a:gd name="T14" fmla="*/ 67 w 68"/>
                <a:gd name="T15" fmla="*/ 143 h 157"/>
                <a:gd name="T16" fmla="*/ 68 w 68"/>
                <a:gd name="T17" fmla="*/ 147 h 157"/>
                <a:gd name="T18" fmla="*/ 68 w 68"/>
                <a:gd name="T19" fmla="*/ 149 h 157"/>
                <a:gd name="T20" fmla="*/ 43 w 68"/>
                <a:gd name="T21" fmla="*/ 157 h 157"/>
                <a:gd name="T22" fmla="*/ 43 w 68"/>
                <a:gd name="T23" fmla="*/ 155 h 157"/>
                <a:gd name="T24" fmla="*/ 41 w 68"/>
                <a:gd name="T25" fmla="*/ 152 h 157"/>
                <a:gd name="T26" fmla="*/ 39 w 68"/>
                <a:gd name="T27" fmla="*/ 149 h 157"/>
                <a:gd name="T28" fmla="*/ 36 w 68"/>
                <a:gd name="T29" fmla="*/ 143 h 157"/>
                <a:gd name="T30" fmla="*/ 33 w 68"/>
                <a:gd name="T31" fmla="*/ 137 h 157"/>
                <a:gd name="T32" fmla="*/ 28 w 68"/>
                <a:gd name="T33" fmla="*/ 128 h 157"/>
                <a:gd name="T34" fmla="*/ 26 w 68"/>
                <a:gd name="T35" fmla="*/ 119 h 157"/>
                <a:gd name="T36" fmla="*/ 23 w 68"/>
                <a:gd name="T37" fmla="*/ 111 h 157"/>
                <a:gd name="T38" fmla="*/ 20 w 68"/>
                <a:gd name="T39" fmla="*/ 104 h 157"/>
                <a:gd name="T40" fmla="*/ 17 w 68"/>
                <a:gd name="T41" fmla="*/ 96 h 157"/>
                <a:gd name="T42" fmla="*/ 15 w 68"/>
                <a:gd name="T43" fmla="*/ 90 h 157"/>
                <a:gd name="T44" fmla="*/ 14 w 68"/>
                <a:gd name="T45" fmla="*/ 82 h 157"/>
                <a:gd name="T46" fmla="*/ 11 w 68"/>
                <a:gd name="T47" fmla="*/ 74 h 157"/>
                <a:gd name="T48" fmla="*/ 10 w 68"/>
                <a:gd name="T49" fmla="*/ 66 h 157"/>
                <a:gd name="T50" fmla="*/ 8 w 68"/>
                <a:gd name="T51" fmla="*/ 57 h 157"/>
                <a:gd name="T52" fmla="*/ 6 w 68"/>
                <a:gd name="T53" fmla="*/ 49 h 157"/>
                <a:gd name="T54" fmla="*/ 5 w 68"/>
                <a:gd name="T55" fmla="*/ 41 h 157"/>
                <a:gd name="T56" fmla="*/ 3 w 68"/>
                <a:gd name="T57" fmla="*/ 32 h 157"/>
                <a:gd name="T58" fmla="*/ 2 w 68"/>
                <a:gd name="T59" fmla="*/ 23 h 157"/>
                <a:gd name="T60" fmla="*/ 1 w 68"/>
                <a:gd name="T61" fmla="*/ 15 h 157"/>
                <a:gd name="T62" fmla="*/ 1 w 68"/>
                <a:gd name="T63" fmla="*/ 14 h 157"/>
                <a:gd name="T64" fmla="*/ 0 w 68"/>
                <a:gd name="T65" fmla="*/ 12 h 157"/>
                <a:gd name="T66" fmla="*/ 0 w 68"/>
                <a:gd name="T67" fmla="*/ 11 h 157"/>
                <a:gd name="T68" fmla="*/ 0 w 68"/>
                <a:gd name="T69" fmla="*/ 10 h 157"/>
                <a:gd name="T70" fmla="*/ 35 w 68"/>
                <a:gd name="T71" fmla="*/ 0 h 157"/>
                <a:gd name="T72" fmla="*/ 40 w 68"/>
                <a:gd name="T73" fmla="*/ 16 h 157"/>
                <a:gd name="T74" fmla="*/ 45 w 68"/>
                <a:gd name="T75" fmla="*/ 27 h 157"/>
                <a:gd name="T76" fmla="*/ 47 w 68"/>
                <a:gd name="T77" fmla="*/ 35 h 157"/>
                <a:gd name="T78" fmla="*/ 49 w 68"/>
                <a:gd name="T79" fmla="*/ 43 h 157"/>
                <a:gd name="T80" fmla="*/ 52 w 68"/>
                <a:gd name="T81" fmla="*/ 51 h 157"/>
                <a:gd name="T82" fmla="*/ 55 w 68"/>
                <a:gd name="T83" fmla="*/ 63 h 157"/>
                <a:gd name="T84" fmla="*/ 56 w 68"/>
                <a:gd name="T85" fmla="*/ 72 h 157"/>
                <a:gd name="T86" fmla="*/ 58 w 68"/>
                <a:gd name="T87" fmla="*/ 79 h 157"/>
                <a:gd name="T88" fmla="*/ 60 w 68"/>
                <a:gd name="T89" fmla="*/ 86 h 157"/>
                <a:gd name="T90" fmla="*/ 61 w 68"/>
                <a:gd name="T91" fmla="*/ 92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57"/>
                <a:gd name="T140" fmla="*/ 68 w 68"/>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57">
                  <a:moveTo>
                    <a:pt x="61" y="92"/>
                  </a:moveTo>
                  <a:lnTo>
                    <a:pt x="62" y="96"/>
                  </a:lnTo>
                  <a:lnTo>
                    <a:pt x="62" y="100"/>
                  </a:lnTo>
                  <a:lnTo>
                    <a:pt x="63" y="104"/>
                  </a:lnTo>
                  <a:lnTo>
                    <a:pt x="63" y="107"/>
                  </a:lnTo>
                  <a:lnTo>
                    <a:pt x="63" y="110"/>
                  </a:lnTo>
                  <a:lnTo>
                    <a:pt x="63" y="114"/>
                  </a:lnTo>
                  <a:lnTo>
                    <a:pt x="64" y="117"/>
                  </a:lnTo>
                  <a:lnTo>
                    <a:pt x="65" y="121"/>
                  </a:lnTo>
                  <a:lnTo>
                    <a:pt x="65" y="125"/>
                  </a:lnTo>
                  <a:lnTo>
                    <a:pt x="66" y="129"/>
                  </a:lnTo>
                  <a:lnTo>
                    <a:pt x="66" y="132"/>
                  </a:lnTo>
                  <a:lnTo>
                    <a:pt x="66" y="135"/>
                  </a:lnTo>
                  <a:lnTo>
                    <a:pt x="66" y="138"/>
                  </a:lnTo>
                  <a:lnTo>
                    <a:pt x="67" y="140"/>
                  </a:lnTo>
                  <a:lnTo>
                    <a:pt x="67" y="143"/>
                  </a:lnTo>
                  <a:lnTo>
                    <a:pt x="67" y="145"/>
                  </a:lnTo>
                  <a:lnTo>
                    <a:pt x="68" y="147"/>
                  </a:lnTo>
                  <a:lnTo>
                    <a:pt x="68" y="149"/>
                  </a:lnTo>
                  <a:lnTo>
                    <a:pt x="68" y="150"/>
                  </a:lnTo>
                  <a:lnTo>
                    <a:pt x="43" y="157"/>
                  </a:lnTo>
                  <a:lnTo>
                    <a:pt x="43" y="156"/>
                  </a:lnTo>
                  <a:lnTo>
                    <a:pt x="43" y="155"/>
                  </a:lnTo>
                  <a:lnTo>
                    <a:pt x="42" y="154"/>
                  </a:lnTo>
                  <a:lnTo>
                    <a:pt x="41" y="152"/>
                  </a:lnTo>
                  <a:lnTo>
                    <a:pt x="40" y="150"/>
                  </a:lnTo>
                  <a:lnTo>
                    <a:pt x="39" y="149"/>
                  </a:lnTo>
                  <a:lnTo>
                    <a:pt x="37" y="146"/>
                  </a:lnTo>
                  <a:lnTo>
                    <a:pt x="36" y="143"/>
                  </a:lnTo>
                  <a:lnTo>
                    <a:pt x="34" y="140"/>
                  </a:lnTo>
                  <a:lnTo>
                    <a:pt x="33" y="137"/>
                  </a:lnTo>
                  <a:lnTo>
                    <a:pt x="31" y="132"/>
                  </a:lnTo>
                  <a:lnTo>
                    <a:pt x="28" y="128"/>
                  </a:lnTo>
                  <a:lnTo>
                    <a:pt x="27" y="123"/>
                  </a:lnTo>
                  <a:lnTo>
                    <a:pt x="26" y="119"/>
                  </a:lnTo>
                  <a:lnTo>
                    <a:pt x="24" y="115"/>
                  </a:lnTo>
                  <a:lnTo>
                    <a:pt x="23" y="111"/>
                  </a:lnTo>
                  <a:lnTo>
                    <a:pt x="21" y="107"/>
                  </a:lnTo>
                  <a:lnTo>
                    <a:pt x="20" y="104"/>
                  </a:lnTo>
                  <a:lnTo>
                    <a:pt x="18" y="100"/>
                  </a:lnTo>
                  <a:lnTo>
                    <a:pt x="17" y="96"/>
                  </a:lnTo>
                  <a:lnTo>
                    <a:pt x="16" y="93"/>
                  </a:lnTo>
                  <a:lnTo>
                    <a:pt x="15" y="90"/>
                  </a:lnTo>
                  <a:lnTo>
                    <a:pt x="14" y="86"/>
                  </a:lnTo>
                  <a:lnTo>
                    <a:pt x="14" y="82"/>
                  </a:lnTo>
                  <a:lnTo>
                    <a:pt x="12" y="78"/>
                  </a:lnTo>
                  <a:lnTo>
                    <a:pt x="11" y="74"/>
                  </a:lnTo>
                  <a:lnTo>
                    <a:pt x="11" y="70"/>
                  </a:lnTo>
                  <a:lnTo>
                    <a:pt x="10" y="66"/>
                  </a:lnTo>
                  <a:lnTo>
                    <a:pt x="9" y="61"/>
                  </a:lnTo>
                  <a:lnTo>
                    <a:pt x="8" y="57"/>
                  </a:lnTo>
                  <a:lnTo>
                    <a:pt x="7" y="53"/>
                  </a:lnTo>
                  <a:lnTo>
                    <a:pt x="6" y="49"/>
                  </a:lnTo>
                  <a:lnTo>
                    <a:pt x="5" y="45"/>
                  </a:lnTo>
                  <a:lnTo>
                    <a:pt x="5" y="41"/>
                  </a:lnTo>
                  <a:lnTo>
                    <a:pt x="4" y="37"/>
                  </a:lnTo>
                  <a:lnTo>
                    <a:pt x="3" y="32"/>
                  </a:lnTo>
                  <a:lnTo>
                    <a:pt x="2" y="28"/>
                  </a:lnTo>
                  <a:lnTo>
                    <a:pt x="2" y="23"/>
                  </a:lnTo>
                  <a:lnTo>
                    <a:pt x="1" y="19"/>
                  </a:lnTo>
                  <a:lnTo>
                    <a:pt x="1" y="15"/>
                  </a:lnTo>
                  <a:lnTo>
                    <a:pt x="1" y="14"/>
                  </a:lnTo>
                  <a:lnTo>
                    <a:pt x="0" y="13"/>
                  </a:lnTo>
                  <a:lnTo>
                    <a:pt x="0" y="12"/>
                  </a:lnTo>
                  <a:lnTo>
                    <a:pt x="0" y="11"/>
                  </a:lnTo>
                  <a:lnTo>
                    <a:pt x="0" y="10"/>
                  </a:lnTo>
                  <a:lnTo>
                    <a:pt x="0" y="9"/>
                  </a:lnTo>
                  <a:lnTo>
                    <a:pt x="35" y="0"/>
                  </a:lnTo>
                  <a:lnTo>
                    <a:pt x="38" y="8"/>
                  </a:lnTo>
                  <a:lnTo>
                    <a:pt x="40" y="16"/>
                  </a:lnTo>
                  <a:lnTo>
                    <a:pt x="43" y="22"/>
                  </a:lnTo>
                  <a:lnTo>
                    <a:pt x="45" y="27"/>
                  </a:lnTo>
                  <a:lnTo>
                    <a:pt x="46" y="31"/>
                  </a:lnTo>
                  <a:lnTo>
                    <a:pt x="47" y="35"/>
                  </a:lnTo>
                  <a:lnTo>
                    <a:pt x="49" y="39"/>
                  </a:lnTo>
                  <a:lnTo>
                    <a:pt x="49" y="43"/>
                  </a:lnTo>
                  <a:lnTo>
                    <a:pt x="50" y="46"/>
                  </a:lnTo>
                  <a:lnTo>
                    <a:pt x="52" y="51"/>
                  </a:lnTo>
                  <a:lnTo>
                    <a:pt x="53" y="57"/>
                  </a:lnTo>
                  <a:lnTo>
                    <a:pt x="55" y="63"/>
                  </a:lnTo>
                  <a:lnTo>
                    <a:pt x="55" y="68"/>
                  </a:lnTo>
                  <a:lnTo>
                    <a:pt x="56" y="72"/>
                  </a:lnTo>
                  <a:lnTo>
                    <a:pt x="58" y="76"/>
                  </a:lnTo>
                  <a:lnTo>
                    <a:pt x="58" y="79"/>
                  </a:lnTo>
                  <a:lnTo>
                    <a:pt x="59" y="83"/>
                  </a:lnTo>
                  <a:lnTo>
                    <a:pt x="60" y="86"/>
                  </a:lnTo>
                  <a:lnTo>
                    <a:pt x="61" y="89"/>
                  </a:lnTo>
                  <a:lnTo>
                    <a:pt x="61" y="9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 name="Freeform 387"/>
            <p:cNvSpPr>
              <a:spLocks/>
            </p:cNvSpPr>
            <p:nvPr/>
          </p:nvSpPr>
          <p:spPr bwMode="auto">
            <a:xfrm>
              <a:off x="3051" y="2833"/>
              <a:ext cx="68" cy="157"/>
            </a:xfrm>
            <a:custGeom>
              <a:avLst/>
              <a:gdLst>
                <a:gd name="T0" fmla="*/ 62 w 68"/>
                <a:gd name="T1" fmla="*/ 96 h 157"/>
                <a:gd name="T2" fmla="*/ 63 w 68"/>
                <a:gd name="T3" fmla="*/ 104 h 157"/>
                <a:gd name="T4" fmla="*/ 63 w 68"/>
                <a:gd name="T5" fmla="*/ 110 h 157"/>
                <a:gd name="T6" fmla="*/ 64 w 68"/>
                <a:gd name="T7" fmla="*/ 117 h 157"/>
                <a:gd name="T8" fmla="*/ 65 w 68"/>
                <a:gd name="T9" fmla="*/ 125 h 157"/>
                <a:gd name="T10" fmla="*/ 66 w 68"/>
                <a:gd name="T11" fmla="*/ 132 h 157"/>
                <a:gd name="T12" fmla="*/ 66 w 68"/>
                <a:gd name="T13" fmla="*/ 138 h 157"/>
                <a:gd name="T14" fmla="*/ 67 w 68"/>
                <a:gd name="T15" fmla="*/ 143 h 157"/>
                <a:gd name="T16" fmla="*/ 68 w 68"/>
                <a:gd name="T17" fmla="*/ 147 h 157"/>
                <a:gd name="T18" fmla="*/ 68 w 68"/>
                <a:gd name="T19" fmla="*/ 149 h 157"/>
                <a:gd name="T20" fmla="*/ 43 w 68"/>
                <a:gd name="T21" fmla="*/ 157 h 157"/>
                <a:gd name="T22" fmla="*/ 43 w 68"/>
                <a:gd name="T23" fmla="*/ 155 h 157"/>
                <a:gd name="T24" fmla="*/ 41 w 68"/>
                <a:gd name="T25" fmla="*/ 152 h 157"/>
                <a:gd name="T26" fmla="*/ 39 w 68"/>
                <a:gd name="T27" fmla="*/ 149 h 157"/>
                <a:gd name="T28" fmla="*/ 36 w 68"/>
                <a:gd name="T29" fmla="*/ 143 h 157"/>
                <a:gd name="T30" fmla="*/ 33 w 68"/>
                <a:gd name="T31" fmla="*/ 137 h 157"/>
                <a:gd name="T32" fmla="*/ 28 w 68"/>
                <a:gd name="T33" fmla="*/ 128 h 157"/>
                <a:gd name="T34" fmla="*/ 26 w 68"/>
                <a:gd name="T35" fmla="*/ 119 h 157"/>
                <a:gd name="T36" fmla="*/ 23 w 68"/>
                <a:gd name="T37" fmla="*/ 111 h 157"/>
                <a:gd name="T38" fmla="*/ 20 w 68"/>
                <a:gd name="T39" fmla="*/ 104 h 157"/>
                <a:gd name="T40" fmla="*/ 17 w 68"/>
                <a:gd name="T41" fmla="*/ 96 h 157"/>
                <a:gd name="T42" fmla="*/ 15 w 68"/>
                <a:gd name="T43" fmla="*/ 90 h 157"/>
                <a:gd name="T44" fmla="*/ 14 w 68"/>
                <a:gd name="T45" fmla="*/ 82 h 157"/>
                <a:gd name="T46" fmla="*/ 11 w 68"/>
                <a:gd name="T47" fmla="*/ 74 h 157"/>
                <a:gd name="T48" fmla="*/ 10 w 68"/>
                <a:gd name="T49" fmla="*/ 66 h 157"/>
                <a:gd name="T50" fmla="*/ 8 w 68"/>
                <a:gd name="T51" fmla="*/ 57 h 157"/>
                <a:gd name="T52" fmla="*/ 6 w 68"/>
                <a:gd name="T53" fmla="*/ 49 h 157"/>
                <a:gd name="T54" fmla="*/ 5 w 68"/>
                <a:gd name="T55" fmla="*/ 41 h 157"/>
                <a:gd name="T56" fmla="*/ 3 w 68"/>
                <a:gd name="T57" fmla="*/ 32 h 157"/>
                <a:gd name="T58" fmla="*/ 2 w 68"/>
                <a:gd name="T59" fmla="*/ 23 h 157"/>
                <a:gd name="T60" fmla="*/ 1 w 68"/>
                <a:gd name="T61" fmla="*/ 15 h 157"/>
                <a:gd name="T62" fmla="*/ 1 w 68"/>
                <a:gd name="T63" fmla="*/ 14 h 157"/>
                <a:gd name="T64" fmla="*/ 0 w 68"/>
                <a:gd name="T65" fmla="*/ 12 h 157"/>
                <a:gd name="T66" fmla="*/ 0 w 68"/>
                <a:gd name="T67" fmla="*/ 11 h 157"/>
                <a:gd name="T68" fmla="*/ 0 w 68"/>
                <a:gd name="T69" fmla="*/ 10 h 157"/>
                <a:gd name="T70" fmla="*/ 35 w 68"/>
                <a:gd name="T71" fmla="*/ 0 h 157"/>
                <a:gd name="T72" fmla="*/ 40 w 68"/>
                <a:gd name="T73" fmla="*/ 16 h 157"/>
                <a:gd name="T74" fmla="*/ 45 w 68"/>
                <a:gd name="T75" fmla="*/ 27 h 157"/>
                <a:gd name="T76" fmla="*/ 47 w 68"/>
                <a:gd name="T77" fmla="*/ 35 h 157"/>
                <a:gd name="T78" fmla="*/ 49 w 68"/>
                <a:gd name="T79" fmla="*/ 43 h 157"/>
                <a:gd name="T80" fmla="*/ 52 w 68"/>
                <a:gd name="T81" fmla="*/ 51 h 157"/>
                <a:gd name="T82" fmla="*/ 55 w 68"/>
                <a:gd name="T83" fmla="*/ 63 h 157"/>
                <a:gd name="T84" fmla="*/ 56 w 68"/>
                <a:gd name="T85" fmla="*/ 72 h 157"/>
                <a:gd name="T86" fmla="*/ 58 w 68"/>
                <a:gd name="T87" fmla="*/ 79 h 157"/>
                <a:gd name="T88" fmla="*/ 60 w 68"/>
                <a:gd name="T89" fmla="*/ 86 h 157"/>
                <a:gd name="T90" fmla="*/ 61 w 68"/>
                <a:gd name="T91" fmla="*/ 92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57"/>
                <a:gd name="T140" fmla="*/ 68 w 68"/>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57">
                  <a:moveTo>
                    <a:pt x="61" y="92"/>
                  </a:moveTo>
                  <a:lnTo>
                    <a:pt x="62" y="96"/>
                  </a:lnTo>
                  <a:lnTo>
                    <a:pt x="62" y="100"/>
                  </a:lnTo>
                  <a:lnTo>
                    <a:pt x="63" y="104"/>
                  </a:lnTo>
                  <a:lnTo>
                    <a:pt x="63" y="107"/>
                  </a:lnTo>
                  <a:lnTo>
                    <a:pt x="63" y="110"/>
                  </a:lnTo>
                  <a:lnTo>
                    <a:pt x="63" y="114"/>
                  </a:lnTo>
                  <a:lnTo>
                    <a:pt x="64" y="117"/>
                  </a:lnTo>
                  <a:lnTo>
                    <a:pt x="65" y="121"/>
                  </a:lnTo>
                  <a:lnTo>
                    <a:pt x="65" y="125"/>
                  </a:lnTo>
                  <a:lnTo>
                    <a:pt x="66" y="129"/>
                  </a:lnTo>
                  <a:lnTo>
                    <a:pt x="66" y="132"/>
                  </a:lnTo>
                  <a:lnTo>
                    <a:pt x="66" y="135"/>
                  </a:lnTo>
                  <a:lnTo>
                    <a:pt x="66" y="138"/>
                  </a:lnTo>
                  <a:lnTo>
                    <a:pt x="67" y="140"/>
                  </a:lnTo>
                  <a:lnTo>
                    <a:pt x="67" y="143"/>
                  </a:lnTo>
                  <a:lnTo>
                    <a:pt x="67" y="145"/>
                  </a:lnTo>
                  <a:lnTo>
                    <a:pt x="68" y="147"/>
                  </a:lnTo>
                  <a:lnTo>
                    <a:pt x="68" y="149"/>
                  </a:lnTo>
                  <a:lnTo>
                    <a:pt x="68" y="150"/>
                  </a:lnTo>
                  <a:lnTo>
                    <a:pt x="43" y="157"/>
                  </a:lnTo>
                  <a:lnTo>
                    <a:pt x="43" y="156"/>
                  </a:lnTo>
                  <a:lnTo>
                    <a:pt x="43" y="155"/>
                  </a:lnTo>
                  <a:lnTo>
                    <a:pt x="42" y="154"/>
                  </a:lnTo>
                  <a:lnTo>
                    <a:pt x="41" y="152"/>
                  </a:lnTo>
                  <a:lnTo>
                    <a:pt x="40" y="150"/>
                  </a:lnTo>
                  <a:lnTo>
                    <a:pt x="39" y="149"/>
                  </a:lnTo>
                  <a:lnTo>
                    <a:pt x="37" y="146"/>
                  </a:lnTo>
                  <a:lnTo>
                    <a:pt x="36" y="143"/>
                  </a:lnTo>
                  <a:lnTo>
                    <a:pt x="34" y="140"/>
                  </a:lnTo>
                  <a:lnTo>
                    <a:pt x="33" y="137"/>
                  </a:lnTo>
                  <a:lnTo>
                    <a:pt x="31" y="132"/>
                  </a:lnTo>
                  <a:lnTo>
                    <a:pt x="28" y="128"/>
                  </a:lnTo>
                  <a:lnTo>
                    <a:pt x="27" y="123"/>
                  </a:lnTo>
                  <a:lnTo>
                    <a:pt x="26" y="119"/>
                  </a:lnTo>
                  <a:lnTo>
                    <a:pt x="24" y="115"/>
                  </a:lnTo>
                  <a:lnTo>
                    <a:pt x="23" y="111"/>
                  </a:lnTo>
                  <a:lnTo>
                    <a:pt x="21" y="107"/>
                  </a:lnTo>
                  <a:lnTo>
                    <a:pt x="20" y="104"/>
                  </a:lnTo>
                  <a:lnTo>
                    <a:pt x="18" y="100"/>
                  </a:lnTo>
                  <a:lnTo>
                    <a:pt x="17" y="96"/>
                  </a:lnTo>
                  <a:lnTo>
                    <a:pt x="16" y="93"/>
                  </a:lnTo>
                  <a:lnTo>
                    <a:pt x="15" y="90"/>
                  </a:lnTo>
                  <a:lnTo>
                    <a:pt x="14" y="86"/>
                  </a:lnTo>
                  <a:lnTo>
                    <a:pt x="14" y="82"/>
                  </a:lnTo>
                  <a:lnTo>
                    <a:pt x="12" y="78"/>
                  </a:lnTo>
                  <a:lnTo>
                    <a:pt x="11" y="74"/>
                  </a:lnTo>
                  <a:lnTo>
                    <a:pt x="11" y="70"/>
                  </a:lnTo>
                  <a:lnTo>
                    <a:pt x="10" y="66"/>
                  </a:lnTo>
                  <a:lnTo>
                    <a:pt x="9" y="61"/>
                  </a:lnTo>
                  <a:lnTo>
                    <a:pt x="8" y="57"/>
                  </a:lnTo>
                  <a:lnTo>
                    <a:pt x="7" y="53"/>
                  </a:lnTo>
                  <a:lnTo>
                    <a:pt x="6" y="49"/>
                  </a:lnTo>
                  <a:lnTo>
                    <a:pt x="5" y="45"/>
                  </a:lnTo>
                  <a:lnTo>
                    <a:pt x="5" y="41"/>
                  </a:lnTo>
                  <a:lnTo>
                    <a:pt x="4" y="37"/>
                  </a:lnTo>
                  <a:lnTo>
                    <a:pt x="3" y="32"/>
                  </a:lnTo>
                  <a:lnTo>
                    <a:pt x="2" y="28"/>
                  </a:lnTo>
                  <a:lnTo>
                    <a:pt x="2" y="23"/>
                  </a:lnTo>
                  <a:lnTo>
                    <a:pt x="1" y="19"/>
                  </a:lnTo>
                  <a:lnTo>
                    <a:pt x="1" y="15"/>
                  </a:lnTo>
                  <a:lnTo>
                    <a:pt x="1" y="14"/>
                  </a:lnTo>
                  <a:lnTo>
                    <a:pt x="0" y="13"/>
                  </a:lnTo>
                  <a:lnTo>
                    <a:pt x="0" y="12"/>
                  </a:lnTo>
                  <a:lnTo>
                    <a:pt x="0" y="11"/>
                  </a:lnTo>
                  <a:lnTo>
                    <a:pt x="0" y="10"/>
                  </a:lnTo>
                  <a:lnTo>
                    <a:pt x="0" y="9"/>
                  </a:lnTo>
                  <a:lnTo>
                    <a:pt x="35" y="0"/>
                  </a:lnTo>
                  <a:lnTo>
                    <a:pt x="38" y="8"/>
                  </a:lnTo>
                  <a:lnTo>
                    <a:pt x="40" y="16"/>
                  </a:lnTo>
                  <a:lnTo>
                    <a:pt x="43" y="22"/>
                  </a:lnTo>
                  <a:lnTo>
                    <a:pt x="45" y="27"/>
                  </a:lnTo>
                  <a:lnTo>
                    <a:pt x="46" y="31"/>
                  </a:lnTo>
                  <a:lnTo>
                    <a:pt x="47" y="35"/>
                  </a:lnTo>
                  <a:lnTo>
                    <a:pt x="49" y="39"/>
                  </a:lnTo>
                  <a:lnTo>
                    <a:pt x="49" y="43"/>
                  </a:lnTo>
                  <a:lnTo>
                    <a:pt x="50" y="46"/>
                  </a:lnTo>
                  <a:lnTo>
                    <a:pt x="52" y="51"/>
                  </a:lnTo>
                  <a:lnTo>
                    <a:pt x="53" y="57"/>
                  </a:lnTo>
                  <a:lnTo>
                    <a:pt x="55" y="63"/>
                  </a:lnTo>
                  <a:lnTo>
                    <a:pt x="55" y="68"/>
                  </a:lnTo>
                  <a:lnTo>
                    <a:pt x="56" y="72"/>
                  </a:lnTo>
                  <a:lnTo>
                    <a:pt x="58" y="76"/>
                  </a:lnTo>
                  <a:lnTo>
                    <a:pt x="58" y="79"/>
                  </a:lnTo>
                  <a:lnTo>
                    <a:pt x="59" y="83"/>
                  </a:lnTo>
                  <a:lnTo>
                    <a:pt x="60" y="86"/>
                  </a:lnTo>
                  <a:lnTo>
                    <a:pt x="61" y="89"/>
                  </a:lnTo>
                  <a:lnTo>
                    <a:pt x="61" y="92"/>
                  </a:lnTo>
                  <a:close/>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 name="Freeform 388"/>
            <p:cNvSpPr>
              <a:spLocks/>
            </p:cNvSpPr>
            <p:nvPr/>
          </p:nvSpPr>
          <p:spPr bwMode="auto">
            <a:xfrm>
              <a:off x="3051" y="2833"/>
              <a:ext cx="68" cy="157"/>
            </a:xfrm>
            <a:custGeom>
              <a:avLst/>
              <a:gdLst>
                <a:gd name="T0" fmla="*/ 62 w 68"/>
                <a:gd name="T1" fmla="*/ 96 h 157"/>
                <a:gd name="T2" fmla="*/ 63 w 68"/>
                <a:gd name="T3" fmla="*/ 104 h 157"/>
                <a:gd name="T4" fmla="*/ 63 w 68"/>
                <a:gd name="T5" fmla="*/ 110 h 157"/>
                <a:gd name="T6" fmla="*/ 64 w 68"/>
                <a:gd name="T7" fmla="*/ 117 h 157"/>
                <a:gd name="T8" fmla="*/ 65 w 68"/>
                <a:gd name="T9" fmla="*/ 125 h 157"/>
                <a:gd name="T10" fmla="*/ 66 w 68"/>
                <a:gd name="T11" fmla="*/ 132 h 157"/>
                <a:gd name="T12" fmla="*/ 66 w 68"/>
                <a:gd name="T13" fmla="*/ 138 h 157"/>
                <a:gd name="T14" fmla="*/ 67 w 68"/>
                <a:gd name="T15" fmla="*/ 143 h 157"/>
                <a:gd name="T16" fmla="*/ 68 w 68"/>
                <a:gd name="T17" fmla="*/ 147 h 157"/>
                <a:gd name="T18" fmla="*/ 68 w 68"/>
                <a:gd name="T19" fmla="*/ 149 h 157"/>
                <a:gd name="T20" fmla="*/ 43 w 68"/>
                <a:gd name="T21" fmla="*/ 157 h 157"/>
                <a:gd name="T22" fmla="*/ 43 w 68"/>
                <a:gd name="T23" fmla="*/ 155 h 157"/>
                <a:gd name="T24" fmla="*/ 41 w 68"/>
                <a:gd name="T25" fmla="*/ 152 h 157"/>
                <a:gd name="T26" fmla="*/ 39 w 68"/>
                <a:gd name="T27" fmla="*/ 149 h 157"/>
                <a:gd name="T28" fmla="*/ 36 w 68"/>
                <a:gd name="T29" fmla="*/ 143 h 157"/>
                <a:gd name="T30" fmla="*/ 33 w 68"/>
                <a:gd name="T31" fmla="*/ 137 h 157"/>
                <a:gd name="T32" fmla="*/ 28 w 68"/>
                <a:gd name="T33" fmla="*/ 128 h 157"/>
                <a:gd name="T34" fmla="*/ 26 w 68"/>
                <a:gd name="T35" fmla="*/ 119 h 157"/>
                <a:gd name="T36" fmla="*/ 23 w 68"/>
                <a:gd name="T37" fmla="*/ 111 h 157"/>
                <a:gd name="T38" fmla="*/ 20 w 68"/>
                <a:gd name="T39" fmla="*/ 104 h 157"/>
                <a:gd name="T40" fmla="*/ 17 w 68"/>
                <a:gd name="T41" fmla="*/ 96 h 157"/>
                <a:gd name="T42" fmla="*/ 15 w 68"/>
                <a:gd name="T43" fmla="*/ 90 h 157"/>
                <a:gd name="T44" fmla="*/ 14 w 68"/>
                <a:gd name="T45" fmla="*/ 82 h 157"/>
                <a:gd name="T46" fmla="*/ 11 w 68"/>
                <a:gd name="T47" fmla="*/ 74 h 157"/>
                <a:gd name="T48" fmla="*/ 10 w 68"/>
                <a:gd name="T49" fmla="*/ 66 h 157"/>
                <a:gd name="T50" fmla="*/ 8 w 68"/>
                <a:gd name="T51" fmla="*/ 57 h 157"/>
                <a:gd name="T52" fmla="*/ 6 w 68"/>
                <a:gd name="T53" fmla="*/ 49 h 157"/>
                <a:gd name="T54" fmla="*/ 5 w 68"/>
                <a:gd name="T55" fmla="*/ 41 h 157"/>
                <a:gd name="T56" fmla="*/ 3 w 68"/>
                <a:gd name="T57" fmla="*/ 32 h 157"/>
                <a:gd name="T58" fmla="*/ 2 w 68"/>
                <a:gd name="T59" fmla="*/ 23 h 157"/>
                <a:gd name="T60" fmla="*/ 1 w 68"/>
                <a:gd name="T61" fmla="*/ 15 h 157"/>
                <a:gd name="T62" fmla="*/ 1 w 68"/>
                <a:gd name="T63" fmla="*/ 14 h 157"/>
                <a:gd name="T64" fmla="*/ 0 w 68"/>
                <a:gd name="T65" fmla="*/ 12 h 157"/>
                <a:gd name="T66" fmla="*/ 0 w 68"/>
                <a:gd name="T67" fmla="*/ 11 h 157"/>
                <a:gd name="T68" fmla="*/ 0 w 68"/>
                <a:gd name="T69" fmla="*/ 10 h 157"/>
                <a:gd name="T70" fmla="*/ 35 w 68"/>
                <a:gd name="T71" fmla="*/ 0 h 157"/>
                <a:gd name="T72" fmla="*/ 40 w 68"/>
                <a:gd name="T73" fmla="*/ 16 h 157"/>
                <a:gd name="T74" fmla="*/ 45 w 68"/>
                <a:gd name="T75" fmla="*/ 27 h 157"/>
                <a:gd name="T76" fmla="*/ 47 w 68"/>
                <a:gd name="T77" fmla="*/ 35 h 157"/>
                <a:gd name="T78" fmla="*/ 49 w 68"/>
                <a:gd name="T79" fmla="*/ 43 h 157"/>
                <a:gd name="T80" fmla="*/ 52 w 68"/>
                <a:gd name="T81" fmla="*/ 51 h 157"/>
                <a:gd name="T82" fmla="*/ 55 w 68"/>
                <a:gd name="T83" fmla="*/ 63 h 157"/>
                <a:gd name="T84" fmla="*/ 56 w 68"/>
                <a:gd name="T85" fmla="*/ 72 h 157"/>
                <a:gd name="T86" fmla="*/ 58 w 68"/>
                <a:gd name="T87" fmla="*/ 79 h 157"/>
                <a:gd name="T88" fmla="*/ 60 w 68"/>
                <a:gd name="T89" fmla="*/ 86 h 157"/>
                <a:gd name="T90" fmla="*/ 61 w 68"/>
                <a:gd name="T91" fmla="*/ 92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57"/>
                <a:gd name="T140" fmla="*/ 68 w 68"/>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57">
                  <a:moveTo>
                    <a:pt x="61" y="92"/>
                  </a:moveTo>
                  <a:lnTo>
                    <a:pt x="62" y="96"/>
                  </a:lnTo>
                  <a:lnTo>
                    <a:pt x="62" y="100"/>
                  </a:lnTo>
                  <a:lnTo>
                    <a:pt x="63" y="104"/>
                  </a:lnTo>
                  <a:lnTo>
                    <a:pt x="63" y="107"/>
                  </a:lnTo>
                  <a:lnTo>
                    <a:pt x="63" y="110"/>
                  </a:lnTo>
                  <a:lnTo>
                    <a:pt x="63" y="114"/>
                  </a:lnTo>
                  <a:lnTo>
                    <a:pt x="64" y="117"/>
                  </a:lnTo>
                  <a:lnTo>
                    <a:pt x="65" y="121"/>
                  </a:lnTo>
                  <a:lnTo>
                    <a:pt x="65" y="125"/>
                  </a:lnTo>
                  <a:lnTo>
                    <a:pt x="66" y="129"/>
                  </a:lnTo>
                  <a:lnTo>
                    <a:pt x="66" y="132"/>
                  </a:lnTo>
                  <a:lnTo>
                    <a:pt x="66" y="135"/>
                  </a:lnTo>
                  <a:lnTo>
                    <a:pt x="66" y="138"/>
                  </a:lnTo>
                  <a:lnTo>
                    <a:pt x="67" y="140"/>
                  </a:lnTo>
                  <a:lnTo>
                    <a:pt x="67" y="143"/>
                  </a:lnTo>
                  <a:lnTo>
                    <a:pt x="67" y="145"/>
                  </a:lnTo>
                  <a:lnTo>
                    <a:pt x="68" y="147"/>
                  </a:lnTo>
                  <a:lnTo>
                    <a:pt x="68" y="149"/>
                  </a:lnTo>
                  <a:lnTo>
                    <a:pt x="68" y="150"/>
                  </a:lnTo>
                  <a:lnTo>
                    <a:pt x="43" y="157"/>
                  </a:lnTo>
                  <a:lnTo>
                    <a:pt x="43" y="156"/>
                  </a:lnTo>
                  <a:lnTo>
                    <a:pt x="43" y="155"/>
                  </a:lnTo>
                  <a:lnTo>
                    <a:pt x="42" y="154"/>
                  </a:lnTo>
                  <a:lnTo>
                    <a:pt x="41" y="152"/>
                  </a:lnTo>
                  <a:lnTo>
                    <a:pt x="40" y="150"/>
                  </a:lnTo>
                  <a:lnTo>
                    <a:pt x="39" y="149"/>
                  </a:lnTo>
                  <a:lnTo>
                    <a:pt x="37" y="146"/>
                  </a:lnTo>
                  <a:lnTo>
                    <a:pt x="36" y="143"/>
                  </a:lnTo>
                  <a:lnTo>
                    <a:pt x="34" y="140"/>
                  </a:lnTo>
                  <a:lnTo>
                    <a:pt x="33" y="137"/>
                  </a:lnTo>
                  <a:lnTo>
                    <a:pt x="31" y="132"/>
                  </a:lnTo>
                  <a:lnTo>
                    <a:pt x="28" y="128"/>
                  </a:lnTo>
                  <a:lnTo>
                    <a:pt x="27" y="123"/>
                  </a:lnTo>
                  <a:lnTo>
                    <a:pt x="26" y="119"/>
                  </a:lnTo>
                  <a:lnTo>
                    <a:pt x="24" y="115"/>
                  </a:lnTo>
                  <a:lnTo>
                    <a:pt x="23" y="111"/>
                  </a:lnTo>
                  <a:lnTo>
                    <a:pt x="21" y="107"/>
                  </a:lnTo>
                  <a:lnTo>
                    <a:pt x="20" y="104"/>
                  </a:lnTo>
                  <a:lnTo>
                    <a:pt x="18" y="100"/>
                  </a:lnTo>
                  <a:lnTo>
                    <a:pt x="17" y="96"/>
                  </a:lnTo>
                  <a:lnTo>
                    <a:pt x="16" y="93"/>
                  </a:lnTo>
                  <a:lnTo>
                    <a:pt x="15" y="90"/>
                  </a:lnTo>
                  <a:lnTo>
                    <a:pt x="14" y="86"/>
                  </a:lnTo>
                  <a:lnTo>
                    <a:pt x="14" y="82"/>
                  </a:lnTo>
                  <a:lnTo>
                    <a:pt x="12" y="78"/>
                  </a:lnTo>
                  <a:lnTo>
                    <a:pt x="11" y="74"/>
                  </a:lnTo>
                  <a:lnTo>
                    <a:pt x="11" y="70"/>
                  </a:lnTo>
                  <a:lnTo>
                    <a:pt x="10" y="66"/>
                  </a:lnTo>
                  <a:lnTo>
                    <a:pt x="9" y="61"/>
                  </a:lnTo>
                  <a:lnTo>
                    <a:pt x="8" y="57"/>
                  </a:lnTo>
                  <a:lnTo>
                    <a:pt x="7" y="53"/>
                  </a:lnTo>
                  <a:lnTo>
                    <a:pt x="6" y="49"/>
                  </a:lnTo>
                  <a:lnTo>
                    <a:pt x="5" y="45"/>
                  </a:lnTo>
                  <a:lnTo>
                    <a:pt x="5" y="41"/>
                  </a:lnTo>
                  <a:lnTo>
                    <a:pt x="4" y="37"/>
                  </a:lnTo>
                  <a:lnTo>
                    <a:pt x="3" y="32"/>
                  </a:lnTo>
                  <a:lnTo>
                    <a:pt x="2" y="28"/>
                  </a:lnTo>
                  <a:lnTo>
                    <a:pt x="2" y="23"/>
                  </a:lnTo>
                  <a:lnTo>
                    <a:pt x="1" y="19"/>
                  </a:lnTo>
                  <a:lnTo>
                    <a:pt x="1" y="15"/>
                  </a:lnTo>
                  <a:lnTo>
                    <a:pt x="1" y="14"/>
                  </a:lnTo>
                  <a:lnTo>
                    <a:pt x="0" y="13"/>
                  </a:lnTo>
                  <a:lnTo>
                    <a:pt x="0" y="12"/>
                  </a:lnTo>
                  <a:lnTo>
                    <a:pt x="0" y="11"/>
                  </a:lnTo>
                  <a:lnTo>
                    <a:pt x="0" y="10"/>
                  </a:lnTo>
                  <a:lnTo>
                    <a:pt x="0" y="9"/>
                  </a:lnTo>
                  <a:lnTo>
                    <a:pt x="35" y="0"/>
                  </a:lnTo>
                  <a:lnTo>
                    <a:pt x="38" y="8"/>
                  </a:lnTo>
                  <a:lnTo>
                    <a:pt x="40" y="16"/>
                  </a:lnTo>
                  <a:lnTo>
                    <a:pt x="43" y="22"/>
                  </a:lnTo>
                  <a:lnTo>
                    <a:pt x="45" y="27"/>
                  </a:lnTo>
                  <a:lnTo>
                    <a:pt x="46" y="31"/>
                  </a:lnTo>
                  <a:lnTo>
                    <a:pt x="47" y="35"/>
                  </a:lnTo>
                  <a:lnTo>
                    <a:pt x="49" y="39"/>
                  </a:lnTo>
                  <a:lnTo>
                    <a:pt x="49" y="43"/>
                  </a:lnTo>
                  <a:lnTo>
                    <a:pt x="50" y="46"/>
                  </a:lnTo>
                  <a:lnTo>
                    <a:pt x="52" y="51"/>
                  </a:lnTo>
                  <a:lnTo>
                    <a:pt x="53" y="57"/>
                  </a:lnTo>
                  <a:lnTo>
                    <a:pt x="55" y="63"/>
                  </a:lnTo>
                  <a:lnTo>
                    <a:pt x="55" y="68"/>
                  </a:lnTo>
                  <a:lnTo>
                    <a:pt x="56" y="72"/>
                  </a:lnTo>
                  <a:lnTo>
                    <a:pt x="58" y="76"/>
                  </a:lnTo>
                  <a:lnTo>
                    <a:pt x="58" y="79"/>
                  </a:lnTo>
                  <a:lnTo>
                    <a:pt x="59" y="83"/>
                  </a:lnTo>
                  <a:lnTo>
                    <a:pt x="60" y="86"/>
                  </a:lnTo>
                  <a:lnTo>
                    <a:pt x="61" y="89"/>
                  </a:lnTo>
                  <a:lnTo>
                    <a:pt x="61" y="92"/>
                  </a:lnTo>
                </a:path>
              </a:pathLst>
            </a:custGeom>
            <a:noFill/>
            <a:ln w="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0" name="TextBox 699"/>
          <p:cNvSpPr txBox="1"/>
          <p:nvPr/>
        </p:nvSpPr>
        <p:spPr>
          <a:xfrm>
            <a:off x="2540732" y="6074304"/>
            <a:ext cx="9577579" cy="738664"/>
          </a:xfrm>
          <a:prstGeom prst="rect">
            <a:avLst/>
          </a:prstGeom>
          <a:noFill/>
        </p:spPr>
        <p:txBody>
          <a:bodyPr wrap="square" rtlCol="0">
            <a:spAutoFit/>
          </a:bodyPr>
          <a:lstStyle/>
          <a:p>
            <a:r>
              <a:rPr lang="en-US" sz="1400" dirty="0">
                <a:solidFill>
                  <a:schemeClr val="bg1">
                    <a:lumMod val="50000"/>
                  </a:schemeClr>
                </a:solidFill>
              </a:rPr>
              <a:t>Source: Fu et al, Journal of </a:t>
            </a:r>
            <a:r>
              <a:rPr lang="en-US" sz="1400" dirty="0" err="1">
                <a:solidFill>
                  <a:schemeClr val="bg1">
                    <a:lumMod val="50000"/>
                  </a:schemeClr>
                </a:solidFill>
              </a:rPr>
              <a:t>Neuroinflammation</a:t>
            </a:r>
            <a:r>
              <a:rPr lang="en-US" sz="1400" dirty="0">
                <a:solidFill>
                  <a:schemeClr val="bg1">
                    <a:lumMod val="50000"/>
                  </a:schemeClr>
                </a:solidFill>
              </a:rPr>
              <a:t>, 2011; Lawson et al, Brain, Behavior, and Immunity, 2011; </a:t>
            </a:r>
            <a:r>
              <a:rPr lang="en-US" sz="1400" dirty="0" err="1">
                <a:solidFill>
                  <a:schemeClr val="bg1">
                    <a:lumMod val="50000"/>
                  </a:schemeClr>
                </a:solidFill>
              </a:rPr>
              <a:t>Capuron</a:t>
            </a:r>
            <a:r>
              <a:rPr lang="en-US" sz="1400" dirty="0">
                <a:solidFill>
                  <a:schemeClr val="bg1">
                    <a:lumMod val="50000"/>
                  </a:schemeClr>
                </a:solidFill>
              </a:rPr>
              <a:t> et al, Biological Psychiatry, 2011; Castillo-Mancilla et al, Clinical Infections Diseases, 2016; Hunt, Clinical Infections Diseases, 2017;  Wada et al, AIDS, 2015; </a:t>
            </a:r>
            <a:r>
              <a:rPr lang="en-US" sz="1400" dirty="0" err="1">
                <a:solidFill>
                  <a:schemeClr val="bg1">
                    <a:lumMod val="50000"/>
                  </a:schemeClr>
                </a:solidFill>
              </a:rPr>
              <a:t>Dantzer</a:t>
            </a:r>
            <a:r>
              <a:rPr lang="en-US" sz="1400" dirty="0">
                <a:solidFill>
                  <a:schemeClr val="bg1">
                    <a:lumMod val="50000"/>
                  </a:schemeClr>
                </a:solidFill>
              </a:rPr>
              <a:t>, Current Topics in Behavioral Neurosciences, 2016; Martinez et al, </a:t>
            </a:r>
            <a:r>
              <a:rPr lang="en-US" sz="1400" dirty="0" err="1">
                <a:solidFill>
                  <a:schemeClr val="bg1">
                    <a:lumMod val="50000"/>
                  </a:schemeClr>
                </a:solidFill>
              </a:rPr>
              <a:t>JAIDS</a:t>
            </a:r>
            <a:r>
              <a:rPr lang="en-US" sz="1400" dirty="0">
                <a:solidFill>
                  <a:schemeClr val="bg1">
                    <a:lumMod val="50000"/>
                  </a:schemeClr>
                </a:solidFill>
              </a:rPr>
              <a:t>, 2014</a:t>
            </a:r>
          </a:p>
        </p:txBody>
      </p:sp>
    </p:spTree>
    <p:extLst>
      <p:ext uri="{BB962C8B-B14F-4D97-AF65-F5344CB8AC3E}">
        <p14:creationId xmlns:p14="http://schemas.microsoft.com/office/powerpoint/2010/main" val="9399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2"/>
            <a:ext cx="10515600" cy="1325563"/>
          </a:xfrm>
        </p:spPr>
        <p:txBody>
          <a:bodyPr/>
          <a:lstStyle/>
          <a:p>
            <a:r>
              <a:rPr lang="en-US" dirty="0"/>
              <a:t>The behavioral pathway is clear</a:t>
            </a:r>
          </a:p>
        </p:txBody>
      </p:sp>
      <p:sp>
        <p:nvSpPr>
          <p:cNvPr id="3" name="Content Placeholder 2"/>
          <p:cNvSpPr>
            <a:spLocks noGrp="1"/>
          </p:cNvSpPr>
          <p:nvPr>
            <p:ph idx="1"/>
          </p:nvPr>
        </p:nvSpPr>
        <p:spPr>
          <a:xfrm>
            <a:off x="419100" y="4976923"/>
            <a:ext cx="11353799" cy="1480802"/>
          </a:xfrm>
        </p:spPr>
        <p:txBody>
          <a:bodyPr>
            <a:normAutofit/>
          </a:bodyPr>
          <a:lstStyle/>
          <a:p>
            <a:r>
              <a:rPr lang="en-US" sz="2200" dirty="0"/>
              <a:t>All lead to non-optimal HIV treatment and thus, poorer health outcomes (for self and for others)</a:t>
            </a:r>
          </a:p>
          <a:p>
            <a:r>
              <a:rPr lang="en-US" sz="2200" dirty="0"/>
              <a:t>Whatever the pathway, it is clear that we need to address mental health problems if we want to improve health outcomes along the HIV prevention and HIV care continua</a:t>
            </a:r>
          </a:p>
        </p:txBody>
      </p:sp>
      <p:graphicFrame>
        <p:nvGraphicFramePr>
          <p:cNvPr id="4" name="Content Placeholder 3"/>
          <p:cNvGraphicFramePr>
            <a:graphicFrameLocks/>
          </p:cNvGraphicFramePr>
          <p:nvPr>
            <p:extLst/>
          </p:nvPr>
        </p:nvGraphicFramePr>
        <p:xfrm>
          <a:off x="838200" y="1465953"/>
          <a:ext cx="10094407" cy="35352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06286" y="1985707"/>
            <a:ext cx="1929284" cy="584775"/>
          </a:xfrm>
          <a:prstGeom prst="rect">
            <a:avLst/>
          </a:prstGeom>
          <a:solidFill>
            <a:srgbClr val="FFFFFF">
              <a:alpha val="50196"/>
            </a:srgbClr>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4124"/>
                </a:solidFill>
                <a:effectLst/>
                <a:uLnTx/>
                <a:uFillTx/>
                <a:latin typeface="Calibri" panose="020F0502020204030204"/>
                <a:ea typeface="+mn-ea"/>
                <a:cs typeface="+mn-cs"/>
              </a:rPr>
              <a:t>Increased risk behaviors</a:t>
            </a:r>
          </a:p>
        </p:txBody>
      </p:sp>
      <p:sp>
        <p:nvSpPr>
          <p:cNvPr id="7" name="TextBox 6"/>
          <p:cNvSpPr txBox="1"/>
          <p:nvPr/>
        </p:nvSpPr>
        <p:spPr>
          <a:xfrm>
            <a:off x="3612384" y="2320450"/>
            <a:ext cx="1984548" cy="830997"/>
          </a:xfrm>
          <a:prstGeom prst="rect">
            <a:avLst/>
          </a:prstGeom>
          <a:solidFill>
            <a:srgbClr val="FFFFFF">
              <a:alpha val="50196"/>
            </a:srgbClr>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4124"/>
                </a:solidFill>
                <a:effectLst/>
                <a:uLnTx/>
                <a:uFillTx/>
                <a:latin typeface="Calibri" panose="020F0502020204030204"/>
                <a:ea typeface="+mn-ea"/>
                <a:cs typeface="+mn-cs"/>
              </a:rPr>
              <a:t>Delayed (or lack of) HIV testing and care initiation</a:t>
            </a:r>
          </a:p>
        </p:txBody>
      </p:sp>
      <p:sp>
        <p:nvSpPr>
          <p:cNvPr id="8" name="TextBox 7"/>
          <p:cNvSpPr txBox="1"/>
          <p:nvPr/>
        </p:nvSpPr>
        <p:spPr>
          <a:xfrm>
            <a:off x="6206740" y="2691575"/>
            <a:ext cx="1445915" cy="584775"/>
          </a:xfrm>
          <a:prstGeom prst="rect">
            <a:avLst/>
          </a:prstGeom>
          <a:solidFill>
            <a:srgbClr val="FFFFFF">
              <a:alpha val="50196"/>
            </a:srgbClr>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4124"/>
                </a:solidFill>
                <a:effectLst/>
                <a:uLnTx/>
                <a:uFillTx/>
                <a:latin typeface="Calibri" panose="020F0502020204030204"/>
                <a:ea typeface="+mn-ea"/>
                <a:cs typeface="+mn-cs"/>
              </a:rPr>
              <a:t>Poor retention in care</a:t>
            </a:r>
          </a:p>
        </p:txBody>
      </p:sp>
      <p:sp>
        <p:nvSpPr>
          <p:cNvPr id="9" name="TextBox 8"/>
          <p:cNvSpPr txBox="1"/>
          <p:nvPr/>
        </p:nvSpPr>
        <p:spPr>
          <a:xfrm>
            <a:off x="7702474" y="2749238"/>
            <a:ext cx="1662379" cy="584775"/>
          </a:xfrm>
          <a:prstGeom prst="rect">
            <a:avLst/>
          </a:prstGeom>
          <a:solidFill>
            <a:srgbClr val="FFFFFF">
              <a:alpha val="50196"/>
            </a:srgbClr>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4124"/>
                </a:solidFill>
                <a:effectLst/>
                <a:uLnTx/>
                <a:uFillTx/>
                <a:latin typeface="Calibri" panose="020F0502020204030204"/>
                <a:ea typeface="+mn-ea"/>
                <a:cs typeface="+mn-cs"/>
              </a:rPr>
              <a:t>Delayed (or lack of) ART initiation</a:t>
            </a:r>
          </a:p>
        </p:txBody>
      </p:sp>
      <p:sp>
        <p:nvSpPr>
          <p:cNvPr id="10" name="TextBox 9"/>
          <p:cNvSpPr txBox="1"/>
          <p:nvPr/>
        </p:nvSpPr>
        <p:spPr>
          <a:xfrm>
            <a:off x="9364853" y="2936731"/>
            <a:ext cx="1276140" cy="584775"/>
          </a:xfrm>
          <a:prstGeom prst="rect">
            <a:avLst/>
          </a:prstGeom>
          <a:solidFill>
            <a:srgbClr val="FFFFFF">
              <a:alpha val="50196"/>
            </a:srgbClr>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14124"/>
                </a:solidFill>
                <a:effectLst/>
                <a:uLnTx/>
                <a:uFillTx/>
                <a:latin typeface="Calibri" panose="020F0502020204030204"/>
                <a:ea typeface="+mn-ea"/>
                <a:cs typeface="+mn-cs"/>
              </a:rPr>
              <a:t>Poor ART adherence</a:t>
            </a:r>
          </a:p>
        </p:txBody>
      </p:sp>
      <p:sp>
        <p:nvSpPr>
          <p:cNvPr id="11" name="Content Placeholder 2"/>
          <p:cNvSpPr txBox="1">
            <a:spLocks/>
          </p:cNvSpPr>
          <p:nvPr/>
        </p:nvSpPr>
        <p:spPr>
          <a:xfrm>
            <a:off x="838201" y="956369"/>
            <a:ext cx="11353799" cy="1480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Mental health impairment contributes to:</a:t>
            </a:r>
          </a:p>
        </p:txBody>
      </p:sp>
      <p:sp>
        <p:nvSpPr>
          <p:cNvPr id="12" name="TextBox 11">
            <a:extLst>
              <a:ext uri="{FF2B5EF4-FFF2-40B4-BE49-F238E27FC236}">
                <a16:creationId xmlns:a16="http://schemas.microsoft.com/office/drawing/2014/main" id="{9CAA7189-3D61-4842-92EC-5CB030A80010}"/>
              </a:ext>
            </a:extLst>
          </p:cNvPr>
          <p:cNvSpPr txBox="1"/>
          <p:nvPr/>
        </p:nvSpPr>
        <p:spPr>
          <a:xfrm>
            <a:off x="320517" y="6210966"/>
            <a:ext cx="11171828" cy="523220"/>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Source: Bemelmans M et al, J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Int</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AIDS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Soc</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2016; Gonzalez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JS</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al,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JAIDS</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2011;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Uthman</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al</a:t>
            </a:r>
            <a:r>
              <a:rPr lang="en-US" sz="1400" dirty="0">
                <a:solidFill>
                  <a:schemeClr val="bg1">
                    <a:lumMod val="50000"/>
                  </a:schemeClr>
                </a:solidFill>
                <a:latin typeface="Calibri Light" panose="020F0302020204030204"/>
              </a:rPr>
              <a:t>, </a:t>
            </a:r>
            <a:r>
              <a:rPr lang="en-US" sz="1400" dirty="0" err="1">
                <a:solidFill>
                  <a:schemeClr val="bg1">
                    <a:lumMod val="50000"/>
                  </a:schemeClr>
                </a:solidFill>
                <a:latin typeface="Calibri Light" panose="020F0302020204030204"/>
              </a:rPr>
              <a:t>Curr</a:t>
            </a:r>
            <a:r>
              <a:rPr lang="en-US" sz="1400" dirty="0">
                <a:solidFill>
                  <a:schemeClr val="bg1">
                    <a:lumMod val="50000"/>
                  </a:schemeClr>
                </a:solidFill>
                <a:latin typeface="Calibri Light" panose="020F0302020204030204"/>
              </a:rPr>
              <a:t> HIV/AIDS Rep, </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2014;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Mayston</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al, AIDS, 2012;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Krumme</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al, J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Epidemiol</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Community Health, 2014;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Musisi</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t>
            </a:r>
            <a:r>
              <a:rPr lang="en-US" sz="1400" dirty="0">
                <a:solidFill>
                  <a:schemeClr val="bg1">
                    <a:lumMod val="50000"/>
                  </a:schemeClr>
                </a:solidFill>
                <a:latin typeface="Calibri Light" panose="020F0302020204030204"/>
              </a:rPr>
              <a:t>al, </a:t>
            </a:r>
            <a:r>
              <a:rPr lang="en-US" sz="1400" dirty="0" err="1">
                <a:solidFill>
                  <a:schemeClr val="bg1">
                    <a:lumMod val="50000"/>
                  </a:schemeClr>
                </a:solidFill>
                <a:latin typeface="Calibri Light" panose="020F0302020204030204"/>
              </a:rPr>
              <a:t>Int</a:t>
            </a:r>
            <a:r>
              <a:rPr lang="en-US" sz="1400" dirty="0">
                <a:solidFill>
                  <a:schemeClr val="bg1">
                    <a:lumMod val="50000"/>
                  </a:schemeClr>
                </a:solidFill>
                <a:latin typeface="Calibri Light" panose="020F0302020204030204"/>
              </a:rPr>
              <a:t> J STD AIDS, 2014</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Antelman</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et al, </a:t>
            </a:r>
            <a:r>
              <a:rPr kumimoji="0" lang="en-US" sz="1400" b="0" i="0" u="none" strike="noStrike" kern="1200" cap="none" spc="0" normalizeH="0" baseline="0" noProof="0" dirty="0" err="1">
                <a:ln>
                  <a:noFill/>
                </a:ln>
                <a:solidFill>
                  <a:schemeClr val="bg1">
                    <a:lumMod val="50000"/>
                  </a:schemeClr>
                </a:solidFill>
                <a:effectLst/>
                <a:uLnTx/>
                <a:uFillTx/>
                <a:latin typeface="Calibri Light" panose="020F0302020204030204"/>
              </a:rPr>
              <a:t>JAIDS</a:t>
            </a:r>
            <a:r>
              <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rPr>
              <a:t>, 2007; </a:t>
            </a:r>
            <a:r>
              <a:rPr kumimoji="0" lang="da-DK" sz="1400" b="0" i="0" u="none" strike="noStrike" kern="1200" cap="none" spc="0" normalizeH="0" baseline="0" noProof="0" dirty="0">
                <a:ln>
                  <a:noFill/>
                </a:ln>
                <a:solidFill>
                  <a:schemeClr val="bg1">
                    <a:lumMod val="50000"/>
                  </a:schemeClr>
                </a:solidFill>
                <a:effectLst/>
                <a:uLnTx/>
                <a:uFillTx/>
                <a:latin typeface="Calibri Light" panose="020F0302020204030204"/>
              </a:rPr>
              <a:t>Remien et al, AIDS and Behavior, 2007</a:t>
            </a:r>
            <a:endParaRPr kumimoji="0" lang="en-US" sz="1400" b="0" i="0" u="none" strike="noStrike" kern="1200" cap="none" spc="0" normalizeH="0" baseline="0" noProof="0" dirty="0">
              <a:ln>
                <a:noFill/>
              </a:ln>
              <a:solidFill>
                <a:schemeClr val="bg1">
                  <a:lumMod val="50000"/>
                </a:schemeClr>
              </a:solidFill>
              <a:effectLst/>
              <a:uLnTx/>
              <a:uFillTx/>
              <a:latin typeface="Calibri Light" panose="020F0302020204030204"/>
            </a:endParaRPr>
          </a:p>
        </p:txBody>
      </p:sp>
    </p:spTree>
    <p:extLst>
      <p:ext uri="{BB962C8B-B14F-4D97-AF65-F5344CB8AC3E}">
        <p14:creationId xmlns:p14="http://schemas.microsoft.com/office/powerpoint/2010/main" val="27873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integrating mental health screening and treatment into HIV care</a:t>
            </a:r>
          </a:p>
        </p:txBody>
      </p:sp>
      <p:sp>
        <p:nvSpPr>
          <p:cNvPr id="4" name="Rectangle 3"/>
          <p:cNvSpPr/>
          <p:nvPr/>
        </p:nvSpPr>
        <p:spPr>
          <a:xfrm>
            <a:off x="601431" y="3583263"/>
            <a:ext cx="1051818" cy="9144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Mental Health Screening</a:t>
            </a:r>
          </a:p>
        </p:txBody>
      </p:sp>
      <p:sp>
        <p:nvSpPr>
          <p:cNvPr id="5" name="Rectangle 4"/>
          <p:cNvSpPr/>
          <p:nvPr/>
        </p:nvSpPr>
        <p:spPr>
          <a:xfrm>
            <a:off x="2458422" y="3583263"/>
            <a:ext cx="1051818" cy="9144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Mental Health Treatment</a:t>
            </a:r>
          </a:p>
        </p:txBody>
      </p:sp>
      <p:sp>
        <p:nvSpPr>
          <p:cNvPr id="7" name="Rectangle 6"/>
          <p:cNvSpPr/>
          <p:nvPr/>
        </p:nvSpPr>
        <p:spPr>
          <a:xfrm>
            <a:off x="7801396" y="2002593"/>
            <a:ext cx="1173009" cy="974439"/>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Reduced HIV Risk Behavior</a:t>
            </a:r>
          </a:p>
        </p:txBody>
      </p:sp>
      <p:sp>
        <p:nvSpPr>
          <p:cNvPr id="8" name="Rectangle 7"/>
          <p:cNvSpPr/>
          <p:nvPr/>
        </p:nvSpPr>
        <p:spPr>
          <a:xfrm>
            <a:off x="7801396" y="3586198"/>
            <a:ext cx="1323951" cy="112380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Improved Adherence to HIV Care and Treatment</a:t>
            </a:r>
          </a:p>
        </p:txBody>
      </p:sp>
      <p:sp>
        <p:nvSpPr>
          <p:cNvPr id="9" name="Rectangle 8"/>
          <p:cNvSpPr/>
          <p:nvPr/>
        </p:nvSpPr>
        <p:spPr>
          <a:xfrm>
            <a:off x="7801396" y="5200898"/>
            <a:ext cx="1360724" cy="9144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Improved Linkage and Retention</a:t>
            </a:r>
          </a:p>
        </p:txBody>
      </p:sp>
      <p:sp>
        <p:nvSpPr>
          <p:cNvPr id="10" name="Rectangle 9"/>
          <p:cNvSpPr/>
          <p:nvPr/>
        </p:nvSpPr>
        <p:spPr>
          <a:xfrm>
            <a:off x="9909157" y="2041202"/>
            <a:ext cx="1924753" cy="94763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Reduction in HIV Transmission</a:t>
            </a:r>
          </a:p>
        </p:txBody>
      </p:sp>
      <p:sp>
        <p:nvSpPr>
          <p:cNvPr id="11" name="Oval 10"/>
          <p:cNvSpPr/>
          <p:nvPr/>
        </p:nvSpPr>
        <p:spPr>
          <a:xfrm>
            <a:off x="9940865" y="4544176"/>
            <a:ext cx="1705887" cy="870685"/>
          </a:xfrm>
          <a:prstGeom prst="ellipse">
            <a:avLst/>
          </a:prstGeom>
          <a:solidFill>
            <a:srgbClr val="0070C0"/>
          </a:solidFill>
          <a:ln w="57150" cmpd="sng">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Reduced Viral Load</a:t>
            </a:r>
          </a:p>
        </p:txBody>
      </p:sp>
      <p:sp>
        <p:nvSpPr>
          <p:cNvPr id="14" name="Right Arrow 13"/>
          <p:cNvSpPr/>
          <p:nvPr/>
        </p:nvSpPr>
        <p:spPr>
          <a:xfrm rot="5400000">
            <a:off x="624775" y="2655271"/>
            <a:ext cx="1005130" cy="552176"/>
          </a:xfrm>
          <a:prstGeom prst="rightArrow">
            <a:avLst/>
          </a:prstGeom>
          <a:solidFill>
            <a:schemeClr val="accent6"/>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15" name="Straight Arrow Connector 14"/>
          <p:cNvCxnSpPr>
            <a:stCxn id="4" idx="3"/>
          </p:cNvCxnSpPr>
          <p:nvPr/>
        </p:nvCxnSpPr>
        <p:spPr>
          <a:xfrm>
            <a:off x="1653249" y="4040463"/>
            <a:ext cx="667041" cy="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p:cNvCxnSpPr>
          <p:nvPr/>
        </p:nvCxnSpPr>
        <p:spPr>
          <a:xfrm>
            <a:off x="3510241" y="4040463"/>
            <a:ext cx="444101" cy="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573779" y="2623089"/>
            <a:ext cx="1071496" cy="1070005"/>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0" idx="3"/>
          </p:cNvCxnSpPr>
          <p:nvPr/>
        </p:nvCxnSpPr>
        <p:spPr>
          <a:xfrm>
            <a:off x="6573779" y="4126480"/>
            <a:ext cx="1071496" cy="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542295" y="4605237"/>
            <a:ext cx="1102980" cy="1024634"/>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3"/>
          </p:cNvCxnSpPr>
          <p:nvPr/>
        </p:nvCxnSpPr>
        <p:spPr>
          <a:xfrm>
            <a:off x="8974405" y="2489813"/>
            <a:ext cx="679680" cy="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3"/>
          </p:cNvCxnSpPr>
          <p:nvPr/>
        </p:nvCxnSpPr>
        <p:spPr>
          <a:xfrm flipV="1">
            <a:off x="9162120" y="5300129"/>
            <a:ext cx="832543" cy="357969"/>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9056214" y="3158091"/>
            <a:ext cx="582394" cy="790198"/>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1" idx="0"/>
          </p:cNvCxnSpPr>
          <p:nvPr/>
        </p:nvCxnSpPr>
        <p:spPr>
          <a:xfrm flipH="1" flipV="1">
            <a:off x="10793808" y="3158091"/>
            <a:ext cx="1" cy="1386085"/>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341479" y="2420676"/>
            <a:ext cx="1922295" cy="707886"/>
          </a:xfrm>
          <a:prstGeom prst="rect">
            <a:avLst/>
          </a:prstGeom>
          <a:noFill/>
        </p:spPr>
        <p:txBody>
          <a:bodyPr wrap="square" rtlCol="0">
            <a:spAutoFit/>
          </a:bodyPr>
          <a:lstStyle/>
          <a:p>
            <a:pPr algn="ctr"/>
            <a:r>
              <a:rPr lang="en-US" sz="2000" b="1" dirty="0">
                <a:solidFill>
                  <a:schemeClr val="accent6"/>
                </a:solidFill>
              </a:rPr>
              <a:t>MH care integration</a:t>
            </a:r>
          </a:p>
        </p:txBody>
      </p:sp>
      <p:sp>
        <p:nvSpPr>
          <p:cNvPr id="32" name="TextBox 31"/>
          <p:cNvSpPr txBox="1"/>
          <p:nvPr/>
        </p:nvSpPr>
        <p:spPr>
          <a:xfrm>
            <a:off x="9314245" y="3423524"/>
            <a:ext cx="2756959" cy="1015663"/>
          </a:xfrm>
          <a:prstGeom prst="rect">
            <a:avLst/>
          </a:prstGeom>
          <a:solidFill>
            <a:srgbClr val="FFFFFF">
              <a:alpha val="40000"/>
            </a:srgbClr>
          </a:solidFill>
          <a:ln w="38100">
            <a:noFill/>
          </a:ln>
        </p:spPr>
        <p:txBody>
          <a:bodyPr wrap="square" rtlCol="0">
            <a:spAutoFit/>
          </a:bodyPr>
          <a:lstStyle/>
          <a:p>
            <a:pPr algn="ctr"/>
            <a:r>
              <a:rPr lang="en-US" sz="2000" b="1" dirty="0">
                <a:solidFill>
                  <a:schemeClr val="accent6"/>
                </a:solidFill>
              </a:rPr>
              <a:t>Treating depression, PTSD &amp; SUD improves adherence</a:t>
            </a:r>
          </a:p>
        </p:txBody>
      </p:sp>
      <p:sp>
        <p:nvSpPr>
          <p:cNvPr id="38" name="TextBox 37"/>
          <p:cNvSpPr txBox="1"/>
          <p:nvPr/>
        </p:nvSpPr>
        <p:spPr>
          <a:xfrm>
            <a:off x="231974" y="1695337"/>
            <a:ext cx="1922295" cy="707886"/>
          </a:xfrm>
          <a:prstGeom prst="rect">
            <a:avLst/>
          </a:prstGeom>
          <a:noFill/>
        </p:spPr>
        <p:txBody>
          <a:bodyPr wrap="square" rtlCol="0">
            <a:spAutoFit/>
          </a:bodyPr>
          <a:lstStyle/>
          <a:p>
            <a:pPr algn="ctr"/>
            <a:r>
              <a:rPr lang="en-US" sz="2000" b="1" dirty="0">
                <a:solidFill>
                  <a:schemeClr val="accent6"/>
                </a:solidFill>
              </a:rPr>
              <a:t>First critical step!</a:t>
            </a:r>
          </a:p>
        </p:txBody>
      </p:sp>
      <p:sp>
        <p:nvSpPr>
          <p:cNvPr id="40" name="Rectangle 39"/>
          <p:cNvSpPr/>
          <p:nvPr/>
        </p:nvSpPr>
        <p:spPr>
          <a:xfrm>
            <a:off x="4072181" y="3213509"/>
            <a:ext cx="2501598" cy="182594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Improvements in Mediators: </a:t>
            </a:r>
          </a:p>
          <a:p>
            <a:pPr algn="ctr"/>
            <a:r>
              <a:rPr lang="en-US" sz="1600" dirty="0"/>
              <a:t>Mental Health Symptoms</a:t>
            </a:r>
          </a:p>
          <a:p>
            <a:pPr algn="ctr"/>
            <a:r>
              <a:rPr lang="en-US" sz="1600" dirty="0"/>
              <a:t>Substance Use</a:t>
            </a:r>
          </a:p>
          <a:p>
            <a:pPr algn="ctr"/>
            <a:r>
              <a:rPr lang="en-US" sz="1600" dirty="0"/>
              <a:t>Stress and Coping</a:t>
            </a:r>
          </a:p>
        </p:txBody>
      </p:sp>
      <p:cxnSp>
        <p:nvCxnSpPr>
          <p:cNvPr id="51" name="Straight Arrow Connector 50"/>
          <p:cNvCxnSpPr/>
          <p:nvPr/>
        </p:nvCxnSpPr>
        <p:spPr>
          <a:xfrm>
            <a:off x="8992711" y="4311729"/>
            <a:ext cx="863442" cy="497502"/>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59070" y="6138791"/>
            <a:ext cx="6790544" cy="584775"/>
          </a:xfrm>
          <a:prstGeom prst="rect">
            <a:avLst/>
          </a:prstGeom>
          <a:noFill/>
        </p:spPr>
        <p:txBody>
          <a:bodyPr wrap="square" rtlCol="0">
            <a:spAutoFit/>
          </a:bodyPr>
          <a:lstStyle/>
          <a:p>
            <a:r>
              <a:rPr lang="en-US" sz="1600" dirty="0">
                <a:solidFill>
                  <a:schemeClr val="bg1">
                    <a:lumMod val="50000"/>
                  </a:schemeClr>
                </a:solidFill>
              </a:rPr>
              <a:t>Source: Shim et al, Psychiatric Services, 2012; </a:t>
            </a:r>
            <a:r>
              <a:rPr lang="da-DK" sz="1600" dirty="0">
                <a:solidFill>
                  <a:schemeClr val="bg1">
                    <a:lumMod val="50000"/>
                  </a:schemeClr>
                </a:solidFill>
              </a:rPr>
              <a:t>Sikkema et al, AIDS and Behavior, 2010; </a:t>
            </a:r>
            <a:r>
              <a:rPr lang="en-US" sz="1600" dirty="0">
                <a:solidFill>
                  <a:schemeClr val="bg1">
                    <a:lumMod val="50000"/>
                  </a:schemeClr>
                </a:solidFill>
              </a:rPr>
              <a:t>Tucker et al, </a:t>
            </a:r>
            <a:r>
              <a:rPr lang="en-US" sz="1600" dirty="0" err="1">
                <a:solidFill>
                  <a:schemeClr val="bg1">
                    <a:lumMod val="50000"/>
                  </a:schemeClr>
                </a:solidFill>
              </a:rPr>
              <a:t>EBioMedicine</a:t>
            </a:r>
            <a:r>
              <a:rPr lang="en-US" sz="1600" dirty="0">
                <a:solidFill>
                  <a:schemeClr val="bg1">
                    <a:lumMod val="50000"/>
                  </a:schemeClr>
                </a:solidFill>
              </a:rPr>
              <a:t>, 2017; </a:t>
            </a:r>
            <a:r>
              <a:rPr lang="en-US" sz="1600" dirty="0" err="1">
                <a:solidFill>
                  <a:schemeClr val="bg1">
                    <a:lumMod val="50000"/>
                  </a:schemeClr>
                </a:solidFill>
              </a:rPr>
              <a:t>Safren</a:t>
            </a:r>
            <a:r>
              <a:rPr lang="en-US" sz="1600" dirty="0">
                <a:solidFill>
                  <a:schemeClr val="bg1">
                    <a:lumMod val="50000"/>
                  </a:schemeClr>
                </a:solidFill>
              </a:rPr>
              <a:t> et al, L</a:t>
            </a:r>
            <a:r>
              <a:rPr lang="fr-FR" sz="1600" dirty="0" err="1">
                <a:solidFill>
                  <a:schemeClr val="bg1">
                    <a:lumMod val="50000"/>
                  </a:schemeClr>
                </a:solidFill>
              </a:rPr>
              <a:t>ancet</a:t>
            </a:r>
            <a:r>
              <a:rPr lang="fr-FR" sz="1600" dirty="0">
                <a:solidFill>
                  <a:schemeClr val="bg1">
                    <a:lumMod val="50000"/>
                  </a:schemeClr>
                </a:solidFill>
              </a:rPr>
              <a:t> HIV, </a:t>
            </a:r>
            <a:r>
              <a:rPr lang="en-US" sz="1600" dirty="0">
                <a:solidFill>
                  <a:schemeClr val="bg1">
                    <a:lumMod val="50000"/>
                  </a:schemeClr>
                </a:solidFill>
              </a:rPr>
              <a:t>2009</a:t>
            </a:r>
          </a:p>
        </p:txBody>
      </p:sp>
    </p:spTree>
    <p:extLst>
      <p:ext uri="{BB962C8B-B14F-4D97-AF65-F5344CB8AC3E}">
        <p14:creationId xmlns:p14="http://schemas.microsoft.com/office/powerpoint/2010/main" val="14031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p:bldP spid="32"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1"/>
            <a:ext cx="10515600" cy="1325563"/>
          </a:xfrm>
        </p:spPr>
        <p:txBody>
          <a:bodyPr/>
          <a:lstStyle/>
          <a:p>
            <a:r>
              <a:rPr lang="en-US" dirty="0"/>
              <a:t>The Reality: mental health treatment gap</a:t>
            </a:r>
          </a:p>
        </p:txBody>
      </p:sp>
      <p:sp>
        <p:nvSpPr>
          <p:cNvPr id="3" name="Content Placeholder 2"/>
          <p:cNvSpPr>
            <a:spLocks noGrp="1"/>
          </p:cNvSpPr>
          <p:nvPr>
            <p:ph idx="1"/>
          </p:nvPr>
        </p:nvSpPr>
        <p:spPr>
          <a:xfrm>
            <a:off x="838200" y="1611309"/>
            <a:ext cx="10515600" cy="4351338"/>
          </a:xfrm>
        </p:spPr>
        <p:txBody>
          <a:bodyPr/>
          <a:lstStyle/>
          <a:p>
            <a:r>
              <a:rPr lang="en-US" dirty="0"/>
              <a:t>The majority of people (70-85%) with mental health problems </a:t>
            </a:r>
            <a:r>
              <a:rPr lang="mr-IN" dirty="0"/>
              <a:t>–</a:t>
            </a:r>
            <a:r>
              <a:rPr lang="en-US" dirty="0"/>
              <a:t> across all country settings - do not receive care</a:t>
            </a:r>
          </a:p>
          <a:p>
            <a:r>
              <a:rPr lang="en-US" dirty="0"/>
              <a:t>Contributors: Human resource shortages, fragmented service delivery models, and lack of capacity for implementation and policy change</a:t>
            </a:r>
          </a:p>
          <a:p>
            <a:r>
              <a:rPr lang="en-US" dirty="0"/>
              <a:t>Unfortunately, the stigma of mental illness exists at all levels: patients, health care workers, and policy makers</a:t>
            </a:r>
          </a:p>
          <a:p>
            <a:pPr marL="0" indent="0">
              <a:buNone/>
            </a:pPr>
            <a:endParaRPr lang="en-US" dirty="0"/>
          </a:p>
        </p:txBody>
      </p:sp>
      <p:sp>
        <p:nvSpPr>
          <p:cNvPr id="9" name="TextBox 8">
            <a:extLst/>
          </p:cNvPr>
          <p:cNvSpPr txBox="1"/>
          <p:nvPr/>
        </p:nvSpPr>
        <p:spPr>
          <a:xfrm>
            <a:off x="1094874" y="6396657"/>
            <a:ext cx="11110149" cy="338554"/>
          </a:xfrm>
          <a:prstGeom prst="rect">
            <a:avLst/>
          </a:prstGeom>
          <a:noFill/>
        </p:spPr>
        <p:txBody>
          <a:bodyPr wrap="square" rtlCol="0">
            <a:spAutoFit/>
          </a:bodyPr>
          <a:lstStyle/>
          <a:p>
            <a:r>
              <a:rPr lang="en-US" sz="1600" dirty="0">
                <a:solidFill>
                  <a:schemeClr val="bg1">
                    <a:lumMod val="50000"/>
                  </a:schemeClr>
                </a:solidFill>
              </a:rPr>
              <a:t>Source: </a:t>
            </a:r>
            <a:r>
              <a:rPr lang="en-US" sz="1600" dirty="0" err="1">
                <a:solidFill>
                  <a:schemeClr val="bg1">
                    <a:lumMod val="50000"/>
                  </a:schemeClr>
                </a:solidFill>
              </a:rPr>
              <a:t>Demyttenaere</a:t>
            </a:r>
            <a:r>
              <a:rPr lang="en-US" sz="1600" dirty="0">
                <a:solidFill>
                  <a:schemeClr val="bg1">
                    <a:lumMod val="50000"/>
                  </a:schemeClr>
                </a:solidFill>
              </a:rPr>
              <a:t> K et al, JAMA, 2004; Wainberg et al, Current Psychiatry Reports, 2017</a:t>
            </a:r>
          </a:p>
        </p:txBody>
      </p:sp>
      <p:pic>
        <p:nvPicPr>
          <p:cNvPr id="20484" name="Picture 4" descr="https://tse4.mm.bing.net/th?id=OIP.cpckbuK2ZWc5GhcmBrF74wHaFg&amp;pid=15.1&amp;P=0&amp;w=259&amp;h=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492" y="4835028"/>
            <a:ext cx="2273011" cy="169378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murrayphn.org.au/wp-content/uploads/2016/05/Stigma-Charter-Logo_NoTag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4903224"/>
            <a:ext cx="1662187" cy="15759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craft2013.files.wordpress.com/2013/11/bc2m_post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675" y="4560387"/>
            <a:ext cx="3067018" cy="14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5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92AE-3C27-8144-BC4A-C540206B81C9}"/>
              </a:ext>
            </a:extLst>
          </p:cNvPr>
          <p:cNvSpPr>
            <a:spLocks noGrp="1"/>
          </p:cNvSpPr>
          <p:nvPr>
            <p:ph type="title"/>
          </p:nvPr>
        </p:nvSpPr>
        <p:spPr/>
        <p:txBody>
          <a:bodyPr/>
          <a:lstStyle/>
          <a:p>
            <a:r>
              <a:rPr lang="en-US" dirty="0"/>
              <a:t>The Challenge of Short vs Long Interventions</a:t>
            </a:r>
          </a:p>
        </p:txBody>
      </p:sp>
      <p:sp>
        <p:nvSpPr>
          <p:cNvPr id="3" name="Content Placeholder 2">
            <a:extLst>
              <a:ext uri="{FF2B5EF4-FFF2-40B4-BE49-F238E27FC236}">
                <a16:creationId xmlns:a16="http://schemas.microsoft.com/office/drawing/2014/main" id="{55614FED-CDD1-6642-A697-5F25295C1CF3}"/>
              </a:ext>
            </a:extLst>
          </p:cNvPr>
          <p:cNvSpPr>
            <a:spLocks noGrp="1"/>
          </p:cNvSpPr>
          <p:nvPr>
            <p:ph idx="1"/>
          </p:nvPr>
        </p:nvSpPr>
        <p:spPr/>
        <p:txBody>
          <a:bodyPr>
            <a:normAutofit/>
          </a:bodyPr>
          <a:lstStyle/>
          <a:p>
            <a:r>
              <a:rPr lang="en-US" dirty="0"/>
              <a:t>There is an increased focus on – and demand for – brief interventions; and there is evidence for success with certain brief interventions</a:t>
            </a:r>
          </a:p>
          <a:p>
            <a:pPr lvl="1"/>
            <a:r>
              <a:rPr lang="en-US" dirty="0"/>
              <a:t>Manualized and able to be administered by a wider range of staff</a:t>
            </a:r>
          </a:p>
          <a:p>
            <a:r>
              <a:rPr lang="en-US" dirty="0"/>
              <a:t>However, there is also evidence for longer and multi-level interventions generally having greater and longer-lasting benefits</a:t>
            </a:r>
          </a:p>
          <a:p>
            <a:r>
              <a:rPr lang="en-US" b="1" dirty="0"/>
              <a:t>Level of intervention intensity needs to vary depending on the severity of the problem(s) and the level of need for the patient</a:t>
            </a:r>
          </a:p>
        </p:txBody>
      </p:sp>
      <p:pic>
        <p:nvPicPr>
          <p:cNvPr id="4" name="Picture 4" descr="https://www.seedbed.com/wp-content/uploads/2016/11/ThinkstockPhotos-520293976.jpg">
            <a:extLst>
              <a:ext uri="{FF2B5EF4-FFF2-40B4-BE49-F238E27FC236}">
                <a16:creationId xmlns:a16="http://schemas.microsoft.com/office/drawing/2014/main" id="{BDD7764B-1C7A-4D45-B8BB-D0FD169BF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619" y="5282121"/>
            <a:ext cx="2288992" cy="15247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514" y="6145454"/>
            <a:ext cx="9201149" cy="584775"/>
          </a:xfrm>
          <a:prstGeom prst="rect">
            <a:avLst/>
          </a:prstGeom>
          <a:noFill/>
        </p:spPr>
        <p:txBody>
          <a:bodyPr wrap="square" rtlCol="0">
            <a:spAutoFit/>
          </a:bodyPr>
          <a:lstStyle/>
          <a:p>
            <a:r>
              <a:rPr lang="en-US" sz="1600" dirty="0">
                <a:solidFill>
                  <a:schemeClr val="bg1">
                    <a:lumMod val="50000"/>
                  </a:schemeClr>
                </a:solidFill>
                <a:latin typeface="Calibri "/>
              </a:rPr>
              <a:t>van </a:t>
            </a:r>
            <a:r>
              <a:rPr lang="en-US" sz="1600" dirty="0" err="1">
                <a:solidFill>
                  <a:schemeClr val="bg1">
                    <a:lumMod val="50000"/>
                  </a:schemeClr>
                </a:solidFill>
                <a:latin typeface="Calibri "/>
              </a:rPr>
              <a:t>Luenen</a:t>
            </a:r>
            <a:r>
              <a:rPr lang="en-US" sz="1600" dirty="0">
                <a:solidFill>
                  <a:schemeClr val="bg1">
                    <a:lumMod val="50000"/>
                  </a:schemeClr>
                </a:solidFill>
                <a:latin typeface="Calibri "/>
              </a:rPr>
              <a:t> et al, AIDS and Behavior, 2018; </a:t>
            </a:r>
            <a:r>
              <a:rPr lang="en-US" sz="1600" dirty="0" err="1">
                <a:solidFill>
                  <a:schemeClr val="bg1">
                    <a:lumMod val="50000"/>
                  </a:schemeClr>
                </a:solidFill>
                <a:latin typeface="Calibri "/>
              </a:rPr>
              <a:t>Sikkema</a:t>
            </a:r>
            <a:r>
              <a:rPr lang="en-US" sz="1600" dirty="0">
                <a:solidFill>
                  <a:schemeClr val="bg1">
                    <a:lumMod val="50000"/>
                  </a:schemeClr>
                </a:solidFill>
                <a:latin typeface="Calibri "/>
              </a:rPr>
              <a:t> et al, Global Mental Health, 2015; </a:t>
            </a:r>
            <a:r>
              <a:rPr lang="en-US" sz="1600" dirty="0" err="1">
                <a:solidFill>
                  <a:schemeClr val="bg1">
                    <a:lumMod val="50000"/>
                  </a:schemeClr>
                </a:solidFill>
                <a:latin typeface="Calibri "/>
              </a:rPr>
              <a:t>Sherr</a:t>
            </a:r>
            <a:r>
              <a:rPr lang="en-US" sz="1600" dirty="0">
                <a:solidFill>
                  <a:schemeClr val="bg1">
                    <a:lumMod val="50000"/>
                  </a:schemeClr>
                </a:solidFill>
                <a:latin typeface="Calibri "/>
              </a:rPr>
              <a:t> et al, Psychology, Health, and Medicine, 2011,</a:t>
            </a:r>
          </a:p>
        </p:txBody>
      </p:sp>
    </p:spTree>
    <p:extLst>
      <p:ext uri="{BB962C8B-B14F-4D97-AF65-F5344CB8AC3E}">
        <p14:creationId xmlns:p14="http://schemas.microsoft.com/office/powerpoint/2010/main" val="147816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5"/>
            <a:ext cx="10515600" cy="1325563"/>
          </a:xfrm>
        </p:spPr>
        <p:txBody>
          <a:bodyPr/>
          <a:lstStyle/>
          <a:p>
            <a:r>
              <a:rPr lang="en-US" dirty="0"/>
              <a:t>Disclosure</a:t>
            </a:r>
          </a:p>
        </p:txBody>
      </p:sp>
      <p:sp>
        <p:nvSpPr>
          <p:cNvPr id="3" name="Content Placeholder 2"/>
          <p:cNvSpPr>
            <a:spLocks noGrp="1"/>
          </p:cNvSpPr>
          <p:nvPr>
            <p:ph idx="1"/>
          </p:nvPr>
        </p:nvSpPr>
        <p:spPr>
          <a:xfrm>
            <a:off x="1143000" y="2987039"/>
            <a:ext cx="10012680" cy="1950721"/>
          </a:xfrm>
        </p:spPr>
        <p:txBody>
          <a:bodyPr/>
          <a:lstStyle/>
          <a:p>
            <a:pPr marL="0" indent="0">
              <a:buNone/>
            </a:pPr>
            <a:r>
              <a:rPr lang="en-US" dirty="0"/>
              <a:t>No conflicts to report</a:t>
            </a:r>
          </a:p>
          <a:p>
            <a:endParaRPr lang="en-US" dirty="0"/>
          </a:p>
        </p:txBody>
      </p:sp>
      <p:pic>
        <p:nvPicPr>
          <p:cNvPr id="4" name="Grafik 2">
            <a:extLst>
              <a:ext uri="{FF2B5EF4-FFF2-40B4-BE49-F238E27FC236}">
                <a16:creationId xmlns:a16="http://schemas.microsoft.com/office/drawing/2014/main" id="{E5A435BA-DEE8-F04D-87C5-EE048AA448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805" y="204788"/>
            <a:ext cx="3505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72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570"/>
            <a:ext cx="10515600" cy="1512313"/>
          </a:xfrm>
        </p:spPr>
        <p:txBody>
          <a:bodyPr>
            <a:normAutofit fontScale="90000"/>
          </a:bodyPr>
          <a:lstStyle/>
          <a:p>
            <a:r>
              <a:rPr lang="en-US" dirty="0"/>
              <a:t>Given the “resource reality,” how do we meet the challenge of addressing the MH need in the context of expanding ART scale-up?</a:t>
            </a:r>
          </a:p>
        </p:txBody>
      </p:sp>
      <p:sp>
        <p:nvSpPr>
          <p:cNvPr id="3" name="Content Placeholder 2"/>
          <p:cNvSpPr>
            <a:spLocks noGrp="1"/>
          </p:cNvSpPr>
          <p:nvPr>
            <p:ph idx="1"/>
          </p:nvPr>
        </p:nvSpPr>
        <p:spPr>
          <a:xfrm>
            <a:off x="396240" y="2183434"/>
            <a:ext cx="11460479" cy="4351338"/>
          </a:xfrm>
        </p:spPr>
        <p:txBody>
          <a:bodyPr>
            <a:normAutofit/>
          </a:bodyPr>
          <a:lstStyle/>
          <a:p>
            <a:r>
              <a:rPr lang="en-US" dirty="0"/>
              <a:t>It will look different in different regions, depending on political will, advocacy,  and local policy</a:t>
            </a:r>
          </a:p>
          <a:p>
            <a:r>
              <a:rPr lang="en-US" dirty="0"/>
              <a:t>There is a spectrum of MH impairment and level of need in our populations</a:t>
            </a:r>
          </a:p>
          <a:p>
            <a:pPr lvl="1"/>
            <a:r>
              <a:rPr lang="en-US" dirty="0"/>
              <a:t>Most need minimal intervention; while some need greater intensity of intervention</a:t>
            </a:r>
          </a:p>
          <a:p>
            <a:r>
              <a:rPr lang="en-US" dirty="0"/>
              <a:t>We need more evidence-based “stepped interventions” with algorithms and tools for determining level of need. </a:t>
            </a:r>
          </a:p>
          <a:p>
            <a:endParaRPr lang="en-US" dirty="0"/>
          </a:p>
          <a:p>
            <a:pPr marL="0" indent="0" algn="ctr">
              <a:buNone/>
            </a:pPr>
            <a:r>
              <a:rPr lang="en-US" sz="3200" b="1" dirty="0"/>
              <a:t>**Cultural sensitivity of the care setting &amp; the service provision**</a:t>
            </a:r>
          </a:p>
          <a:p>
            <a:endParaRPr lang="en-US" dirty="0"/>
          </a:p>
        </p:txBody>
      </p:sp>
    </p:spTree>
    <p:extLst>
      <p:ext uri="{BB962C8B-B14F-4D97-AF65-F5344CB8AC3E}">
        <p14:creationId xmlns:p14="http://schemas.microsoft.com/office/powerpoint/2010/main" val="122336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4622-EA09-1944-813D-0EF67A1ECF72}"/>
              </a:ext>
            </a:extLst>
          </p:cNvPr>
          <p:cNvSpPr>
            <a:spLocks noGrp="1"/>
          </p:cNvSpPr>
          <p:nvPr>
            <p:ph type="title"/>
          </p:nvPr>
        </p:nvSpPr>
        <p:spPr>
          <a:xfrm>
            <a:off x="838200" y="2992"/>
            <a:ext cx="10515600" cy="1325563"/>
          </a:xfrm>
        </p:spPr>
        <p:txBody>
          <a:bodyPr/>
          <a:lstStyle/>
          <a:p>
            <a:r>
              <a:rPr lang="en-US" dirty="0"/>
              <a:t>Diversity and Tailoring</a:t>
            </a:r>
          </a:p>
        </p:txBody>
      </p:sp>
      <p:sp>
        <p:nvSpPr>
          <p:cNvPr id="4" name="TextBox 3">
            <a:extLst>
              <a:ext uri="{FF2B5EF4-FFF2-40B4-BE49-F238E27FC236}">
                <a16:creationId xmlns:a16="http://schemas.microsoft.com/office/drawing/2014/main" id="{AA7E9DCE-99BC-CC44-A713-CC2309EC1081}"/>
              </a:ext>
            </a:extLst>
          </p:cNvPr>
          <p:cNvSpPr txBox="1"/>
          <p:nvPr/>
        </p:nvSpPr>
        <p:spPr>
          <a:xfrm>
            <a:off x="98284" y="1174282"/>
            <a:ext cx="3137397" cy="707886"/>
          </a:xfrm>
          <a:prstGeom prst="rect">
            <a:avLst/>
          </a:prstGeom>
          <a:noFill/>
        </p:spPr>
        <p:txBody>
          <a:bodyPr wrap="none" rtlCol="0">
            <a:spAutoFit/>
          </a:bodyPr>
          <a:lstStyle/>
          <a:p>
            <a:r>
              <a:rPr lang="en-US" sz="2000" dirty="0"/>
              <a:t>An HIV+ mother of 3 in SSA, </a:t>
            </a:r>
          </a:p>
          <a:p>
            <a:r>
              <a:rPr lang="en-US" sz="2000" dirty="0"/>
              <a:t>suffering from PTSD</a:t>
            </a:r>
          </a:p>
        </p:txBody>
      </p:sp>
      <p:sp>
        <p:nvSpPr>
          <p:cNvPr id="5" name="TextBox 4">
            <a:extLst>
              <a:ext uri="{FF2B5EF4-FFF2-40B4-BE49-F238E27FC236}">
                <a16:creationId xmlns:a16="http://schemas.microsoft.com/office/drawing/2014/main" id="{9335F9A1-872E-A646-ABF3-F14EDBEB9F74}"/>
              </a:ext>
            </a:extLst>
          </p:cNvPr>
          <p:cNvSpPr txBox="1"/>
          <p:nvPr/>
        </p:nvSpPr>
        <p:spPr>
          <a:xfrm>
            <a:off x="98284" y="2368933"/>
            <a:ext cx="3305510" cy="1631216"/>
          </a:xfrm>
          <a:prstGeom prst="rect">
            <a:avLst/>
          </a:prstGeom>
          <a:noFill/>
        </p:spPr>
        <p:txBody>
          <a:bodyPr wrap="square" rtlCol="0">
            <a:spAutoFit/>
          </a:bodyPr>
          <a:lstStyle/>
          <a:p>
            <a:r>
              <a:rPr lang="en-US" sz="2000" dirty="0"/>
              <a:t>A young HIV- Black man in the</a:t>
            </a:r>
          </a:p>
          <a:p>
            <a:r>
              <a:rPr lang="en-US" sz="2000" dirty="0"/>
              <a:t>southern US kicked out of his </a:t>
            </a:r>
          </a:p>
          <a:p>
            <a:r>
              <a:rPr lang="en-US" sz="2000" dirty="0"/>
              <a:t>home due to his homosexual orientation, suffering from depression</a:t>
            </a:r>
          </a:p>
        </p:txBody>
      </p:sp>
      <p:sp>
        <p:nvSpPr>
          <p:cNvPr id="6" name="TextBox 5">
            <a:extLst>
              <a:ext uri="{FF2B5EF4-FFF2-40B4-BE49-F238E27FC236}">
                <a16:creationId xmlns:a16="http://schemas.microsoft.com/office/drawing/2014/main" id="{26FCDF94-23AD-534D-8BCC-56A41255B560}"/>
              </a:ext>
            </a:extLst>
          </p:cNvPr>
          <p:cNvSpPr txBox="1"/>
          <p:nvPr/>
        </p:nvSpPr>
        <p:spPr>
          <a:xfrm>
            <a:off x="34161" y="4390437"/>
            <a:ext cx="3782446" cy="1323439"/>
          </a:xfrm>
          <a:prstGeom prst="rect">
            <a:avLst/>
          </a:prstGeom>
          <a:noFill/>
        </p:spPr>
        <p:txBody>
          <a:bodyPr wrap="none" rtlCol="0">
            <a:spAutoFit/>
          </a:bodyPr>
          <a:lstStyle/>
          <a:p>
            <a:r>
              <a:rPr lang="en-US" sz="2000" dirty="0"/>
              <a:t>A 40-year old transgender woman </a:t>
            </a:r>
          </a:p>
          <a:p>
            <a:r>
              <a:rPr lang="en-US" sz="2000" dirty="0"/>
              <a:t>recently diagnosed with HIV, </a:t>
            </a:r>
          </a:p>
          <a:p>
            <a:r>
              <a:rPr lang="en-US" sz="2000" dirty="0"/>
              <a:t>suffering from an acute anxiety</a:t>
            </a:r>
          </a:p>
          <a:p>
            <a:r>
              <a:rPr lang="en-US" sz="2000" dirty="0"/>
              <a:t>disorder</a:t>
            </a:r>
          </a:p>
        </p:txBody>
      </p:sp>
      <p:sp>
        <p:nvSpPr>
          <p:cNvPr id="7" name="TextBox 6">
            <a:extLst>
              <a:ext uri="{FF2B5EF4-FFF2-40B4-BE49-F238E27FC236}">
                <a16:creationId xmlns:a16="http://schemas.microsoft.com/office/drawing/2014/main" id="{0FF0791F-F781-4D45-921B-3190755552BC}"/>
              </a:ext>
            </a:extLst>
          </p:cNvPr>
          <p:cNvSpPr txBox="1"/>
          <p:nvPr/>
        </p:nvSpPr>
        <p:spPr>
          <a:xfrm>
            <a:off x="2322084" y="5746641"/>
            <a:ext cx="4421531" cy="1015663"/>
          </a:xfrm>
          <a:prstGeom prst="rect">
            <a:avLst/>
          </a:prstGeom>
          <a:noFill/>
        </p:spPr>
        <p:txBody>
          <a:bodyPr wrap="none" rtlCol="0">
            <a:spAutoFit/>
          </a:bodyPr>
          <a:lstStyle/>
          <a:p>
            <a:r>
              <a:rPr lang="en-US" sz="2000" dirty="0"/>
              <a:t>A 28-year old heterosexual man in </a:t>
            </a:r>
          </a:p>
          <a:p>
            <a:r>
              <a:rPr lang="en-US" sz="2000" dirty="0"/>
              <a:t>Central Asia, coping with </a:t>
            </a:r>
            <a:r>
              <a:rPr lang="en-US" sz="2000" dirty="0" err="1"/>
              <a:t>opiod</a:t>
            </a:r>
            <a:r>
              <a:rPr lang="en-US" sz="2000" dirty="0"/>
              <a:t> addiction</a:t>
            </a:r>
          </a:p>
          <a:p>
            <a:r>
              <a:rPr lang="en-US" sz="2000" dirty="0"/>
              <a:t>(of unknown HIV status)</a:t>
            </a:r>
          </a:p>
        </p:txBody>
      </p:sp>
      <p:pic>
        <p:nvPicPr>
          <p:cNvPr id="8" name="Picture 8" descr="http://www.bayareapcit.org/wp-content/uploads/2012/12/adolescent-therapy-2-500x320.jpg">
            <a:extLst>
              <a:ext uri="{FF2B5EF4-FFF2-40B4-BE49-F238E27FC236}">
                <a16:creationId xmlns:a16="http://schemas.microsoft.com/office/drawing/2014/main" id="{6DF32CD2-90AB-4C43-9ACE-7F887C055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807" y="36993"/>
            <a:ext cx="2660197" cy="1702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atlantablackstar.com/wp-content/uploads/2014/01/Black_Teens.jpg">
            <a:extLst>
              <a:ext uri="{FF2B5EF4-FFF2-40B4-BE49-F238E27FC236}">
                <a16:creationId xmlns:a16="http://schemas.microsoft.com/office/drawing/2014/main" id="{60B4151E-653F-2B49-A7A6-DC7758E7687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99180" y="1753777"/>
            <a:ext cx="3220731" cy="1811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w-key old man closeup portrait with black background. Toned as old stype po">
            <a:extLst>
              <a:ext uri="{FF2B5EF4-FFF2-40B4-BE49-F238E27FC236}">
                <a16:creationId xmlns:a16="http://schemas.microsoft.com/office/drawing/2014/main" id="{7B5C0CC7-C540-764D-B555-51B97117226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81987" y="3622485"/>
            <a:ext cx="2563770" cy="1707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thumbs.dreamstime.com/z/old-asian-men-smoking-portrait-senior-adult-cigarette-90486319.jpg">
            <a:extLst>
              <a:ext uri="{FF2B5EF4-FFF2-40B4-BE49-F238E27FC236}">
                <a16:creationId xmlns:a16="http://schemas.microsoft.com/office/drawing/2014/main" id="{37D0E027-BA14-CE48-9906-E9695BB59E19}"/>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b="8460"/>
          <a:stretch/>
        </p:blipFill>
        <p:spPr bwMode="auto">
          <a:xfrm>
            <a:off x="9487501" y="5329673"/>
            <a:ext cx="2267981" cy="15283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utdoor Portrait Of Man In Countryside">
            <a:extLst>
              <a:ext uri="{FF2B5EF4-FFF2-40B4-BE49-F238E27FC236}">
                <a16:creationId xmlns:a16="http://schemas.microsoft.com/office/drawing/2014/main" id="{683DC136-4B38-1A42-BEE6-9810D042B1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021"/>
          <a:stretch/>
        </p:blipFill>
        <p:spPr bwMode="auto">
          <a:xfrm>
            <a:off x="7821675" y="4689599"/>
            <a:ext cx="1538222" cy="21684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s-media-cache-ak0.pinimg.com/originals/d6/b5/92/d6b592145919ad7b4cc95af041d40199.jpg">
            <a:extLst>
              <a:ext uri="{FF2B5EF4-FFF2-40B4-BE49-F238E27FC236}">
                <a16:creationId xmlns:a16="http://schemas.microsoft.com/office/drawing/2014/main" id="{AFA6E3F2-5BFA-774A-8BBB-8469508C5D8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903347" y="1251244"/>
            <a:ext cx="1866280" cy="1665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naturaltales.files.wordpress.com/2013/08/eepa_02754.jpg">
            <a:extLst>
              <a:ext uri="{FF2B5EF4-FFF2-40B4-BE49-F238E27FC236}">
                <a16:creationId xmlns:a16="http://schemas.microsoft.com/office/drawing/2014/main" id="{50250EA3-E562-E345-A894-71EFA82DBE4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081321" y="2929824"/>
            <a:ext cx="1711701" cy="25064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ownload Mature Woman Suffering From Memory Loss Stock Photo - Image ">
            <a:extLst>
              <a:ext uri="{FF2B5EF4-FFF2-40B4-BE49-F238E27FC236}">
                <a16:creationId xmlns:a16="http://schemas.microsoft.com/office/drawing/2014/main" id="{599CA361-E65D-3C4B-B791-E8652FDB03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9513" y="2940060"/>
            <a:ext cx="2359954" cy="157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4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thewellproject.org/sites/default/files/UU_960x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079" y="2381911"/>
            <a:ext cx="6387920" cy="4258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17705" y="47656"/>
            <a:ext cx="8931419" cy="923330"/>
          </a:xfrm>
          <a:prstGeom prst="rect">
            <a:avLst/>
          </a:prstGeom>
          <a:noFill/>
        </p:spPr>
        <p:txBody>
          <a:bodyPr wrap="none" rtlCol="0">
            <a:spAutoFit/>
          </a:bodyPr>
          <a:lstStyle/>
          <a:p>
            <a:r>
              <a:rPr lang="en-US" i="1" dirty="0"/>
              <a:t>“HIV made me feel unattractive and made me afraid to have sex with my husband, who is HIV</a:t>
            </a:r>
          </a:p>
          <a:p>
            <a:r>
              <a:rPr lang="en-US" i="1" dirty="0"/>
              <a:t>negative.  Since I learned about U=U, I have lost 20 pounds, I feel sexy, and my husband and</a:t>
            </a:r>
          </a:p>
          <a:p>
            <a:r>
              <a:rPr lang="en-US" i="1" dirty="0"/>
              <a:t>I are making up for all the times we missed.”</a:t>
            </a:r>
            <a:endParaRPr lang="en-US" dirty="0"/>
          </a:p>
        </p:txBody>
      </p:sp>
      <p:sp>
        <p:nvSpPr>
          <p:cNvPr id="5" name="TextBox 4">
            <a:extLst>
              <a:ext uri="{FF2B5EF4-FFF2-40B4-BE49-F238E27FC236}">
                <a16:creationId xmlns:a16="http://schemas.microsoft.com/office/drawing/2014/main" id="{D5CFBCF0-9A7C-E74A-A7A7-633FF2EC380C}"/>
              </a:ext>
            </a:extLst>
          </p:cNvPr>
          <p:cNvSpPr txBox="1"/>
          <p:nvPr/>
        </p:nvSpPr>
        <p:spPr>
          <a:xfrm>
            <a:off x="37566" y="1330512"/>
            <a:ext cx="6181564" cy="1477328"/>
          </a:xfrm>
          <a:prstGeom prst="rect">
            <a:avLst/>
          </a:prstGeom>
          <a:noFill/>
        </p:spPr>
        <p:txBody>
          <a:bodyPr wrap="none" rtlCol="0">
            <a:spAutoFit/>
          </a:bodyPr>
          <a:lstStyle/>
          <a:p>
            <a:r>
              <a:rPr lang="en-US" i="1" dirty="0"/>
              <a:t>“When I learned I was HIV+, I became </a:t>
            </a:r>
            <a:r>
              <a:rPr lang="en-US" b="1" i="1" dirty="0"/>
              <a:t>isolated and depressed</a:t>
            </a:r>
            <a:r>
              <a:rPr lang="en-US" i="1" dirty="0"/>
              <a:t>.</a:t>
            </a:r>
          </a:p>
          <a:p>
            <a:r>
              <a:rPr lang="en-US" i="1" dirty="0"/>
              <a:t>I went on medication, but knowing I had the virus made me </a:t>
            </a:r>
          </a:p>
          <a:p>
            <a:r>
              <a:rPr lang="en-US" i="1" dirty="0"/>
              <a:t>feel dirty and ashamed.  I stayed that way for seven years, </a:t>
            </a:r>
          </a:p>
          <a:p>
            <a:r>
              <a:rPr lang="en-US" i="1" dirty="0"/>
              <a:t>stigmatizing myself.  </a:t>
            </a:r>
            <a:r>
              <a:rPr lang="en-US" b="1" i="1" dirty="0"/>
              <a:t>U=U has given me my life back</a:t>
            </a:r>
            <a:r>
              <a:rPr lang="en-US" i="1" dirty="0"/>
              <a:t>.  Knowing </a:t>
            </a:r>
          </a:p>
          <a:p>
            <a:r>
              <a:rPr lang="en-US" i="1" dirty="0"/>
              <a:t>that I can’t infect anyone else has allowed me to forgive myself.”</a:t>
            </a:r>
          </a:p>
        </p:txBody>
      </p:sp>
      <p:sp>
        <p:nvSpPr>
          <p:cNvPr id="6" name="TextBox 5">
            <a:extLst>
              <a:ext uri="{FF2B5EF4-FFF2-40B4-BE49-F238E27FC236}">
                <a16:creationId xmlns:a16="http://schemas.microsoft.com/office/drawing/2014/main" id="{3926182D-CBFE-AD44-A07B-49B338B20E05}"/>
              </a:ext>
            </a:extLst>
          </p:cNvPr>
          <p:cNvSpPr txBox="1"/>
          <p:nvPr/>
        </p:nvSpPr>
        <p:spPr>
          <a:xfrm>
            <a:off x="6108791" y="951963"/>
            <a:ext cx="6221960" cy="1754326"/>
          </a:xfrm>
          <a:prstGeom prst="rect">
            <a:avLst/>
          </a:prstGeom>
          <a:noFill/>
        </p:spPr>
        <p:txBody>
          <a:bodyPr wrap="none" rtlCol="0">
            <a:spAutoFit/>
          </a:bodyPr>
          <a:lstStyle/>
          <a:p>
            <a:r>
              <a:rPr lang="en-US" i="1" dirty="0"/>
              <a:t>“It was only when I learned about U=U that I realized that I have</a:t>
            </a:r>
          </a:p>
          <a:p>
            <a:r>
              <a:rPr lang="en-US" i="1" dirty="0"/>
              <a:t> been living for all these years carrying this heavy weight.  </a:t>
            </a:r>
          </a:p>
          <a:p>
            <a:r>
              <a:rPr lang="en-US" i="1" dirty="0"/>
              <a:t>Because I took my meds, I kept on living.  </a:t>
            </a:r>
            <a:r>
              <a:rPr lang="en-US" b="1" i="1" dirty="0"/>
              <a:t>But inside I felt like I </a:t>
            </a:r>
          </a:p>
          <a:p>
            <a:r>
              <a:rPr lang="en-US" b="1" i="1" dirty="0"/>
              <a:t>was dying.</a:t>
            </a:r>
            <a:r>
              <a:rPr lang="en-US" i="1" dirty="0"/>
              <a:t>  And that made me afraid to get close to anyone else.</a:t>
            </a:r>
          </a:p>
          <a:p>
            <a:r>
              <a:rPr lang="en-US" b="1" i="1" dirty="0"/>
              <a:t>The night I heard about U=U</a:t>
            </a:r>
            <a:r>
              <a:rPr lang="en-US" i="1" dirty="0"/>
              <a:t>, I couldn’t stop crying.  </a:t>
            </a:r>
            <a:r>
              <a:rPr lang="en-US" b="1" i="1" dirty="0"/>
              <a:t>It was like </a:t>
            </a:r>
          </a:p>
          <a:p>
            <a:r>
              <a:rPr lang="en-US" b="1" i="1" dirty="0"/>
              <a:t>that burden I didn’t even realize I was carrying just fell away</a:t>
            </a:r>
            <a:r>
              <a:rPr lang="en-US" i="1" dirty="0"/>
              <a:t>.”</a:t>
            </a:r>
          </a:p>
        </p:txBody>
      </p:sp>
      <p:pic>
        <p:nvPicPr>
          <p:cNvPr id="4" name="Picture 3">
            <a:extLst>
              <a:ext uri="{FF2B5EF4-FFF2-40B4-BE49-F238E27FC236}">
                <a16:creationId xmlns:a16="http://schemas.microsoft.com/office/drawing/2014/main" id="{5466D8DF-9EBE-4845-BE62-A7D8D755B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2900680"/>
            <a:ext cx="1322070" cy="1762760"/>
          </a:xfrm>
          <a:prstGeom prst="rect">
            <a:avLst/>
          </a:prstGeom>
        </p:spPr>
      </p:pic>
      <p:pic>
        <p:nvPicPr>
          <p:cNvPr id="11" name="Picture 10">
            <a:extLst>
              <a:ext uri="{FF2B5EF4-FFF2-40B4-BE49-F238E27FC236}">
                <a16:creationId xmlns:a16="http://schemas.microsoft.com/office/drawing/2014/main" id="{BCE64CCA-BF58-9047-BD8B-F6AEDFC32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90940"/>
            <a:ext cx="2756079" cy="2067059"/>
          </a:xfrm>
          <a:prstGeom prst="rect">
            <a:avLst/>
          </a:prstGeom>
        </p:spPr>
      </p:pic>
      <p:pic>
        <p:nvPicPr>
          <p:cNvPr id="18702" name="Content Placeholder 18701">
            <a:extLst>
              <a:ext uri="{FF2B5EF4-FFF2-40B4-BE49-F238E27FC236}">
                <a16:creationId xmlns:a16="http://schemas.microsoft.com/office/drawing/2014/main" id="{3F1E8348-0B9C-324C-A2AE-0E3B224B443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278710" y="4675505"/>
            <a:ext cx="2888101" cy="2166076"/>
          </a:xfrm>
        </p:spPr>
      </p:pic>
      <p:pic>
        <p:nvPicPr>
          <p:cNvPr id="18704" name="Picture 18703">
            <a:extLst>
              <a:ext uri="{FF2B5EF4-FFF2-40B4-BE49-F238E27FC236}">
                <a16:creationId xmlns:a16="http://schemas.microsoft.com/office/drawing/2014/main" id="{89839313-10A8-FD43-96A0-41403B570E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2804160"/>
            <a:ext cx="1459230" cy="1945640"/>
          </a:xfrm>
          <a:prstGeom prst="rect">
            <a:avLst/>
          </a:prstGeom>
        </p:spPr>
      </p:pic>
      <p:sp>
        <p:nvSpPr>
          <p:cNvPr id="18705" name="TextBox 18704">
            <a:extLst>
              <a:ext uri="{FF2B5EF4-FFF2-40B4-BE49-F238E27FC236}">
                <a16:creationId xmlns:a16="http://schemas.microsoft.com/office/drawing/2014/main" id="{DF6E8DCD-7DA2-9141-8540-C85C65AA686F}"/>
              </a:ext>
            </a:extLst>
          </p:cNvPr>
          <p:cNvSpPr txBox="1"/>
          <p:nvPr/>
        </p:nvSpPr>
        <p:spPr>
          <a:xfrm>
            <a:off x="152400" y="213360"/>
            <a:ext cx="2955322" cy="800219"/>
          </a:xfrm>
          <a:prstGeom prst="rect">
            <a:avLst/>
          </a:prstGeom>
          <a:noFill/>
        </p:spPr>
        <p:txBody>
          <a:bodyPr wrap="square" rtlCol="0">
            <a:spAutoFit/>
          </a:bodyPr>
          <a:lstStyle/>
          <a:p>
            <a:r>
              <a:rPr lang="en-US" sz="4600" b="1" dirty="0">
                <a:solidFill>
                  <a:srgbClr val="7030A0"/>
                </a:solidFill>
              </a:rPr>
              <a:t>RESILIENCE</a:t>
            </a:r>
          </a:p>
        </p:txBody>
      </p:sp>
    </p:spTree>
    <p:extLst>
      <p:ext uri="{BB962C8B-B14F-4D97-AF65-F5344CB8AC3E}">
        <p14:creationId xmlns:p14="http://schemas.microsoft.com/office/powerpoint/2010/main" val="1289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75"/>
            <a:ext cx="10515600" cy="1325563"/>
          </a:xfrm>
        </p:spPr>
        <p:txBody>
          <a:bodyPr>
            <a:normAutofit/>
          </a:bodyPr>
          <a:lstStyle/>
          <a:p>
            <a:r>
              <a:rPr lang="en-US" dirty="0"/>
              <a:t>Why focus on mental health in the context of HIV prevention and care? </a:t>
            </a:r>
          </a:p>
        </p:txBody>
      </p:sp>
      <p:sp>
        <p:nvSpPr>
          <p:cNvPr id="3" name="Content Placeholder 2"/>
          <p:cNvSpPr>
            <a:spLocks noGrp="1"/>
          </p:cNvSpPr>
          <p:nvPr>
            <p:ph idx="1"/>
          </p:nvPr>
        </p:nvSpPr>
        <p:spPr>
          <a:xfrm>
            <a:off x="640080" y="1932305"/>
            <a:ext cx="6162964" cy="4351338"/>
          </a:xfrm>
        </p:spPr>
        <p:txBody>
          <a:bodyPr>
            <a:normAutofit/>
          </a:bodyPr>
          <a:lstStyle/>
          <a:p>
            <a:r>
              <a:rPr lang="en-US" sz="2200" dirty="0"/>
              <a:t>Significant gaps along HIV care continuum </a:t>
            </a:r>
          </a:p>
          <a:p>
            <a:r>
              <a:rPr lang="en-US" sz="2200" dirty="0"/>
              <a:t>Mental health problems and disorders influence every step</a:t>
            </a:r>
          </a:p>
          <a:p>
            <a:r>
              <a:rPr lang="en-US" sz="2200" dirty="0"/>
              <a:t>People at risk for – and those living with HIV - have significantly higher rates of mental health symptoms and disorders  </a:t>
            </a:r>
          </a:p>
          <a:p>
            <a:r>
              <a:rPr lang="en-US" sz="2200" dirty="0"/>
              <a:t>If we do not address mental health, unlikely to achieve “90-90-90” goals or end the HIV epidemic</a:t>
            </a:r>
          </a:p>
          <a:p>
            <a:r>
              <a:rPr lang="en-US" sz="2200" dirty="0"/>
              <a:t>The human right to health means that everyone has the right to the highest attainable standard of physical AND </a:t>
            </a:r>
            <a:r>
              <a:rPr lang="en-US" sz="2200" b="1" dirty="0"/>
              <a:t>mental health</a:t>
            </a:r>
            <a:endParaRPr lang="en-US" b="1" dirty="0"/>
          </a:p>
        </p:txBody>
      </p:sp>
      <p:pic>
        <p:nvPicPr>
          <p:cNvPr id="5" name="Picture 4"/>
          <p:cNvPicPr>
            <a:picLocks noChangeAspect="1"/>
          </p:cNvPicPr>
          <p:nvPr/>
        </p:nvPicPr>
        <p:blipFill rotWithShape="1">
          <a:blip r:embed="rId3"/>
          <a:srcRect t="16931"/>
          <a:stretch/>
        </p:blipFill>
        <p:spPr>
          <a:xfrm>
            <a:off x="6705600" y="1600444"/>
            <a:ext cx="5486400" cy="2211712"/>
          </a:xfrm>
          <a:prstGeom prst="rect">
            <a:avLst/>
          </a:prstGeom>
        </p:spPr>
      </p:pic>
      <p:pic>
        <p:nvPicPr>
          <p:cNvPr id="8" name="Picture 7"/>
          <p:cNvPicPr>
            <a:picLocks noChangeAspect="1"/>
          </p:cNvPicPr>
          <p:nvPr/>
        </p:nvPicPr>
        <p:blipFill rotWithShape="1">
          <a:blip r:embed="rId4"/>
          <a:srcRect l="9296"/>
          <a:stretch/>
        </p:blipFill>
        <p:spPr>
          <a:xfrm>
            <a:off x="7001164" y="3812156"/>
            <a:ext cx="4976388" cy="1633452"/>
          </a:xfrm>
          <a:prstGeom prst="rect">
            <a:avLst/>
          </a:prstGeom>
        </p:spPr>
      </p:pic>
    </p:spTree>
    <p:extLst>
      <p:ext uri="{BB962C8B-B14F-4D97-AF65-F5344CB8AC3E}">
        <p14:creationId xmlns:p14="http://schemas.microsoft.com/office/powerpoint/2010/main" val="1878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568" y="464063"/>
            <a:ext cx="9328842" cy="702887"/>
          </a:xfrm>
        </p:spPr>
        <p:txBody>
          <a:bodyPr>
            <a:noAutofit/>
          </a:bodyPr>
          <a:lstStyle/>
          <a:p>
            <a:pPr algn="ctr"/>
            <a:r>
              <a:rPr lang="en-AU" sz="3600" dirty="0"/>
              <a:t>Global burden of mental, neurological, and substance use disorders</a:t>
            </a:r>
            <a:br>
              <a:rPr lang="en-AU" sz="3600" dirty="0"/>
            </a:br>
            <a:r>
              <a:rPr lang="en-AU" sz="3000" dirty="0">
                <a:solidFill>
                  <a:schemeClr val="tx1"/>
                </a:solidFill>
              </a:rPr>
              <a:t>[Disability Adjusted Life Years (DALYs) by Age]</a:t>
            </a:r>
          </a:p>
        </p:txBody>
      </p:sp>
      <p:graphicFrame>
        <p:nvGraphicFramePr>
          <p:cNvPr id="6" name="Object 5"/>
          <p:cNvGraphicFramePr>
            <a:graphicFrameLocks/>
          </p:cNvGraphicFramePr>
          <p:nvPr>
            <p:extLst>
              <p:ext uri="{D42A27DB-BD31-4B8C-83A1-F6EECF244321}">
                <p14:modId xmlns:p14="http://schemas.microsoft.com/office/powerpoint/2010/main" val="1166958675"/>
              </p:ext>
            </p:extLst>
          </p:nvPr>
        </p:nvGraphicFramePr>
        <p:xfrm>
          <a:off x="1316038" y="1496695"/>
          <a:ext cx="9486900" cy="5160963"/>
        </p:xfrm>
        <a:graphic>
          <a:graphicData uri="http://schemas.openxmlformats.org/presentationml/2006/ole">
            <mc:AlternateContent xmlns:mc="http://schemas.openxmlformats.org/markup-compatibility/2006">
              <mc:Choice xmlns:v="urn:schemas-microsoft-com:vml" Requires="v">
                <p:oleObj spid="_x0000_s18591" name="Worksheet" r:id="rId4" imgW="5956300" imgH="2946400" progId="Excel.Sheet.8">
                  <p:embed/>
                </p:oleObj>
              </mc:Choice>
              <mc:Fallback>
                <p:oleObj name="Worksheet" r:id="rId4" imgW="5956300" imgH="2946400" progId="Excel.Sheet.8">
                  <p:embed/>
                  <p:pic>
                    <p:nvPicPr>
                      <p:cNvPr id="6" name="Object 5"/>
                      <p:cNvPicPr>
                        <a:picLocks noChangeArrowheads="1"/>
                      </p:cNvPicPr>
                      <p:nvPr/>
                    </p:nvPicPr>
                    <p:blipFill>
                      <a:blip r:embed="rId5"/>
                      <a:srcRect/>
                      <a:stretch>
                        <a:fillRect/>
                      </a:stretch>
                    </p:blipFill>
                    <p:spPr bwMode="auto">
                      <a:xfrm>
                        <a:off x="1316038" y="1496695"/>
                        <a:ext cx="9486900" cy="5160963"/>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6A62CBE7-9208-8B4F-851E-4D86C03CAF26}"/>
              </a:ext>
            </a:extLst>
          </p:cNvPr>
          <p:cNvSpPr txBox="1"/>
          <p:nvPr/>
        </p:nvSpPr>
        <p:spPr>
          <a:xfrm>
            <a:off x="5171445" y="3184612"/>
            <a:ext cx="5236729" cy="923330"/>
          </a:xfrm>
          <a:prstGeom prst="rect">
            <a:avLst/>
          </a:prstGeom>
          <a:noFill/>
        </p:spPr>
        <p:txBody>
          <a:bodyPr wrap="square" rtlCol="0">
            <a:spAutoFit/>
          </a:bodyPr>
          <a:lstStyle/>
          <a:p>
            <a:pPr algn="ctr"/>
            <a:r>
              <a:rPr lang="en-GB" b="1" dirty="0"/>
              <a:t>Excess deaths among persons with MNS disorders</a:t>
            </a:r>
          </a:p>
          <a:p>
            <a:pPr algn="ctr"/>
            <a:r>
              <a:rPr lang="en-GB" b="1" dirty="0"/>
              <a:t>Life span often 15 to 20 years shorter</a:t>
            </a:r>
          </a:p>
          <a:p>
            <a:endParaRPr lang="en-US" dirty="0"/>
          </a:p>
        </p:txBody>
      </p:sp>
      <p:sp>
        <p:nvSpPr>
          <p:cNvPr id="3" name="TextBox 2">
            <a:extLst>
              <a:ext uri="{FF2B5EF4-FFF2-40B4-BE49-F238E27FC236}">
                <a16:creationId xmlns:a16="http://schemas.microsoft.com/office/drawing/2014/main" id="{7B5BA7BA-84C6-1844-803A-22F1BAE92C22}"/>
              </a:ext>
            </a:extLst>
          </p:cNvPr>
          <p:cNvSpPr txBox="1"/>
          <p:nvPr/>
        </p:nvSpPr>
        <p:spPr>
          <a:xfrm>
            <a:off x="2871282" y="1596056"/>
            <a:ext cx="4936031" cy="646331"/>
          </a:xfrm>
          <a:prstGeom prst="rect">
            <a:avLst/>
          </a:prstGeom>
          <a:noFill/>
        </p:spPr>
        <p:txBody>
          <a:bodyPr wrap="none" rtlCol="0">
            <a:spAutoFit/>
          </a:bodyPr>
          <a:lstStyle/>
          <a:p>
            <a:r>
              <a:rPr lang="en-US" b="1" dirty="0"/>
              <a:t>Notice the similarity in age burden relative to the</a:t>
            </a:r>
          </a:p>
          <a:p>
            <a:r>
              <a:rPr lang="en-US" b="1" dirty="0"/>
              <a:t>age burden for HIV</a:t>
            </a:r>
          </a:p>
        </p:txBody>
      </p:sp>
      <p:sp>
        <p:nvSpPr>
          <p:cNvPr id="10" name="TextBox 9">
            <a:extLst/>
          </p:cNvPr>
          <p:cNvSpPr txBox="1"/>
          <p:nvPr/>
        </p:nvSpPr>
        <p:spPr>
          <a:xfrm>
            <a:off x="1408568" y="6581725"/>
            <a:ext cx="10207029" cy="338554"/>
          </a:xfrm>
          <a:prstGeom prst="rect">
            <a:avLst/>
          </a:prstGeom>
          <a:noFill/>
        </p:spPr>
        <p:txBody>
          <a:bodyPr wrap="square" rtlCol="0">
            <a:spAutoFit/>
          </a:bodyPr>
          <a:lstStyle/>
          <a:p>
            <a:r>
              <a:rPr lang="en-US" sz="1600" dirty="0">
                <a:solidFill>
                  <a:schemeClr val="bg1">
                    <a:lumMod val="50000"/>
                  </a:schemeClr>
                </a:solidFill>
              </a:rPr>
              <a:t>Source: </a:t>
            </a:r>
            <a:r>
              <a:rPr lang="en-US" sz="1600" dirty="0" err="1">
                <a:solidFill>
                  <a:schemeClr val="bg1">
                    <a:lumMod val="50000"/>
                  </a:schemeClr>
                </a:solidFill>
              </a:rPr>
              <a:t>Whiteford</a:t>
            </a:r>
            <a:r>
              <a:rPr lang="en-US" sz="1600" dirty="0">
                <a:solidFill>
                  <a:schemeClr val="bg1">
                    <a:lumMod val="50000"/>
                  </a:schemeClr>
                </a:solidFill>
              </a:rPr>
              <a:t> et al, Lancet, 2016</a:t>
            </a:r>
          </a:p>
        </p:txBody>
      </p:sp>
      <p:sp>
        <p:nvSpPr>
          <p:cNvPr id="4" name="TextBox 3">
            <a:extLst>
              <a:ext uri="{FF2B5EF4-FFF2-40B4-BE49-F238E27FC236}">
                <a16:creationId xmlns:a16="http://schemas.microsoft.com/office/drawing/2014/main" id="{257150E0-26F3-FB42-9374-770CBB2CFCC2}"/>
              </a:ext>
            </a:extLst>
          </p:cNvPr>
          <p:cNvSpPr txBox="1"/>
          <p:nvPr/>
        </p:nvSpPr>
        <p:spPr>
          <a:xfrm>
            <a:off x="3135077" y="2227941"/>
            <a:ext cx="5242012" cy="646331"/>
          </a:xfrm>
          <a:prstGeom prst="rect">
            <a:avLst/>
          </a:prstGeom>
          <a:noFill/>
        </p:spPr>
        <p:txBody>
          <a:bodyPr wrap="none" rtlCol="0">
            <a:spAutoFit/>
          </a:bodyPr>
          <a:lstStyle/>
          <a:p>
            <a:r>
              <a:rPr lang="en-US" b="1" dirty="0"/>
              <a:t>Among adolescents and young adults living with HIV:</a:t>
            </a:r>
          </a:p>
          <a:p>
            <a:r>
              <a:rPr lang="en-US" b="1" dirty="0"/>
              <a:t>&gt;60% have some type of mental health disorder </a:t>
            </a:r>
          </a:p>
        </p:txBody>
      </p:sp>
    </p:spTree>
    <p:extLst>
      <p:ext uri="{BB962C8B-B14F-4D97-AF65-F5344CB8AC3E}">
        <p14:creationId xmlns:p14="http://schemas.microsoft.com/office/powerpoint/2010/main" val="1352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70C0"/>
                </a:solidFill>
              </a:rPr>
              <a:t>Mental Health and HIV Prevention</a:t>
            </a:r>
          </a:p>
        </p:txBody>
      </p:sp>
    </p:spTree>
    <p:extLst>
      <p:ext uri="{BB962C8B-B14F-4D97-AF65-F5344CB8AC3E}">
        <p14:creationId xmlns:p14="http://schemas.microsoft.com/office/powerpoint/2010/main" val="290318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59289" cy="1325563"/>
          </a:xfrm>
        </p:spPr>
        <p:txBody>
          <a:bodyPr/>
          <a:lstStyle/>
          <a:p>
            <a:r>
              <a:rPr lang="en-US" dirty="0"/>
              <a:t>Mental illness is a risk factor for HIV acquisition</a:t>
            </a:r>
          </a:p>
        </p:txBody>
      </p:sp>
      <p:sp>
        <p:nvSpPr>
          <p:cNvPr id="3" name="Content Placeholder 2"/>
          <p:cNvSpPr>
            <a:spLocks noGrp="1"/>
          </p:cNvSpPr>
          <p:nvPr>
            <p:ph idx="1"/>
          </p:nvPr>
        </p:nvSpPr>
        <p:spPr/>
        <p:txBody>
          <a:bodyPr/>
          <a:lstStyle/>
          <a:p>
            <a:r>
              <a:rPr lang="en-US" dirty="0"/>
              <a:t>Mental illness contributes 4 to 10X increased risk for acquiring HIV</a:t>
            </a:r>
          </a:p>
          <a:p>
            <a:pPr lvl="1"/>
            <a:r>
              <a:rPr lang="en-US" dirty="0"/>
              <a:t>HIV prevalence in US people with SMI: 2% - 6%</a:t>
            </a:r>
          </a:p>
          <a:p>
            <a:pPr lvl="1"/>
            <a:r>
              <a:rPr lang="en-US" dirty="0"/>
              <a:t>HIV prevalence in US general population: ~0.5% </a:t>
            </a:r>
          </a:p>
          <a:p>
            <a:r>
              <a:rPr lang="en-US" u="sng" dirty="0"/>
              <a:t>Co-morbidities</a:t>
            </a:r>
            <a:r>
              <a:rPr lang="en-US" dirty="0"/>
              <a:t>: Mood disorders + alcohol/substance use + other conditions contribute even higher risk </a:t>
            </a:r>
          </a:p>
        </p:txBody>
      </p:sp>
      <p:sp>
        <p:nvSpPr>
          <p:cNvPr id="4" name="TextBox 3">
            <a:extLst/>
          </p:cNvPr>
          <p:cNvSpPr txBox="1"/>
          <p:nvPr/>
        </p:nvSpPr>
        <p:spPr>
          <a:xfrm>
            <a:off x="838199" y="6349223"/>
            <a:ext cx="10207029" cy="338554"/>
          </a:xfrm>
          <a:prstGeom prst="rect">
            <a:avLst/>
          </a:prstGeom>
          <a:noFill/>
        </p:spPr>
        <p:txBody>
          <a:bodyPr wrap="square" rtlCol="0">
            <a:spAutoFit/>
          </a:bodyPr>
          <a:lstStyle/>
          <a:p>
            <a:r>
              <a:rPr lang="en-US" sz="1600" dirty="0">
                <a:solidFill>
                  <a:schemeClr val="bg1">
                    <a:lumMod val="50000"/>
                  </a:schemeClr>
                </a:solidFill>
              </a:rPr>
              <a:t>Source: CDC, 2016; Hughes et al , Lancet Psychiatry, 2016;  </a:t>
            </a:r>
            <a:r>
              <a:rPr lang="en-US" sz="1600" dirty="0" err="1">
                <a:solidFill>
                  <a:schemeClr val="bg1">
                    <a:lumMod val="50000"/>
                  </a:schemeClr>
                </a:solidFill>
              </a:rPr>
              <a:t>Hobkirk</a:t>
            </a:r>
            <a:r>
              <a:rPr lang="en-US" sz="1600" dirty="0">
                <a:solidFill>
                  <a:schemeClr val="bg1">
                    <a:lumMod val="50000"/>
                  </a:schemeClr>
                </a:solidFill>
              </a:rPr>
              <a:t> et al, Current HIV/AIDS Report 2015</a:t>
            </a:r>
          </a:p>
        </p:txBody>
      </p:sp>
    </p:spTree>
    <p:extLst>
      <p:ext uri="{BB962C8B-B14F-4D97-AF65-F5344CB8AC3E}">
        <p14:creationId xmlns:p14="http://schemas.microsoft.com/office/powerpoint/2010/main" val="266979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6F04-5E8B-2E43-B0A2-B97936749CA0}"/>
              </a:ext>
            </a:extLst>
          </p:cNvPr>
          <p:cNvSpPr>
            <a:spLocks noGrp="1"/>
          </p:cNvSpPr>
          <p:nvPr>
            <p:ph type="title"/>
          </p:nvPr>
        </p:nvSpPr>
        <p:spPr/>
        <p:txBody>
          <a:bodyPr/>
          <a:lstStyle/>
          <a:p>
            <a:r>
              <a:rPr lang="en-US" dirty="0" err="1"/>
              <a:t>Syndemic</a:t>
            </a:r>
            <a:endParaRPr lang="en-US" dirty="0"/>
          </a:p>
        </p:txBody>
      </p:sp>
      <p:sp>
        <p:nvSpPr>
          <p:cNvPr id="3" name="Content Placeholder 2">
            <a:extLst>
              <a:ext uri="{FF2B5EF4-FFF2-40B4-BE49-F238E27FC236}">
                <a16:creationId xmlns:a16="http://schemas.microsoft.com/office/drawing/2014/main" id="{F4E92CAE-D94D-0342-B2D2-EB0547F8CE0A}"/>
              </a:ext>
            </a:extLst>
          </p:cNvPr>
          <p:cNvSpPr>
            <a:spLocks noGrp="1"/>
          </p:cNvSpPr>
          <p:nvPr>
            <p:ph idx="1"/>
          </p:nvPr>
        </p:nvSpPr>
        <p:spPr/>
        <p:txBody>
          <a:bodyPr>
            <a:normAutofit/>
          </a:bodyPr>
          <a:lstStyle/>
          <a:p>
            <a:r>
              <a:rPr lang="en-US" dirty="0"/>
              <a:t>A set of linked health problems involving </a:t>
            </a:r>
            <a:r>
              <a:rPr lang="en-US" b="1" dirty="0"/>
              <a:t>two or more afflictions</a:t>
            </a:r>
            <a:r>
              <a:rPr lang="en-US" dirty="0"/>
              <a:t>, </a:t>
            </a:r>
            <a:r>
              <a:rPr lang="en-US" b="1" dirty="0"/>
              <a:t>interacting synergistically</a:t>
            </a:r>
            <a:r>
              <a:rPr lang="en-US" dirty="0"/>
              <a:t>, and contributing to </a:t>
            </a:r>
            <a:r>
              <a:rPr lang="en-US" b="1" dirty="0"/>
              <a:t>excess burden of disease</a:t>
            </a:r>
            <a:r>
              <a:rPr lang="en-US" dirty="0"/>
              <a:t> in a population</a:t>
            </a:r>
          </a:p>
          <a:p>
            <a:r>
              <a:rPr lang="en-US" dirty="0" err="1"/>
              <a:t>Syndemic</a:t>
            </a:r>
            <a:r>
              <a:rPr lang="en-US" dirty="0"/>
              <a:t> research focuses on </a:t>
            </a:r>
            <a:r>
              <a:rPr lang="en-US" b="1" dirty="0"/>
              <a:t>communities experiencing co-occurring epidemics</a:t>
            </a:r>
            <a:r>
              <a:rPr lang="en-US" dirty="0"/>
              <a:t> that additively increase </a:t>
            </a:r>
            <a:r>
              <a:rPr lang="en-US" b="1" dirty="0"/>
              <a:t>negative health consequences</a:t>
            </a:r>
            <a:r>
              <a:rPr lang="en-US" dirty="0"/>
              <a:t>.  </a:t>
            </a:r>
          </a:p>
        </p:txBody>
      </p:sp>
    </p:spTree>
    <p:extLst>
      <p:ext uri="{BB962C8B-B14F-4D97-AF65-F5344CB8AC3E}">
        <p14:creationId xmlns:p14="http://schemas.microsoft.com/office/powerpoint/2010/main" val="55058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76443"/>
            <a:ext cx="11451772" cy="1325563"/>
          </a:xfrm>
        </p:spPr>
        <p:txBody>
          <a:bodyPr>
            <a:normAutofit fontScale="90000"/>
          </a:bodyPr>
          <a:lstStyle/>
          <a:p>
            <a:r>
              <a:rPr lang="en-US" sz="5000" b="1" dirty="0" err="1"/>
              <a:t>Syndemic</a:t>
            </a:r>
            <a:r>
              <a:rPr lang="en-US" sz="5000" b="1" dirty="0"/>
              <a:t> Example</a:t>
            </a:r>
            <a:r>
              <a:rPr lang="en-US" b="1" dirty="0"/>
              <a:t>:  </a:t>
            </a:r>
            <a:br>
              <a:rPr lang="en-US" dirty="0"/>
            </a:br>
            <a:r>
              <a:rPr lang="en-US" dirty="0"/>
              <a:t>Multiple co-occurring conditions magnify HIV risk</a:t>
            </a:r>
          </a:p>
        </p:txBody>
      </p:sp>
      <p:sp>
        <p:nvSpPr>
          <p:cNvPr id="3" name="Content Placeholder 2"/>
          <p:cNvSpPr>
            <a:spLocks noGrp="1"/>
          </p:cNvSpPr>
          <p:nvPr>
            <p:ph idx="1"/>
          </p:nvPr>
        </p:nvSpPr>
        <p:spPr>
          <a:xfrm>
            <a:off x="7772400" y="1690688"/>
            <a:ext cx="3933732" cy="4486275"/>
          </a:xfrm>
        </p:spPr>
        <p:txBody>
          <a:bodyPr>
            <a:normAutofit/>
          </a:bodyPr>
          <a:lstStyle/>
          <a:p>
            <a:r>
              <a:rPr lang="en-US" sz="2400" dirty="0"/>
              <a:t>4295 MSM from 6 US cities</a:t>
            </a:r>
          </a:p>
          <a:p>
            <a:r>
              <a:rPr lang="en-US" sz="2400" dirty="0"/>
              <a:t>Co-occurring conditions </a:t>
            </a:r>
          </a:p>
          <a:p>
            <a:pPr lvl="1"/>
            <a:r>
              <a:rPr lang="en-US" sz="2000" dirty="0"/>
              <a:t>Depressive symptoms</a:t>
            </a:r>
          </a:p>
          <a:p>
            <a:pPr lvl="1"/>
            <a:r>
              <a:rPr lang="en-US" sz="2000" dirty="0"/>
              <a:t>Heavy alcohol use</a:t>
            </a:r>
          </a:p>
          <a:p>
            <a:pPr lvl="1"/>
            <a:r>
              <a:rPr lang="en-US" sz="2000" dirty="0"/>
              <a:t>Stimulant use</a:t>
            </a:r>
          </a:p>
          <a:p>
            <a:pPr lvl="1"/>
            <a:r>
              <a:rPr lang="en-US" sz="2000" dirty="0"/>
              <a:t>Poly drug use</a:t>
            </a:r>
          </a:p>
          <a:p>
            <a:pPr lvl="1"/>
            <a:r>
              <a:rPr lang="en-US" sz="2000" dirty="0"/>
              <a:t>Childhood sexual abuse </a:t>
            </a:r>
          </a:p>
          <a:p>
            <a:pPr marL="457200" lvl="1" indent="0">
              <a:buNone/>
            </a:pPr>
            <a:endParaRPr lang="en-US" sz="2000" dirty="0"/>
          </a:p>
          <a:p>
            <a:pPr marL="0" lvl="1" indent="0" algn="ctr">
              <a:spcBef>
                <a:spcPts val="1000"/>
              </a:spcBef>
              <a:buNone/>
            </a:pPr>
            <a:r>
              <a:rPr lang="en-US" b="1" dirty="0">
                <a:solidFill>
                  <a:schemeClr val="accent6"/>
                </a:solidFill>
              </a:rPr>
              <a:t>Probability of staying HIV negative goes down as number of conditions increases</a:t>
            </a:r>
          </a:p>
          <a:p>
            <a:pPr marL="457200" lvl="1" indent="0">
              <a:buNone/>
            </a:pPr>
            <a:endParaRPr lang="en-US" sz="2000" dirty="0"/>
          </a:p>
          <a:p>
            <a:pPr lvl="1"/>
            <a:endParaRPr lang="en-US" sz="2000" dirty="0"/>
          </a:p>
          <a:p>
            <a:pPr lvl="1"/>
            <a:endParaRPr lang="en-US" sz="2000" dirty="0"/>
          </a:p>
          <a:p>
            <a:endParaRPr lang="en-US" sz="2400" dirty="0"/>
          </a:p>
          <a:p>
            <a:endParaRPr lang="en-US" sz="2400" dirty="0"/>
          </a:p>
        </p:txBody>
      </p:sp>
      <p:pic>
        <p:nvPicPr>
          <p:cNvPr id="4" name="Shape 181"/>
          <p:cNvPicPr preferRelativeResize="0"/>
          <p:nvPr/>
        </p:nvPicPr>
        <p:blipFill rotWithShape="1">
          <a:blip r:embed="rId3">
            <a:alphaModFix/>
          </a:blip>
          <a:srcRect l="6319" t="5722" r="4346" b="3013"/>
          <a:stretch/>
        </p:blipFill>
        <p:spPr>
          <a:xfrm>
            <a:off x="1222218" y="1792586"/>
            <a:ext cx="5423026" cy="4110273"/>
          </a:xfrm>
          <a:prstGeom prst="rect">
            <a:avLst/>
          </a:prstGeom>
          <a:noFill/>
          <a:ln>
            <a:noFill/>
          </a:ln>
        </p:spPr>
      </p:pic>
      <p:sp>
        <p:nvSpPr>
          <p:cNvPr id="5" name="TextBox 4"/>
          <p:cNvSpPr txBox="1"/>
          <p:nvPr/>
        </p:nvSpPr>
        <p:spPr>
          <a:xfrm>
            <a:off x="6437014" y="2308633"/>
            <a:ext cx="1294646" cy="338554"/>
          </a:xfrm>
          <a:prstGeom prst="rect">
            <a:avLst/>
          </a:prstGeom>
          <a:solidFill>
            <a:schemeClr val="bg1"/>
          </a:solidFill>
        </p:spPr>
        <p:txBody>
          <a:bodyPr wrap="square" rtlCol="0">
            <a:spAutoFit/>
          </a:bodyPr>
          <a:lstStyle/>
          <a:p>
            <a:r>
              <a:rPr lang="en-US" sz="1600" b="1" dirty="0">
                <a:solidFill>
                  <a:schemeClr val="accent6"/>
                </a:solidFill>
              </a:rPr>
              <a:t>0 conditions</a:t>
            </a:r>
          </a:p>
        </p:txBody>
      </p:sp>
      <p:sp>
        <p:nvSpPr>
          <p:cNvPr id="6" name="TextBox 5"/>
          <p:cNvSpPr txBox="1"/>
          <p:nvPr/>
        </p:nvSpPr>
        <p:spPr>
          <a:xfrm>
            <a:off x="6464174" y="2673919"/>
            <a:ext cx="1294646" cy="338554"/>
          </a:xfrm>
          <a:prstGeom prst="rect">
            <a:avLst/>
          </a:prstGeom>
          <a:solidFill>
            <a:schemeClr val="bg1"/>
          </a:solidFill>
        </p:spPr>
        <p:txBody>
          <a:bodyPr wrap="square" rtlCol="0">
            <a:spAutoFit/>
          </a:bodyPr>
          <a:lstStyle/>
          <a:p>
            <a:r>
              <a:rPr lang="en-US" sz="1600" b="1" dirty="0">
                <a:solidFill>
                  <a:schemeClr val="accent6"/>
                </a:solidFill>
              </a:rPr>
              <a:t>1 condition</a:t>
            </a:r>
          </a:p>
        </p:txBody>
      </p:sp>
      <p:sp>
        <p:nvSpPr>
          <p:cNvPr id="7" name="TextBox 6"/>
          <p:cNvSpPr txBox="1"/>
          <p:nvPr/>
        </p:nvSpPr>
        <p:spPr>
          <a:xfrm>
            <a:off x="6477754" y="3444343"/>
            <a:ext cx="1294646" cy="338554"/>
          </a:xfrm>
          <a:prstGeom prst="rect">
            <a:avLst/>
          </a:prstGeom>
          <a:solidFill>
            <a:schemeClr val="bg1"/>
          </a:solidFill>
        </p:spPr>
        <p:txBody>
          <a:bodyPr wrap="square" rtlCol="0">
            <a:spAutoFit/>
          </a:bodyPr>
          <a:lstStyle/>
          <a:p>
            <a:r>
              <a:rPr lang="en-US" sz="1600" b="1" dirty="0">
                <a:solidFill>
                  <a:schemeClr val="accent6"/>
                </a:solidFill>
              </a:rPr>
              <a:t>2 conditions</a:t>
            </a:r>
          </a:p>
        </p:txBody>
      </p:sp>
      <p:sp>
        <p:nvSpPr>
          <p:cNvPr id="8" name="TextBox 7"/>
          <p:cNvSpPr txBox="1"/>
          <p:nvPr/>
        </p:nvSpPr>
        <p:spPr>
          <a:xfrm>
            <a:off x="6477754" y="4572179"/>
            <a:ext cx="1294646" cy="338554"/>
          </a:xfrm>
          <a:prstGeom prst="rect">
            <a:avLst/>
          </a:prstGeom>
          <a:solidFill>
            <a:schemeClr val="bg1"/>
          </a:solidFill>
        </p:spPr>
        <p:txBody>
          <a:bodyPr wrap="square" rtlCol="0">
            <a:spAutoFit/>
          </a:bodyPr>
          <a:lstStyle/>
          <a:p>
            <a:r>
              <a:rPr lang="en-US" sz="1600" b="1" dirty="0">
                <a:solidFill>
                  <a:schemeClr val="accent6"/>
                </a:solidFill>
              </a:rPr>
              <a:t>3 conditions</a:t>
            </a:r>
          </a:p>
        </p:txBody>
      </p:sp>
      <p:sp>
        <p:nvSpPr>
          <p:cNvPr id="9" name="TextBox 8"/>
          <p:cNvSpPr txBox="1"/>
          <p:nvPr/>
        </p:nvSpPr>
        <p:spPr>
          <a:xfrm>
            <a:off x="5054851" y="5038218"/>
            <a:ext cx="1499858" cy="338554"/>
          </a:xfrm>
          <a:prstGeom prst="rect">
            <a:avLst/>
          </a:prstGeom>
          <a:solidFill>
            <a:schemeClr val="bg1"/>
          </a:solidFill>
        </p:spPr>
        <p:txBody>
          <a:bodyPr wrap="square" rtlCol="0">
            <a:spAutoFit/>
          </a:bodyPr>
          <a:lstStyle/>
          <a:p>
            <a:r>
              <a:rPr lang="en-US" sz="1600" b="1" dirty="0">
                <a:solidFill>
                  <a:schemeClr val="accent6"/>
                </a:solidFill>
              </a:rPr>
              <a:t>4+ conditions</a:t>
            </a:r>
          </a:p>
        </p:txBody>
      </p:sp>
      <p:sp>
        <p:nvSpPr>
          <p:cNvPr id="11" name="TextBox 10"/>
          <p:cNvSpPr txBox="1"/>
          <p:nvPr/>
        </p:nvSpPr>
        <p:spPr>
          <a:xfrm>
            <a:off x="96274" y="2828790"/>
            <a:ext cx="1216477" cy="954107"/>
          </a:xfrm>
          <a:prstGeom prst="rect">
            <a:avLst/>
          </a:prstGeom>
          <a:noFill/>
        </p:spPr>
        <p:txBody>
          <a:bodyPr wrap="square" rtlCol="0">
            <a:spAutoFit/>
          </a:bodyPr>
          <a:lstStyle/>
          <a:p>
            <a:pPr algn="ctr"/>
            <a:r>
              <a:rPr lang="en-US" sz="1400" b="1" dirty="0"/>
              <a:t>Probability of remaining HIV seronegative</a:t>
            </a:r>
          </a:p>
        </p:txBody>
      </p:sp>
      <p:sp>
        <p:nvSpPr>
          <p:cNvPr id="12" name="TextBox 11"/>
          <p:cNvSpPr txBox="1"/>
          <p:nvPr/>
        </p:nvSpPr>
        <p:spPr>
          <a:xfrm>
            <a:off x="2933323" y="5869186"/>
            <a:ext cx="3007259" cy="307777"/>
          </a:xfrm>
          <a:prstGeom prst="rect">
            <a:avLst/>
          </a:prstGeom>
          <a:noFill/>
        </p:spPr>
        <p:txBody>
          <a:bodyPr wrap="square" rtlCol="0">
            <a:spAutoFit/>
          </a:bodyPr>
          <a:lstStyle/>
          <a:p>
            <a:r>
              <a:rPr lang="en-US" sz="1400" b="1" dirty="0"/>
              <a:t>Days from study initiation</a:t>
            </a:r>
          </a:p>
        </p:txBody>
      </p:sp>
      <p:sp>
        <p:nvSpPr>
          <p:cNvPr id="13" name="TextBox 12">
            <a:extLst/>
          </p:cNvPr>
          <p:cNvSpPr txBox="1"/>
          <p:nvPr/>
        </p:nvSpPr>
        <p:spPr>
          <a:xfrm>
            <a:off x="838199" y="6349223"/>
            <a:ext cx="10207029" cy="338554"/>
          </a:xfrm>
          <a:prstGeom prst="rect">
            <a:avLst/>
          </a:prstGeom>
          <a:noFill/>
        </p:spPr>
        <p:txBody>
          <a:bodyPr wrap="square" rtlCol="0">
            <a:spAutoFit/>
          </a:bodyPr>
          <a:lstStyle/>
          <a:p>
            <a:r>
              <a:rPr lang="en-US" sz="1600" dirty="0">
                <a:solidFill>
                  <a:schemeClr val="bg1">
                    <a:lumMod val="50000"/>
                  </a:schemeClr>
                </a:solidFill>
              </a:rPr>
              <a:t>Source: </a:t>
            </a:r>
            <a:r>
              <a:rPr lang="en-US" sz="1600" dirty="0" err="1">
                <a:solidFill>
                  <a:schemeClr val="bg1">
                    <a:lumMod val="50000"/>
                  </a:schemeClr>
                </a:solidFill>
              </a:rPr>
              <a:t>Mimiaga</a:t>
            </a:r>
            <a:r>
              <a:rPr lang="en-US" sz="1600" dirty="0">
                <a:solidFill>
                  <a:schemeClr val="bg1">
                    <a:lumMod val="50000"/>
                  </a:schemeClr>
                </a:solidFill>
              </a:rPr>
              <a:t> et al. </a:t>
            </a:r>
            <a:r>
              <a:rPr lang="en-US" sz="1600" dirty="0" err="1">
                <a:solidFill>
                  <a:schemeClr val="bg1">
                    <a:lumMod val="50000"/>
                  </a:schemeClr>
                </a:solidFill>
              </a:rPr>
              <a:t>JAIDS</a:t>
            </a:r>
            <a:r>
              <a:rPr lang="en-US" sz="1600" dirty="0">
                <a:solidFill>
                  <a:schemeClr val="bg1">
                    <a:lumMod val="50000"/>
                  </a:schemeClr>
                </a:solidFill>
              </a:rPr>
              <a:t>, 2015 </a:t>
            </a:r>
          </a:p>
        </p:txBody>
      </p:sp>
    </p:spTree>
    <p:extLst>
      <p:ext uri="{BB962C8B-B14F-4D97-AF65-F5344CB8AC3E}">
        <p14:creationId xmlns:p14="http://schemas.microsoft.com/office/powerpoint/2010/main" val="421717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5"/>
            <a:ext cx="10515600" cy="1325563"/>
          </a:xfrm>
        </p:spPr>
        <p:txBody>
          <a:bodyPr/>
          <a:lstStyle/>
          <a:p>
            <a:r>
              <a:rPr lang="en-US" dirty="0"/>
              <a:t>Depression influence on sexual risk behaviors and </a:t>
            </a:r>
            <a:r>
              <a:rPr lang="en-US" dirty="0" err="1"/>
              <a:t>PrEP</a:t>
            </a:r>
            <a:r>
              <a:rPr lang="en-US" dirty="0"/>
              <a:t> adherence</a:t>
            </a:r>
          </a:p>
        </p:txBody>
      </p:sp>
      <p:sp>
        <p:nvSpPr>
          <p:cNvPr id="3" name="Content Placeholder 2"/>
          <p:cNvSpPr>
            <a:spLocks noGrp="1"/>
          </p:cNvSpPr>
          <p:nvPr>
            <p:ph idx="1"/>
          </p:nvPr>
        </p:nvSpPr>
        <p:spPr>
          <a:xfrm>
            <a:off x="838200" y="1813433"/>
            <a:ext cx="10515600" cy="4351338"/>
          </a:xfrm>
        </p:spPr>
        <p:txBody>
          <a:bodyPr>
            <a:normAutofit/>
          </a:bodyPr>
          <a:lstStyle/>
          <a:p>
            <a:pPr marL="0" indent="0">
              <a:buNone/>
            </a:pPr>
            <a:r>
              <a:rPr lang="en-US" dirty="0"/>
              <a:t>Men who have sex with men (MSM) and transgender women (TGW) at risk for HIV infection in </a:t>
            </a:r>
            <a:r>
              <a:rPr lang="en-US" dirty="0" err="1"/>
              <a:t>iPrEx</a:t>
            </a:r>
            <a:r>
              <a:rPr lang="en-US" dirty="0"/>
              <a:t> and </a:t>
            </a:r>
            <a:r>
              <a:rPr lang="en-US" dirty="0" err="1"/>
              <a:t>iPrEx</a:t>
            </a:r>
            <a:r>
              <a:rPr lang="en-US" dirty="0"/>
              <a:t> OLE</a:t>
            </a:r>
            <a:endParaRPr lang="en-US" sz="1700" b="1" dirty="0"/>
          </a:p>
          <a:p>
            <a:pPr marL="0" indent="0">
              <a:buNone/>
            </a:pPr>
            <a:r>
              <a:rPr lang="en-US" b="1" dirty="0"/>
              <a:t>Conclusions: </a:t>
            </a:r>
          </a:p>
          <a:p>
            <a:r>
              <a:rPr lang="en-US" dirty="0"/>
              <a:t>Higher depression scores were associated with:</a:t>
            </a:r>
          </a:p>
          <a:p>
            <a:pPr lvl="1"/>
            <a:r>
              <a:rPr lang="en-US" dirty="0"/>
              <a:t> lower (</a:t>
            </a:r>
            <a:r>
              <a:rPr lang="en-US" dirty="0" err="1"/>
              <a:t>PrEP</a:t>
            </a:r>
            <a:r>
              <a:rPr lang="en-US" dirty="0"/>
              <a:t>) drug-detection</a:t>
            </a:r>
          </a:p>
          <a:p>
            <a:pPr lvl="1"/>
            <a:r>
              <a:rPr lang="en-US" dirty="0" err="1"/>
              <a:t>condomless</a:t>
            </a:r>
            <a:r>
              <a:rPr lang="en-US" dirty="0"/>
              <a:t> receptive anal intercourse  </a:t>
            </a:r>
          </a:p>
          <a:p>
            <a:r>
              <a:rPr lang="en-US" dirty="0"/>
              <a:t>Thus, depression screening/treatment may key to maximizing </a:t>
            </a:r>
            <a:r>
              <a:rPr lang="en-US" dirty="0" err="1"/>
              <a:t>PrEP</a:t>
            </a:r>
            <a:r>
              <a:rPr lang="en-US" dirty="0"/>
              <a:t> efficacy</a:t>
            </a:r>
          </a:p>
        </p:txBody>
      </p:sp>
      <p:sp>
        <p:nvSpPr>
          <p:cNvPr id="5" name="TextBox 4">
            <a:extLst/>
          </p:cNvPr>
          <p:cNvSpPr txBox="1"/>
          <p:nvPr/>
        </p:nvSpPr>
        <p:spPr>
          <a:xfrm>
            <a:off x="838199" y="6395145"/>
            <a:ext cx="10207029" cy="338554"/>
          </a:xfrm>
          <a:prstGeom prst="rect">
            <a:avLst/>
          </a:prstGeom>
          <a:noFill/>
        </p:spPr>
        <p:txBody>
          <a:bodyPr wrap="square" rtlCol="0">
            <a:spAutoFit/>
          </a:bodyPr>
          <a:lstStyle/>
          <a:p>
            <a:r>
              <a:rPr lang="en-US" sz="1600" dirty="0">
                <a:solidFill>
                  <a:schemeClr val="bg1">
                    <a:lumMod val="50000"/>
                  </a:schemeClr>
                </a:solidFill>
              </a:rPr>
              <a:t>Source: </a:t>
            </a:r>
            <a:r>
              <a:rPr lang="en-US" sz="1600" dirty="0" err="1">
                <a:solidFill>
                  <a:schemeClr val="bg1">
                    <a:lumMod val="50000"/>
                  </a:schemeClr>
                </a:solidFill>
              </a:rPr>
              <a:t>Mehrotra</a:t>
            </a:r>
            <a:r>
              <a:rPr lang="en-US" sz="1600" dirty="0">
                <a:solidFill>
                  <a:schemeClr val="bg1">
                    <a:lumMod val="50000"/>
                  </a:schemeClr>
                </a:solidFill>
              </a:rPr>
              <a:t> et al, AIDS and Behavior, 2016; </a:t>
            </a:r>
            <a:r>
              <a:rPr lang="en-US" sz="1600" dirty="0" err="1">
                <a:solidFill>
                  <a:schemeClr val="bg1">
                    <a:lumMod val="50000"/>
                  </a:schemeClr>
                </a:solidFill>
              </a:rPr>
              <a:t>Defechereux</a:t>
            </a:r>
            <a:r>
              <a:rPr lang="en-US" sz="1600" dirty="0">
                <a:solidFill>
                  <a:schemeClr val="bg1">
                    <a:lumMod val="50000"/>
                  </a:schemeClr>
                </a:solidFill>
              </a:rPr>
              <a:t> et al. AIDS and Behavior 2016</a:t>
            </a:r>
          </a:p>
        </p:txBody>
      </p:sp>
      <p:pic>
        <p:nvPicPr>
          <p:cNvPr id="19458" name="Picture 2" descr="http://www.prep4love.com/images/logo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9" y="5434441"/>
            <a:ext cx="2046722" cy="87599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PrEx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9675" y="5140893"/>
            <a:ext cx="1801092" cy="15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0863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53619</TotalTime>
  <Words>3512</Words>
  <Application>Microsoft Macintosh PowerPoint</Application>
  <PresentationFormat>Widescreen</PresentationFormat>
  <Paragraphs>332</Paragraphs>
  <Slides>22</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MS PGothic</vt:lpstr>
      <vt:lpstr>Arial</vt:lpstr>
      <vt:lpstr>Calibri</vt:lpstr>
      <vt:lpstr>Calibri </vt:lpstr>
      <vt:lpstr>Calibri  </vt:lpstr>
      <vt:lpstr>Calibri Light</vt:lpstr>
      <vt:lpstr>Mangal</vt:lpstr>
      <vt:lpstr>Wingdings</vt:lpstr>
      <vt:lpstr>Office Theme</vt:lpstr>
      <vt:lpstr>Worksheet</vt:lpstr>
      <vt:lpstr>Setting the stage: HIV and mental health what do we know so far?</vt:lpstr>
      <vt:lpstr>Disclosure</vt:lpstr>
      <vt:lpstr>Why focus on mental health in the context of HIV prevention and care? </vt:lpstr>
      <vt:lpstr>Global burden of mental, neurological, and substance use disorders [Disability Adjusted Life Years (DALYs) by Age]</vt:lpstr>
      <vt:lpstr>Mental Health and HIV Prevention</vt:lpstr>
      <vt:lpstr>Mental illness is a risk factor for HIV acquisition</vt:lpstr>
      <vt:lpstr>Syndemic</vt:lpstr>
      <vt:lpstr>Syndemic Example:   Multiple co-occurring conditions magnify HIV risk</vt:lpstr>
      <vt:lpstr>Depression influence on sexual risk behaviors and PrEP adherence</vt:lpstr>
      <vt:lpstr>People Living with HIV/AIDS</vt:lpstr>
      <vt:lpstr>PowerPoint Presentation</vt:lpstr>
      <vt:lpstr>Why the high burden of mental health in HIV?</vt:lpstr>
      <vt:lpstr>Depression and mortality among PLWHA</vt:lpstr>
      <vt:lpstr>Longer depression yields worse HIV care outcomes</vt:lpstr>
      <vt:lpstr>What are the potential pathways between mental illness and HIV health outcomes?</vt:lpstr>
      <vt:lpstr>The behavioral pathway is clear</vt:lpstr>
      <vt:lpstr>Benefits of integrating mental health screening and treatment into HIV care</vt:lpstr>
      <vt:lpstr>The Reality: mental health treatment gap</vt:lpstr>
      <vt:lpstr>The Challenge of Short vs Long Interventions</vt:lpstr>
      <vt:lpstr>Given the “resource reality,” how do we meet the challenge of addressing the MH need in the context of expanding ART scale-up?</vt:lpstr>
      <vt:lpstr>Diversity and Tailoring</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Mental Health: A Critical Component to Ending the HIV Epidemic</dc:title>
  <dc:creator>Remien, Robert (NYSPI)</dc:creator>
  <cp:lastModifiedBy>Remien, Robert (NYSPI)</cp:lastModifiedBy>
  <cp:revision>494</cp:revision>
  <cp:lastPrinted>2018-02-22T16:00:28Z</cp:lastPrinted>
  <dcterms:created xsi:type="dcterms:W3CDTF">2018-02-06T18:10:38Z</dcterms:created>
  <dcterms:modified xsi:type="dcterms:W3CDTF">2018-07-26T09:39:21Z</dcterms:modified>
</cp:coreProperties>
</file>