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F54AF-0B11-48D7-A90F-DE3CD7788427}" v="113" dt="2018-07-20T12:37:00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eet De Necker" userId="20080b11-4950-4a8a-bf5d-add040f03f17" providerId="ADAL" clId="{BDF14072-E6CA-4061-907F-045F4AFCE5FA}"/>
    <pc:docChg chg="custSel modSld">
      <pc:chgData name="Margreet De Necker" userId="20080b11-4950-4a8a-bf5d-add040f03f17" providerId="ADAL" clId="{BDF14072-E6CA-4061-907F-045F4AFCE5FA}" dt="2018-07-20T11:18:37.799" v="5" actId="14100"/>
      <pc:docMkLst>
        <pc:docMk/>
      </pc:docMkLst>
      <pc:sldChg chg="addSp delSp modSp">
        <pc:chgData name="Margreet De Necker" userId="20080b11-4950-4a8a-bf5d-add040f03f17" providerId="ADAL" clId="{BDF14072-E6CA-4061-907F-045F4AFCE5FA}" dt="2018-07-20T11:18:37.799" v="5" actId="14100"/>
        <pc:sldMkLst>
          <pc:docMk/>
          <pc:sldMk cId="172699582" sldId="268"/>
        </pc:sldMkLst>
        <pc:spChg chg="add del mod">
          <ac:chgData name="Margreet De Necker" userId="20080b11-4950-4a8a-bf5d-add040f03f17" providerId="ADAL" clId="{BDF14072-E6CA-4061-907F-045F4AFCE5FA}" dt="2018-07-20T11:18:31.781" v="1" actId="931"/>
          <ac:spMkLst>
            <pc:docMk/>
            <pc:sldMk cId="172699582" sldId="268"/>
            <ac:spMk id="4" creationId="{B3DD8746-DC70-47C5-8CE6-E20394EBD037}"/>
          </ac:spMkLst>
        </pc:spChg>
        <pc:picChg chg="del">
          <ac:chgData name="Margreet De Necker" userId="20080b11-4950-4a8a-bf5d-add040f03f17" providerId="ADAL" clId="{BDF14072-E6CA-4061-907F-045F4AFCE5FA}" dt="2018-07-20T11:18:16.667" v="0" actId="478"/>
          <ac:picMkLst>
            <pc:docMk/>
            <pc:sldMk cId="172699582" sldId="268"/>
            <ac:picMk id="6" creationId="{4F020435-5364-4DA0-9EA4-81F6CB194F37}"/>
          </ac:picMkLst>
        </pc:picChg>
        <pc:picChg chg="add mod">
          <ac:chgData name="Margreet De Necker" userId="20080b11-4950-4a8a-bf5d-add040f03f17" providerId="ADAL" clId="{BDF14072-E6CA-4061-907F-045F4AFCE5FA}" dt="2018-07-20T11:18:37.799" v="5" actId="14100"/>
          <ac:picMkLst>
            <pc:docMk/>
            <pc:sldMk cId="172699582" sldId="268"/>
            <ac:picMk id="7" creationId="{88BDAB69-FB58-4E3B-8D59-52CD67CC2FEC}"/>
          </ac:picMkLst>
        </pc:picChg>
      </pc:sldChg>
    </pc:docChg>
  </pc:docChgLst>
  <pc:docChgLst>
    <pc:chgData name="Margreet De Necker" userId="20080b11-4950-4a8a-bf5d-add040f03f17" providerId="ADAL" clId="{C16F54AF-0B11-48D7-A90F-DE3CD7788427}"/>
    <pc:docChg chg="custSel modSld">
      <pc:chgData name="Margreet De Necker" userId="20080b11-4950-4a8a-bf5d-add040f03f17" providerId="ADAL" clId="{C16F54AF-0B11-48D7-A90F-DE3CD7788427}" dt="2018-07-20T12:37:00.364" v="106" actId="14100"/>
      <pc:docMkLst>
        <pc:docMk/>
      </pc:docMkLst>
      <pc:sldChg chg="addSp delSp modSp">
        <pc:chgData name="Margreet De Necker" userId="20080b11-4950-4a8a-bf5d-add040f03f17" providerId="ADAL" clId="{C16F54AF-0B11-48D7-A90F-DE3CD7788427}" dt="2018-07-20T12:33:35.077" v="24" actId="1076"/>
        <pc:sldMkLst>
          <pc:docMk/>
          <pc:sldMk cId="3327491558" sldId="256"/>
        </pc:sldMkLst>
        <pc:spChg chg="ord">
          <ac:chgData name="Margreet De Necker" userId="20080b11-4950-4a8a-bf5d-add040f03f17" providerId="ADAL" clId="{C16F54AF-0B11-48D7-A90F-DE3CD7788427}" dt="2018-07-20T12:33:29.219" v="23" actId="170"/>
          <ac:spMkLst>
            <pc:docMk/>
            <pc:sldMk cId="3327491558" sldId="256"/>
            <ac:spMk id="4" creationId="{CFB9973C-09CE-41EF-BF1B-A300A9E0B6D6}"/>
          </ac:spMkLst>
        </pc:spChg>
        <pc:picChg chg="del">
          <ac:chgData name="Margreet De Necker" userId="20080b11-4950-4a8a-bf5d-add040f03f17" providerId="ADAL" clId="{C16F54AF-0B11-48D7-A90F-DE3CD7788427}" dt="2018-07-20T12:29:06.870" v="0" actId="478"/>
          <ac:picMkLst>
            <pc:docMk/>
            <pc:sldMk cId="3327491558" sldId="256"/>
            <ac:picMk id="5" creationId="{B0A48FCE-7655-4871-BC7D-ED80D2E9A526}"/>
          </ac:picMkLst>
        </pc:picChg>
        <pc:picChg chg="add mod">
          <ac:chgData name="Margreet De Necker" userId="20080b11-4950-4a8a-bf5d-add040f03f17" providerId="ADAL" clId="{C16F54AF-0B11-48D7-A90F-DE3CD7788427}" dt="2018-07-20T12:33:35.077" v="24" actId="1076"/>
          <ac:picMkLst>
            <pc:docMk/>
            <pc:sldMk cId="3327491558" sldId="256"/>
            <ac:picMk id="7" creationId="{6E873271-C666-43C7-92EF-E94FFD65C471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5:16.709" v="72" actId="14100"/>
        <pc:sldMkLst>
          <pc:docMk/>
          <pc:sldMk cId="2444532554" sldId="257"/>
        </pc:sldMkLst>
        <pc:spChg chg="add del mod">
          <ac:chgData name="Margreet De Necker" userId="20080b11-4950-4a8a-bf5d-add040f03f17" providerId="ADAL" clId="{C16F54AF-0B11-48D7-A90F-DE3CD7788427}" dt="2018-07-20T12:33:42.515" v="25" actId="931"/>
          <ac:spMkLst>
            <pc:docMk/>
            <pc:sldMk cId="2444532554" sldId="257"/>
            <ac:spMk id="4" creationId="{C9D1A2F2-D224-4647-84A4-160D20F363C9}"/>
          </ac:spMkLst>
        </pc:spChg>
        <pc:picChg chg="del">
          <ac:chgData name="Margreet De Necker" userId="20080b11-4950-4a8a-bf5d-add040f03f17" providerId="ADAL" clId="{C16F54AF-0B11-48D7-A90F-DE3CD7788427}" dt="2018-07-20T12:29:08.472" v="1" actId="478"/>
          <ac:picMkLst>
            <pc:docMk/>
            <pc:sldMk cId="2444532554" sldId="257"/>
            <ac:picMk id="6" creationId="{6DE6195D-38F5-4BEE-AE9F-FA3925031F13}"/>
          </ac:picMkLst>
        </pc:picChg>
        <pc:picChg chg="add mod">
          <ac:chgData name="Margreet De Necker" userId="20080b11-4950-4a8a-bf5d-add040f03f17" providerId="ADAL" clId="{C16F54AF-0B11-48D7-A90F-DE3CD7788427}" dt="2018-07-20T12:35:16.709" v="72" actId="14100"/>
          <ac:picMkLst>
            <pc:docMk/>
            <pc:sldMk cId="2444532554" sldId="257"/>
            <ac:picMk id="7" creationId="{AF7E1F35-DFB6-453A-B355-0528490DB69D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5:22.717" v="74" actId="14100"/>
        <pc:sldMkLst>
          <pc:docMk/>
          <pc:sldMk cId="3444726971" sldId="258"/>
        </pc:sldMkLst>
        <pc:spChg chg="add del mod">
          <ac:chgData name="Margreet De Necker" userId="20080b11-4950-4a8a-bf5d-add040f03f17" providerId="ADAL" clId="{C16F54AF-0B11-48D7-A90F-DE3CD7788427}" dt="2018-07-20T12:33:47.564" v="26" actId="931"/>
          <ac:spMkLst>
            <pc:docMk/>
            <pc:sldMk cId="3444726971" sldId="258"/>
            <ac:spMk id="4" creationId="{CE00A16D-E81E-4714-A84C-47B864F60AB2}"/>
          </ac:spMkLst>
        </pc:spChg>
        <pc:picChg chg="add mod">
          <ac:chgData name="Margreet De Necker" userId="20080b11-4950-4a8a-bf5d-add040f03f17" providerId="ADAL" clId="{C16F54AF-0B11-48D7-A90F-DE3CD7788427}" dt="2018-07-20T12:35:22.717" v="74" actId="14100"/>
          <ac:picMkLst>
            <pc:docMk/>
            <pc:sldMk cId="3444726971" sldId="258"/>
            <ac:picMk id="6" creationId="{BA6BB7EF-4676-4A5A-B0B7-0DD834C53C8A}"/>
          </ac:picMkLst>
        </pc:picChg>
        <pc:picChg chg="del">
          <ac:chgData name="Margreet De Necker" userId="20080b11-4950-4a8a-bf5d-add040f03f17" providerId="ADAL" clId="{C16F54AF-0B11-48D7-A90F-DE3CD7788427}" dt="2018-07-20T12:29:09.617" v="2" actId="478"/>
          <ac:picMkLst>
            <pc:docMk/>
            <pc:sldMk cId="3444726971" sldId="258"/>
            <ac:picMk id="7" creationId="{4B64608D-A4D5-41A4-86D2-271D1CECAA63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5:28.645" v="76" actId="14100"/>
        <pc:sldMkLst>
          <pc:docMk/>
          <pc:sldMk cId="207012393" sldId="259"/>
        </pc:sldMkLst>
        <pc:spChg chg="add del mod">
          <ac:chgData name="Margreet De Necker" userId="20080b11-4950-4a8a-bf5d-add040f03f17" providerId="ADAL" clId="{C16F54AF-0B11-48D7-A90F-DE3CD7788427}" dt="2018-07-20T12:33:51.922" v="29" actId="931"/>
          <ac:spMkLst>
            <pc:docMk/>
            <pc:sldMk cId="207012393" sldId="259"/>
            <ac:spMk id="4" creationId="{CC9A1C31-FD75-4822-800F-3165DE64C9B7}"/>
          </ac:spMkLst>
        </pc:spChg>
        <pc:picChg chg="add mod">
          <ac:chgData name="Margreet De Necker" userId="20080b11-4950-4a8a-bf5d-add040f03f17" providerId="ADAL" clId="{C16F54AF-0B11-48D7-A90F-DE3CD7788427}" dt="2018-07-20T12:35:28.645" v="76" actId="14100"/>
          <ac:picMkLst>
            <pc:docMk/>
            <pc:sldMk cId="207012393" sldId="259"/>
            <ac:picMk id="6" creationId="{0DA4C6BF-4223-443A-8196-3233ECCFC0F9}"/>
          </ac:picMkLst>
        </pc:picChg>
        <pc:picChg chg="del">
          <ac:chgData name="Margreet De Necker" userId="20080b11-4950-4a8a-bf5d-add040f03f17" providerId="ADAL" clId="{C16F54AF-0B11-48D7-A90F-DE3CD7788427}" dt="2018-07-20T12:29:10.776" v="3" actId="478"/>
          <ac:picMkLst>
            <pc:docMk/>
            <pc:sldMk cId="207012393" sldId="259"/>
            <ac:picMk id="7" creationId="{78CBE885-DFCA-4EAE-9EF7-D33F1DA64731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5:35.373" v="78" actId="14100"/>
        <pc:sldMkLst>
          <pc:docMk/>
          <pc:sldMk cId="4250598889" sldId="260"/>
        </pc:sldMkLst>
        <pc:spChg chg="add del mod">
          <ac:chgData name="Margreet De Necker" userId="20080b11-4950-4a8a-bf5d-add040f03f17" providerId="ADAL" clId="{C16F54AF-0B11-48D7-A90F-DE3CD7788427}" dt="2018-07-20T12:33:57.322" v="31" actId="931"/>
          <ac:spMkLst>
            <pc:docMk/>
            <pc:sldMk cId="4250598889" sldId="260"/>
            <ac:spMk id="4" creationId="{285B80A5-3D3E-4FDC-8BE6-218A601CF422}"/>
          </ac:spMkLst>
        </pc:spChg>
        <pc:picChg chg="add mod">
          <ac:chgData name="Margreet De Necker" userId="20080b11-4950-4a8a-bf5d-add040f03f17" providerId="ADAL" clId="{C16F54AF-0B11-48D7-A90F-DE3CD7788427}" dt="2018-07-20T12:35:35.373" v="78" actId="14100"/>
          <ac:picMkLst>
            <pc:docMk/>
            <pc:sldMk cId="4250598889" sldId="260"/>
            <ac:picMk id="6" creationId="{77C1801E-7DCE-40AE-BDA6-FB0A10D9C70A}"/>
          </ac:picMkLst>
        </pc:picChg>
        <pc:picChg chg="del">
          <ac:chgData name="Margreet De Necker" userId="20080b11-4950-4a8a-bf5d-add040f03f17" providerId="ADAL" clId="{C16F54AF-0B11-48D7-A90F-DE3CD7788427}" dt="2018-07-20T12:29:13.747" v="4" actId="478"/>
          <ac:picMkLst>
            <pc:docMk/>
            <pc:sldMk cId="4250598889" sldId="260"/>
            <ac:picMk id="7" creationId="{5DA8814C-E05C-49E9-A3D1-A5BBFEE01CBB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5:41.285" v="80" actId="14100"/>
        <pc:sldMkLst>
          <pc:docMk/>
          <pc:sldMk cId="2898483157" sldId="261"/>
        </pc:sldMkLst>
        <pc:spChg chg="add del mod">
          <ac:chgData name="Margreet De Necker" userId="20080b11-4950-4a8a-bf5d-add040f03f17" providerId="ADAL" clId="{C16F54AF-0B11-48D7-A90F-DE3CD7788427}" dt="2018-07-20T12:34:02.705" v="35" actId="931"/>
          <ac:spMkLst>
            <pc:docMk/>
            <pc:sldMk cId="2898483157" sldId="261"/>
            <ac:spMk id="4" creationId="{613CB2F8-BA64-4320-BA49-A4B51CD5A424}"/>
          </ac:spMkLst>
        </pc:spChg>
        <pc:picChg chg="add mod">
          <ac:chgData name="Margreet De Necker" userId="20080b11-4950-4a8a-bf5d-add040f03f17" providerId="ADAL" clId="{C16F54AF-0B11-48D7-A90F-DE3CD7788427}" dt="2018-07-20T12:35:41.285" v="80" actId="14100"/>
          <ac:picMkLst>
            <pc:docMk/>
            <pc:sldMk cId="2898483157" sldId="261"/>
            <ac:picMk id="6" creationId="{88716C77-45C7-4386-9706-F35812A3620C}"/>
          </ac:picMkLst>
        </pc:picChg>
        <pc:picChg chg="del">
          <ac:chgData name="Margreet De Necker" userId="20080b11-4950-4a8a-bf5d-add040f03f17" providerId="ADAL" clId="{C16F54AF-0B11-48D7-A90F-DE3CD7788427}" dt="2018-07-20T12:29:14.865" v="5" actId="478"/>
          <ac:picMkLst>
            <pc:docMk/>
            <pc:sldMk cId="2898483157" sldId="261"/>
            <ac:picMk id="7" creationId="{90F058DE-1624-4782-893F-6BFDFE80C899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5:47.485" v="82" actId="14100"/>
        <pc:sldMkLst>
          <pc:docMk/>
          <pc:sldMk cId="3882258171" sldId="262"/>
        </pc:sldMkLst>
        <pc:spChg chg="add del mod">
          <ac:chgData name="Margreet De Necker" userId="20080b11-4950-4a8a-bf5d-add040f03f17" providerId="ADAL" clId="{C16F54AF-0B11-48D7-A90F-DE3CD7788427}" dt="2018-07-20T12:34:07.268" v="36" actId="931"/>
          <ac:spMkLst>
            <pc:docMk/>
            <pc:sldMk cId="3882258171" sldId="262"/>
            <ac:spMk id="4" creationId="{F1AD4F7E-2878-4AF9-BED8-79E1E36BA5D1}"/>
          </ac:spMkLst>
        </pc:spChg>
        <pc:picChg chg="del">
          <ac:chgData name="Margreet De Necker" userId="20080b11-4950-4a8a-bf5d-add040f03f17" providerId="ADAL" clId="{C16F54AF-0B11-48D7-A90F-DE3CD7788427}" dt="2018-07-20T12:29:16.050" v="6" actId="478"/>
          <ac:picMkLst>
            <pc:docMk/>
            <pc:sldMk cId="3882258171" sldId="262"/>
            <ac:picMk id="6" creationId="{387E6AD8-184F-4B92-8943-3FDEA288F4C7}"/>
          </ac:picMkLst>
        </pc:picChg>
        <pc:picChg chg="add mod">
          <ac:chgData name="Margreet De Necker" userId="20080b11-4950-4a8a-bf5d-add040f03f17" providerId="ADAL" clId="{C16F54AF-0B11-48D7-A90F-DE3CD7788427}" dt="2018-07-20T12:35:47.485" v="82" actId="14100"/>
          <ac:picMkLst>
            <pc:docMk/>
            <pc:sldMk cId="3882258171" sldId="262"/>
            <ac:picMk id="7" creationId="{EAAFC63F-8FA7-46CC-AA1A-47E62B59A4BA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5:52.877" v="84" actId="14100"/>
        <pc:sldMkLst>
          <pc:docMk/>
          <pc:sldMk cId="3997665535" sldId="263"/>
        </pc:sldMkLst>
        <pc:spChg chg="add del mod">
          <ac:chgData name="Margreet De Necker" userId="20080b11-4950-4a8a-bf5d-add040f03f17" providerId="ADAL" clId="{C16F54AF-0B11-48D7-A90F-DE3CD7788427}" dt="2018-07-20T12:34:13.311" v="39" actId="931"/>
          <ac:spMkLst>
            <pc:docMk/>
            <pc:sldMk cId="3997665535" sldId="263"/>
            <ac:spMk id="4" creationId="{8F393DE0-A489-4057-8664-C780F3EFCCAB}"/>
          </ac:spMkLst>
        </pc:spChg>
        <pc:picChg chg="add mod">
          <ac:chgData name="Margreet De Necker" userId="20080b11-4950-4a8a-bf5d-add040f03f17" providerId="ADAL" clId="{C16F54AF-0B11-48D7-A90F-DE3CD7788427}" dt="2018-07-20T12:35:52.877" v="84" actId="14100"/>
          <ac:picMkLst>
            <pc:docMk/>
            <pc:sldMk cId="3997665535" sldId="263"/>
            <ac:picMk id="6" creationId="{B542104E-7D7B-4FA0-AC66-B328C1DE0D84}"/>
          </ac:picMkLst>
        </pc:picChg>
        <pc:picChg chg="del">
          <ac:chgData name="Margreet De Necker" userId="20080b11-4950-4a8a-bf5d-add040f03f17" providerId="ADAL" clId="{C16F54AF-0B11-48D7-A90F-DE3CD7788427}" dt="2018-07-20T12:29:19.808" v="7" actId="478"/>
          <ac:picMkLst>
            <pc:docMk/>
            <pc:sldMk cId="3997665535" sldId="263"/>
            <ac:picMk id="7" creationId="{7E6FEBF4-5BE8-4859-9A28-DE538A608C28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5:59.781" v="86" actId="14100"/>
        <pc:sldMkLst>
          <pc:docMk/>
          <pc:sldMk cId="726902849" sldId="264"/>
        </pc:sldMkLst>
        <pc:spChg chg="add del mod">
          <ac:chgData name="Margreet De Necker" userId="20080b11-4950-4a8a-bf5d-add040f03f17" providerId="ADAL" clId="{C16F54AF-0B11-48D7-A90F-DE3CD7788427}" dt="2018-07-20T12:34:18.343" v="40" actId="931"/>
          <ac:spMkLst>
            <pc:docMk/>
            <pc:sldMk cId="726902849" sldId="264"/>
            <ac:spMk id="4" creationId="{BD3F35FE-E485-47F9-B167-F5569038776F}"/>
          </ac:spMkLst>
        </pc:spChg>
        <pc:picChg chg="add mod">
          <ac:chgData name="Margreet De Necker" userId="20080b11-4950-4a8a-bf5d-add040f03f17" providerId="ADAL" clId="{C16F54AF-0B11-48D7-A90F-DE3CD7788427}" dt="2018-07-20T12:35:59.781" v="86" actId="14100"/>
          <ac:picMkLst>
            <pc:docMk/>
            <pc:sldMk cId="726902849" sldId="264"/>
            <ac:picMk id="6" creationId="{DAEDB9B0-8885-46AF-B8F8-CE77F68AB595}"/>
          </ac:picMkLst>
        </pc:picChg>
        <pc:picChg chg="del">
          <ac:chgData name="Margreet De Necker" userId="20080b11-4950-4a8a-bf5d-add040f03f17" providerId="ADAL" clId="{C16F54AF-0B11-48D7-A90F-DE3CD7788427}" dt="2018-07-20T12:29:20.914" v="8" actId="478"/>
          <ac:picMkLst>
            <pc:docMk/>
            <pc:sldMk cId="726902849" sldId="264"/>
            <ac:picMk id="7" creationId="{0D3E0630-3D8D-435C-8226-C5B45AE158AF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6:05.749" v="88" actId="14100"/>
        <pc:sldMkLst>
          <pc:docMk/>
          <pc:sldMk cId="2447112360" sldId="265"/>
        </pc:sldMkLst>
        <pc:spChg chg="add del mod">
          <ac:chgData name="Margreet De Necker" userId="20080b11-4950-4a8a-bf5d-add040f03f17" providerId="ADAL" clId="{C16F54AF-0B11-48D7-A90F-DE3CD7788427}" dt="2018-07-20T12:34:23.157" v="43" actId="931"/>
          <ac:spMkLst>
            <pc:docMk/>
            <pc:sldMk cId="2447112360" sldId="265"/>
            <ac:spMk id="4" creationId="{CBC13A24-AB79-4E2F-BED6-4FA7531016E8}"/>
          </ac:spMkLst>
        </pc:spChg>
        <pc:picChg chg="del">
          <ac:chgData name="Margreet De Necker" userId="20080b11-4950-4a8a-bf5d-add040f03f17" providerId="ADAL" clId="{C16F54AF-0B11-48D7-A90F-DE3CD7788427}" dt="2018-07-20T12:29:22.056" v="9" actId="478"/>
          <ac:picMkLst>
            <pc:docMk/>
            <pc:sldMk cId="2447112360" sldId="265"/>
            <ac:picMk id="6" creationId="{3083351C-B750-4B38-A794-2CA9CBDF1AAD}"/>
          </ac:picMkLst>
        </pc:picChg>
        <pc:picChg chg="add mod">
          <ac:chgData name="Margreet De Necker" userId="20080b11-4950-4a8a-bf5d-add040f03f17" providerId="ADAL" clId="{C16F54AF-0B11-48D7-A90F-DE3CD7788427}" dt="2018-07-20T12:36:05.749" v="88" actId="14100"/>
          <ac:picMkLst>
            <pc:docMk/>
            <pc:sldMk cId="2447112360" sldId="265"/>
            <ac:picMk id="7" creationId="{5DAC2D65-1700-463B-BD32-CA9A519EF15B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6:13.117" v="90" actId="14100"/>
        <pc:sldMkLst>
          <pc:docMk/>
          <pc:sldMk cId="4019588237" sldId="266"/>
        </pc:sldMkLst>
        <pc:spChg chg="add del mod">
          <ac:chgData name="Margreet De Necker" userId="20080b11-4950-4a8a-bf5d-add040f03f17" providerId="ADAL" clId="{C16F54AF-0B11-48D7-A90F-DE3CD7788427}" dt="2018-07-20T12:34:28.426" v="45" actId="931"/>
          <ac:spMkLst>
            <pc:docMk/>
            <pc:sldMk cId="4019588237" sldId="266"/>
            <ac:spMk id="4" creationId="{F93D0345-FDBF-4F8B-8756-257410258FBA}"/>
          </ac:spMkLst>
        </pc:spChg>
        <pc:picChg chg="add mod">
          <ac:chgData name="Margreet De Necker" userId="20080b11-4950-4a8a-bf5d-add040f03f17" providerId="ADAL" clId="{C16F54AF-0B11-48D7-A90F-DE3CD7788427}" dt="2018-07-20T12:36:13.117" v="90" actId="14100"/>
          <ac:picMkLst>
            <pc:docMk/>
            <pc:sldMk cId="4019588237" sldId="266"/>
            <ac:picMk id="6" creationId="{9B968463-91EF-4F25-A99A-FEF66D9310D0}"/>
          </ac:picMkLst>
        </pc:picChg>
        <pc:picChg chg="del">
          <ac:chgData name="Margreet De Necker" userId="20080b11-4950-4a8a-bf5d-add040f03f17" providerId="ADAL" clId="{C16F54AF-0B11-48D7-A90F-DE3CD7788427}" dt="2018-07-20T12:29:26.639" v="11" actId="478"/>
          <ac:picMkLst>
            <pc:docMk/>
            <pc:sldMk cId="4019588237" sldId="266"/>
            <ac:picMk id="7" creationId="{C32B1432-8376-4022-8E9E-5B192A46872E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6:19.077" v="92" actId="14100"/>
        <pc:sldMkLst>
          <pc:docMk/>
          <pc:sldMk cId="992851668" sldId="267"/>
        </pc:sldMkLst>
        <pc:spChg chg="add del mod">
          <ac:chgData name="Margreet De Necker" userId="20080b11-4950-4a8a-bf5d-add040f03f17" providerId="ADAL" clId="{C16F54AF-0B11-48D7-A90F-DE3CD7788427}" dt="2018-07-20T12:34:33.453" v="48" actId="931"/>
          <ac:spMkLst>
            <pc:docMk/>
            <pc:sldMk cId="992851668" sldId="267"/>
            <ac:spMk id="4" creationId="{0E0D578E-E743-4D42-A9E7-73D4301AA9D9}"/>
          </ac:spMkLst>
        </pc:spChg>
        <pc:picChg chg="add mod">
          <ac:chgData name="Margreet De Necker" userId="20080b11-4950-4a8a-bf5d-add040f03f17" providerId="ADAL" clId="{C16F54AF-0B11-48D7-A90F-DE3CD7788427}" dt="2018-07-20T12:36:19.077" v="92" actId="14100"/>
          <ac:picMkLst>
            <pc:docMk/>
            <pc:sldMk cId="992851668" sldId="267"/>
            <ac:picMk id="6" creationId="{43720ADD-4430-4AC6-B65F-F8B1BBE95134}"/>
          </ac:picMkLst>
        </pc:picChg>
        <pc:picChg chg="del">
          <ac:chgData name="Margreet De Necker" userId="20080b11-4950-4a8a-bf5d-add040f03f17" providerId="ADAL" clId="{C16F54AF-0B11-48D7-A90F-DE3CD7788427}" dt="2018-07-20T12:29:25.359" v="10" actId="478"/>
          <ac:picMkLst>
            <pc:docMk/>
            <pc:sldMk cId="992851668" sldId="267"/>
            <ac:picMk id="7" creationId="{529E62CC-201F-46E0-A329-F4B446FDD314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6:24.709" v="94" actId="14100"/>
        <pc:sldMkLst>
          <pc:docMk/>
          <pc:sldMk cId="172699582" sldId="268"/>
        </pc:sldMkLst>
        <pc:spChg chg="add del mod">
          <ac:chgData name="Margreet De Necker" userId="20080b11-4950-4a8a-bf5d-add040f03f17" providerId="ADAL" clId="{C16F54AF-0B11-48D7-A90F-DE3CD7788427}" dt="2018-07-20T12:34:39.229" v="52" actId="931"/>
          <ac:spMkLst>
            <pc:docMk/>
            <pc:sldMk cId="172699582" sldId="268"/>
            <ac:spMk id="4" creationId="{07A6CF73-5B1F-4588-A29D-C5B48295962E}"/>
          </ac:spMkLst>
        </pc:spChg>
        <pc:picChg chg="add mod">
          <ac:chgData name="Margreet De Necker" userId="20080b11-4950-4a8a-bf5d-add040f03f17" providerId="ADAL" clId="{C16F54AF-0B11-48D7-A90F-DE3CD7788427}" dt="2018-07-20T12:36:24.709" v="94" actId="14100"/>
          <ac:picMkLst>
            <pc:docMk/>
            <pc:sldMk cId="172699582" sldId="268"/>
            <ac:picMk id="6" creationId="{C109FCF3-D91D-43DA-A2EC-8E48E8248C18}"/>
          </ac:picMkLst>
        </pc:picChg>
        <pc:picChg chg="del">
          <ac:chgData name="Margreet De Necker" userId="20080b11-4950-4a8a-bf5d-add040f03f17" providerId="ADAL" clId="{C16F54AF-0B11-48D7-A90F-DE3CD7788427}" dt="2018-07-20T12:29:29.164" v="12" actId="478"/>
          <ac:picMkLst>
            <pc:docMk/>
            <pc:sldMk cId="172699582" sldId="268"/>
            <ac:picMk id="7" creationId="{88BDAB69-FB58-4E3B-8D59-52CD67CC2FEC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6:32.645" v="96" actId="14100"/>
        <pc:sldMkLst>
          <pc:docMk/>
          <pc:sldMk cId="490514233" sldId="269"/>
        </pc:sldMkLst>
        <pc:spChg chg="add del mod">
          <ac:chgData name="Margreet De Necker" userId="20080b11-4950-4a8a-bf5d-add040f03f17" providerId="ADAL" clId="{C16F54AF-0B11-48D7-A90F-DE3CD7788427}" dt="2018-07-20T12:34:43.920" v="53" actId="931"/>
          <ac:spMkLst>
            <pc:docMk/>
            <pc:sldMk cId="490514233" sldId="269"/>
            <ac:spMk id="4" creationId="{40952BDB-E3F6-4BCB-B202-34C99203A7BB}"/>
          </ac:spMkLst>
        </pc:spChg>
        <pc:picChg chg="del">
          <ac:chgData name="Margreet De Necker" userId="20080b11-4950-4a8a-bf5d-add040f03f17" providerId="ADAL" clId="{C16F54AF-0B11-48D7-A90F-DE3CD7788427}" dt="2018-07-20T12:29:30.576" v="13" actId="478"/>
          <ac:picMkLst>
            <pc:docMk/>
            <pc:sldMk cId="490514233" sldId="269"/>
            <ac:picMk id="6" creationId="{56B591D6-5285-4932-BD58-D0E424849AB8}"/>
          </ac:picMkLst>
        </pc:picChg>
        <pc:picChg chg="add mod">
          <ac:chgData name="Margreet De Necker" userId="20080b11-4950-4a8a-bf5d-add040f03f17" providerId="ADAL" clId="{C16F54AF-0B11-48D7-A90F-DE3CD7788427}" dt="2018-07-20T12:36:32.645" v="96" actId="14100"/>
          <ac:picMkLst>
            <pc:docMk/>
            <pc:sldMk cId="490514233" sldId="269"/>
            <ac:picMk id="7" creationId="{229880F0-8E9F-434C-9ECD-EBA8E7DFEF7B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6:38.492" v="98" actId="14100"/>
        <pc:sldMkLst>
          <pc:docMk/>
          <pc:sldMk cId="4257524783" sldId="271"/>
        </pc:sldMkLst>
        <pc:spChg chg="add del mod">
          <ac:chgData name="Margreet De Necker" userId="20080b11-4950-4a8a-bf5d-add040f03f17" providerId="ADAL" clId="{C16F54AF-0B11-48D7-A90F-DE3CD7788427}" dt="2018-07-20T12:34:49.127" v="55" actId="931"/>
          <ac:spMkLst>
            <pc:docMk/>
            <pc:sldMk cId="4257524783" sldId="271"/>
            <ac:spMk id="4" creationId="{82254FF6-3C91-4953-8D68-700B9F7173D8}"/>
          </ac:spMkLst>
        </pc:spChg>
        <pc:picChg chg="add mod">
          <ac:chgData name="Margreet De Necker" userId="20080b11-4950-4a8a-bf5d-add040f03f17" providerId="ADAL" clId="{C16F54AF-0B11-48D7-A90F-DE3CD7788427}" dt="2018-07-20T12:36:38.492" v="98" actId="14100"/>
          <ac:picMkLst>
            <pc:docMk/>
            <pc:sldMk cId="4257524783" sldId="271"/>
            <ac:picMk id="6" creationId="{F29051D0-A483-4016-A93D-A4A2B8C02344}"/>
          </ac:picMkLst>
        </pc:picChg>
        <pc:picChg chg="del">
          <ac:chgData name="Margreet De Necker" userId="20080b11-4950-4a8a-bf5d-add040f03f17" providerId="ADAL" clId="{C16F54AF-0B11-48D7-A90F-DE3CD7788427}" dt="2018-07-20T12:29:33.008" v="14" actId="478"/>
          <ac:picMkLst>
            <pc:docMk/>
            <pc:sldMk cId="4257524783" sldId="271"/>
            <ac:picMk id="7" creationId="{C6F598B6-3FE2-41BC-800B-CC670A7D41DE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6:45.112" v="100" actId="14100"/>
        <pc:sldMkLst>
          <pc:docMk/>
          <pc:sldMk cId="177950738" sldId="272"/>
        </pc:sldMkLst>
        <pc:spChg chg="add del mod">
          <ac:chgData name="Margreet De Necker" userId="20080b11-4950-4a8a-bf5d-add040f03f17" providerId="ADAL" clId="{C16F54AF-0B11-48D7-A90F-DE3CD7788427}" dt="2018-07-20T12:34:53.426" v="58" actId="931"/>
          <ac:spMkLst>
            <pc:docMk/>
            <pc:sldMk cId="177950738" sldId="272"/>
            <ac:spMk id="4" creationId="{EA5821A0-066B-4BAB-8C17-73C40AB96B31}"/>
          </ac:spMkLst>
        </pc:spChg>
        <pc:picChg chg="del">
          <ac:chgData name="Margreet De Necker" userId="20080b11-4950-4a8a-bf5d-add040f03f17" providerId="ADAL" clId="{C16F54AF-0B11-48D7-A90F-DE3CD7788427}" dt="2018-07-20T12:29:34.289" v="15" actId="478"/>
          <ac:picMkLst>
            <pc:docMk/>
            <pc:sldMk cId="177950738" sldId="272"/>
            <ac:picMk id="5" creationId="{A4862619-5B45-412D-B717-33850484BE8B}"/>
          </ac:picMkLst>
        </pc:picChg>
        <pc:picChg chg="add mod">
          <ac:chgData name="Margreet De Necker" userId="20080b11-4950-4a8a-bf5d-add040f03f17" providerId="ADAL" clId="{C16F54AF-0B11-48D7-A90F-DE3CD7788427}" dt="2018-07-20T12:36:45.112" v="100" actId="14100"/>
          <ac:picMkLst>
            <pc:docMk/>
            <pc:sldMk cId="177950738" sldId="272"/>
            <ac:picMk id="7" creationId="{08FFAE9A-DE09-42A1-8062-53CE08265BCA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6:55.565" v="104" actId="14100"/>
        <pc:sldMkLst>
          <pc:docMk/>
          <pc:sldMk cId="3821030105" sldId="273"/>
        </pc:sldMkLst>
        <pc:spChg chg="add del mod">
          <ac:chgData name="Margreet De Necker" userId="20080b11-4950-4a8a-bf5d-add040f03f17" providerId="ADAL" clId="{C16F54AF-0B11-48D7-A90F-DE3CD7788427}" dt="2018-07-20T12:35:01.993" v="62" actId="931"/>
          <ac:spMkLst>
            <pc:docMk/>
            <pc:sldMk cId="3821030105" sldId="273"/>
            <ac:spMk id="4" creationId="{3883F94F-2667-4A16-BB62-7589FD43D3A1}"/>
          </ac:spMkLst>
        </pc:spChg>
        <pc:picChg chg="del">
          <ac:chgData name="Margreet De Necker" userId="20080b11-4950-4a8a-bf5d-add040f03f17" providerId="ADAL" clId="{C16F54AF-0B11-48D7-A90F-DE3CD7788427}" dt="2018-07-20T12:29:36.921" v="17" actId="478"/>
          <ac:picMkLst>
            <pc:docMk/>
            <pc:sldMk cId="3821030105" sldId="273"/>
            <ac:picMk id="5" creationId="{6CAC8E05-A39A-43E3-AFCF-E3D745CE112C}"/>
          </ac:picMkLst>
        </pc:picChg>
        <pc:picChg chg="add mod">
          <ac:chgData name="Margreet De Necker" userId="20080b11-4950-4a8a-bf5d-add040f03f17" providerId="ADAL" clId="{C16F54AF-0B11-48D7-A90F-DE3CD7788427}" dt="2018-07-20T12:36:55.565" v="104" actId="14100"/>
          <ac:picMkLst>
            <pc:docMk/>
            <pc:sldMk cId="3821030105" sldId="273"/>
            <ac:picMk id="7" creationId="{FCA99F55-BC4B-407C-8E52-1D92837658C9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7:00.364" v="106" actId="14100"/>
        <pc:sldMkLst>
          <pc:docMk/>
          <pc:sldMk cId="896388999" sldId="274"/>
        </pc:sldMkLst>
        <pc:spChg chg="add del mod">
          <ac:chgData name="Margreet De Necker" userId="20080b11-4950-4a8a-bf5d-add040f03f17" providerId="ADAL" clId="{C16F54AF-0B11-48D7-A90F-DE3CD7788427}" dt="2018-07-20T12:35:06.956" v="66" actId="931"/>
          <ac:spMkLst>
            <pc:docMk/>
            <pc:sldMk cId="896388999" sldId="274"/>
            <ac:spMk id="4" creationId="{D4D9FA91-2E80-46F0-9F10-6CB72004EA86}"/>
          </ac:spMkLst>
        </pc:spChg>
        <pc:picChg chg="del">
          <ac:chgData name="Margreet De Necker" userId="20080b11-4950-4a8a-bf5d-add040f03f17" providerId="ADAL" clId="{C16F54AF-0B11-48D7-A90F-DE3CD7788427}" dt="2018-07-20T12:29:38.728" v="18" actId="478"/>
          <ac:picMkLst>
            <pc:docMk/>
            <pc:sldMk cId="896388999" sldId="274"/>
            <ac:picMk id="5" creationId="{E30247BC-E71E-41D2-AA5C-5B72F82832B8}"/>
          </ac:picMkLst>
        </pc:picChg>
        <pc:picChg chg="add mod">
          <ac:chgData name="Margreet De Necker" userId="20080b11-4950-4a8a-bf5d-add040f03f17" providerId="ADAL" clId="{C16F54AF-0B11-48D7-A90F-DE3CD7788427}" dt="2018-07-20T12:37:00.364" v="106" actId="14100"/>
          <ac:picMkLst>
            <pc:docMk/>
            <pc:sldMk cId="896388999" sldId="274"/>
            <ac:picMk id="7" creationId="{D778FB88-BA6F-49EE-96EE-F356694F0423}"/>
          </ac:picMkLst>
        </pc:picChg>
      </pc:sldChg>
      <pc:sldChg chg="addSp delSp modSp">
        <pc:chgData name="Margreet De Necker" userId="20080b11-4950-4a8a-bf5d-add040f03f17" providerId="ADAL" clId="{C16F54AF-0B11-48D7-A90F-DE3CD7788427}" dt="2018-07-20T12:36:50.445" v="102" actId="14100"/>
        <pc:sldMkLst>
          <pc:docMk/>
          <pc:sldMk cId="1592272504" sldId="275"/>
        </pc:sldMkLst>
        <pc:spChg chg="add del mod">
          <ac:chgData name="Margreet De Necker" userId="20080b11-4950-4a8a-bf5d-add040f03f17" providerId="ADAL" clId="{C16F54AF-0B11-48D7-A90F-DE3CD7788427}" dt="2018-07-20T12:34:57.587" v="59" actId="931"/>
          <ac:spMkLst>
            <pc:docMk/>
            <pc:sldMk cId="1592272504" sldId="275"/>
            <ac:spMk id="4" creationId="{F4F45940-76D5-47D6-8D06-936F033A50AE}"/>
          </ac:spMkLst>
        </pc:spChg>
        <pc:picChg chg="del">
          <ac:chgData name="Margreet De Necker" userId="20080b11-4950-4a8a-bf5d-add040f03f17" providerId="ADAL" clId="{C16F54AF-0B11-48D7-A90F-DE3CD7788427}" dt="2018-07-20T12:29:35.499" v="16" actId="478"/>
          <ac:picMkLst>
            <pc:docMk/>
            <pc:sldMk cId="1592272504" sldId="275"/>
            <ac:picMk id="5" creationId="{246DE43F-ED79-458C-B8AF-7A987CDEBA27}"/>
          </ac:picMkLst>
        </pc:picChg>
        <pc:picChg chg="add mod">
          <ac:chgData name="Margreet De Necker" userId="20080b11-4950-4a8a-bf5d-add040f03f17" providerId="ADAL" clId="{C16F54AF-0B11-48D7-A90F-DE3CD7788427}" dt="2018-07-20T12:36:50.445" v="102" actId="14100"/>
          <ac:picMkLst>
            <pc:docMk/>
            <pc:sldMk cId="1592272504" sldId="275"/>
            <ac:picMk id="7" creationId="{09C2249E-4014-4571-A535-10DE81DCCF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242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810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030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968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475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146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949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039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28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509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854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99A7-7919-416A-98EB-CD76844234A9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190B-B832-4182-909F-BC8300328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54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greet.denecker@tcd-globa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0CDB-D526-4396-B409-0FBE18CA4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74D78-4CDA-46C0-802C-8A13789C16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E873271-C666-43C7-92EF-E94FFD65C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B9973C-09CE-41EF-BF1B-A300A9E0B6D6}"/>
              </a:ext>
            </a:extLst>
          </p:cNvPr>
          <p:cNvSpPr txBox="1"/>
          <p:nvPr/>
        </p:nvSpPr>
        <p:spPr>
          <a:xfrm>
            <a:off x="1143000" y="4179258"/>
            <a:ext cx="3515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/>
              <a:t>Margreet de Necker: </a:t>
            </a:r>
            <a:r>
              <a:rPr lang="en-ZA" sz="1100" dirty="0">
                <a:hlinkClick r:id="rId3"/>
              </a:rPr>
              <a:t>margreet.denecker@tcd-global.com</a:t>
            </a:r>
            <a:r>
              <a:rPr lang="en-Z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49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18AF-074F-40A5-B26E-347E6055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DAC2D65-1700-463B-BD32-CA9A519EF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711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37B2-40CD-431C-B8ED-DDB98075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B968463-91EF-4F25-A99A-FEF66D931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1958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B11E-73CB-4E2F-99B8-37AFDC2C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3720ADD-4430-4AC6-B65F-F8B1BBE95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285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28DE-A102-4909-8E76-790F02E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109FCF3-D91D-43DA-A2EC-8E48E8248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69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06A9-1C20-4A37-A168-2556901A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9880F0-8E9F-434C-9ECD-EBA8E7DFE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051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14DE-344A-4810-BFE3-D4409C03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29051D0-A483-4016-A93D-A4A2B8C02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5752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D936-76EE-4E3F-AE1C-3D731AF3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FFAE9A-DE09-42A1-8062-53CE08265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95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5532-A344-4FCD-9972-D7437CFE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9C2249E-4014-4571-A535-10DE81DC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9227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842B-9195-4B82-9D96-58DE744E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A close up of a logo&#10;&#10;Description generated with high confidence">
            <a:extLst>
              <a:ext uri="{FF2B5EF4-FFF2-40B4-BE49-F238E27FC236}">
                <a16:creationId xmlns:a16="http://schemas.microsoft.com/office/drawing/2014/main" id="{FCA99F55-BC4B-407C-8E52-1D9283765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2103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3E5B-98EC-49CE-A0F6-C6D134E7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778FB88-BA6F-49EE-96EE-F356694F0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638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0474-984E-4B20-B54D-BB9ABA72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7E1F35-DFB6-453A-B355-0528490DB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453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35C5-EA39-4AF7-87F7-D2B669D8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A6BB7EF-4676-4A5A-B0B7-0DD834C53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4472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FB4F-471A-4E01-A677-3AB7E31E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DA4C6BF-4223-443A-8196-3233ECCFC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01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0EA3-4AD1-4C5C-8259-915C1FA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C1801E-7DCE-40AE-BDA6-FB0A10D9C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5059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34A9-0674-4BE2-9C61-A5009B4B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8716C77-45C7-4386-9706-F35812A36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9848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1A68-DC41-4439-ACE7-5D2EA355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AAFC63F-8FA7-46CC-AA1A-47E62B59A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8225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8DB0-7121-42A1-B91A-7DB7CBE4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42104E-7D7B-4FA0-AC66-B328C1DE0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9766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02CE-075B-4E90-9E6A-4238624D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AEDB9B0-8885-46AF-B8F8-CE77F68AB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26902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11</Words>
  <Application>Microsoft Office PowerPoint</Application>
  <PresentationFormat>On-screen Show (4:3)</PresentationFormat>
  <Paragraphs>1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Margreet De Necker</dc:creator>
  <cp:lastModifiedBy>Margreet De Necker</cp:lastModifiedBy>
  <cp:revision>1</cp:revision>
  <dcterms:created xsi:type="dcterms:W3CDTF">2018-07-03T07:44:21Z</dcterms:created>
  <dcterms:modified xsi:type="dcterms:W3CDTF">2018-07-20T12:37:06Z</dcterms:modified>
</cp:coreProperties>
</file>