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90" r:id="rId4"/>
    <p:sldId id="289" r:id="rId5"/>
    <p:sldId id="261" r:id="rId6"/>
    <p:sldId id="291" r:id="rId7"/>
    <p:sldId id="272" r:id="rId8"/>
    <p:sldId id="269" r:id="rId9"/>
    <p:sldId id="273" r:id="rId10"/>
    <p:sldId id="293" r:id="rId11"/>
    <p:sldId id="718" r:id="rId12"/>
    <p:sldId id="722" r:id="rId13"/>
    <p:sldId id="719" r:id="rId14"/>
    <p:sldId id="297" r:id="rId15"/>
    <p:sldId id="72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9F7"/>
    <a:srgbClr val="A9EAE7"/>
    <a:srgbClr val="86E9E9"/>
    <a:srgbClr val="00FA00"/>
    <a:srgbClr val="00FDF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72924" autoAdjust="0"/>
  </p:normalViewPr>
  <p:slideViewPr>
    <p:cSldViewPr snapToGrid="0" snapToObjects="1">
      <p:cViewPr varScale="1">
        <p:scale>
          <a:sx n="82" d="100"/>
          <a:sy n="82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ep%20documents\AIDS%202018%20conference\work%20book%20AIDS%202018%20confer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ep%20documents\AIDS%202018%20conference\work%20book%20AIDS%202018%20conferenc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bothma\AppData\Local\Microsoft\Windows\Temporary%20Internet%20Files\Content.Outlook\7BHKX0WM\WRHI%20DATIM%20management%20tool%2012Jul2018_FY18%20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13311593626597E-2"/>
          <c:y val="8.0624765654293398E-2"/>
          <c:w val="0.88736816988785405"/>
          <c:h val="0.56177270341207397"/>
        </c:manualLayout>
      </c:layout>
      <c:lineChart>
        <c:grouping val="standard"/>
        <c:varyColors val="0"/>
        <c:ser>
          <c:idx val="0"/>
          <c:order val="0"/>
          <c:tx>
            <c:strRef>
              <c:f>Sheet2!$D$10</c:f>
              <c:strCache>
                <c:ptCount val="1"/>
                <c:pt idx="0">
                  <c:v>With occasional clients (%)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3888888888888898E-2"/>
                  <c:y val="-2.777777777777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93-2B4D-B1C5-3C89665122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93-2B4D-B1C5-3C89665122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Sheet2!$C$11:$C$17</c:f>
              <c:strCache>
                <c:ptCount val="7"/>
                <c:pt idx="0">
                  <c:v>BL</c:v>
                </c:pt>
                <c:pt idx="1">
                  <c:v>1M</c:v>
                </c:pt>
                <c:pt idx="2">
                  <c:v>3M</c:v>
                </c:pt>
                <c:pt idx="3">
                  <c:v>6M</c:v>
                </c:pt>
                <c:pt idx="4">
                  <c:v>9M</c:v>
                </c:pt>
                <c:pt idx="5">
                  <c:v>12M</c:v>
                </c:pt>
                <c:pt idx="6">
                  <c:v>15M</c:v>
                </c:pt>
              </c:strCache>
            </c:strRef>
          </c:cat>
          <c:val>
            <c:numRef>
              <c:f>Sheet2!$D$11:$D$17</c:f>
              <c:numCache>
                <c:formatCode>0.0</c:formatCode>
                <c:ptCount val="7"/>
                <c:pt idx="0">
                  <c:v>97.990000000000023</c:v>
                </c:pt>
                <c:pt idx="1">
                  <c:v>99.22</c:v>
                </c:pt>
                <c:pt idx="2">
                  <c:v>98.910000000000025</c:v>
                </c:pt>
                <c:pt idx="3">
                  <c:v>98.910000000000025</c:v>
                </c:pt>
                <c:pt idx="4">
                  <c:v>99.22</c:v>
                </c:pt>
                <c:pt idx="5">
                  <c:v>99.22</c:v>
                </c:pt>
                <c:pt idx="6">
                  <c:v>98.440000000000026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E93-2B4D-B1C5-3C89665122A1}"/>
            </c:ext>
          </c:extLst>
        </c:ser>
        <c:ser>
          <c:idx val="1"/>
          <c:order val="1"/>
          <c:tx>
            <c:strRef>
              <c:f>Sheet2!$E$10</c:f>
              <c:strCache>
                <c:ptCount val="1"/>
                <c:pt idx="0">
                  <c:v>With repeat clients (%)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333333333333402E-2"/>
                  <c:y val="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93-2B4D-B1C5-3C89665122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7340067340067398E-3"/>
                  <c:y val="3.333333333333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E93-2B4D-B1C5-3C89665122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Sheet2!$C$11:$C$17</c:f>
              <c:strCache>
                <c:ptCount val="7"/>
                <c:pt idx="0">
                  <c:v>BL</c:v>
                </c:pt>
                <c:pt idx="1">
                  <c:v>1M</c:v>
                </c:pt>
                <c:pt idx="2">
                  <c:v>3M</c:v>
                </c:pt>
                <c:pt idx="3">
                  <c:v>6M</c:v>
                </c:pt>
                <c:pt idx="4">
                  <c:v>9M</c:v>
                </c:pt>
                <c:pt idx="5">
                  <c:v>12M</c:v>
                </c:pt>
                <c:pt idx="6">
                  <c:v>15M</c:v>
                </c:pt>
              </c:strCache>
            </c:strRef>
          </c:cat>
          <c:val>
            <c:numRef>
              <c:f>Sheet2!$E$11:$E$17</c:f>
              <c:numCache>
                <c:formatCode>0.0</c:formatCode>
                <c:ptCount val="7"/>
                <c:pt idx="0">
                  <c:v>95.440000000000026</c:v>
                </c:pt>
                <c:pt idx="1">
                  <c:v>89.56</c:v>
                </c:pt>
                <c:pt idx="2">
                  <c:v>86.5</c:v>
                </c:pt>
                <c:pt idx="3">
                  <c:v>87.14</c:v>
                </c:pt>
                <c:pt idx="4">
                  <c:v>95.910000000000025</c:v>
                </c:pt>
                <c:pt idx="5">
                  <c:v>94.97</c:v>
                </c:pt>
                <c:pt idx="6">
                  <c:v>92.19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5E93-2B4D-B1C5-3C89665122A1}"/>
            </c:ext>
          </c:extLst>
        </c:ser>
        <c:ser>
          <c:idx val="2"/>
          <c:order val="2"/>
          <c:tx>
            <c:strRef>
              <c:f>Sheet2!$F$10</c:f>
              <c:strCache>
                <c:ptCount val="1"/>
                <c:pt idx="0">
                  <c:v>With Regular partners (%) 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E93-2B4D-B1C5-3C89665122A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E93-2B4D-B1C5-3C89665122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Sheet2!$C$11:$C$17</c:f>
              <c:strCache>
                <c:ptCount val="7"/>
                <c:pt idx="0">
                  <c:v>BL</c:v>
                </c:pt>
                <c:pt idx="1">
                  <c:v>1M</c:v>
                </c:pt>
                <c:pt idx="2">
                  <c:v>3M</c:v>
                </c:pt>
                <c:pt idx="3">
                  <c:v>6M</c:v>
                </c:pt>
                <c:pt idx="4">
                  <c:v>9M</c:v>
                </c:pt>
                <c:pt idx="5">
                  <c:v>12M</c:v>
                </c:pt>
                <c:pt idx="6">
                  <c:v>15M</c:v>
                </c:pt>
              </c:strCache>
            </c:strRef>
          </c:cat>
          <c:val>
            <c:numRef>
              <c:f>Sheet2!$F$11:$F$17</c:f>
              <c:numCache>
                <c:formatCode>0.0</c:formatCode>
                <c:ptCount val="7"/>
                <c:pt idx="0">
                  <c:v>62.97</c:v>
                </c:pt>
                <c:pt idx="1">
                  <c:v>63.7</c:v>
                </c:pt>
                <c:pt idx="2">
                  <c:v>62.7</c:v>
                </c:pt>
                <c:pt idx="3">
                  <c:v>62.57</c:v>
                </c:pt>
                <c:pt idx="4">
                  <c:v>62.57</c:v>
                </c:pt>
                <c:pt idx="5">
                  <c:v>62.5</c:v>
                </c:pt>
                <c:pt idx="6">
                  <c:v>62.5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5E93-2B4D-B1C5-3C8966512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778256"/>
        <c:axId val="130777024"/>
      </c:lineChart>
      <c:catAx>
        <c:axId val="13077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777024"/>
        <c:crosses val="autoZero"/>
        <c:auto val="1"/>
        <c:lblAlgn val="ctr"/>
        <c:lblOffset val="100"/>
        <c:noMultiLvlLbl val="0"/>
      </c:catAx>
      <c:valAx>
        <c:axId val="130777024"/>
        <c:scaling>
          <c:orientation val="minMax"/>
          <c:max val="100"/>
          <c:min val="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0778256"/>
        <c:crosses val="autoZero"/>
        <c:crossBetween val="between"/>
        <c:majorUnit val="25"/>
        <c:minorUnit val="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Pill taken every day during last month (%)</c:v>
                </c:pt>
              </c:strCache>
            </c:strRef>
          </c:tx>
          <c:invertIfNegative val="0"/>
          <c:cat>
            <c:strRef>
              <c:f>Sheet1!$J$3:$J$8</c:f>
              <c:strCache>
                <c:ptCount val="6"/>
                <c:pt idx="0">
                  <c:v>1M</c:v>
                </c:pt>
                <c:pt idx="1">
                  <c:v>3M</c:v>
                </c:pt>
                <c:pt idx="2">
                  <c:v>6M</c:v>
                </c:pt>
                <c:pt idx="3">
                  <c:v>9M</c:v>
                </c:pt>
                <c:pt idx="4">
                  <c:v>12M</c:v>
                </c:pt>
                <c:pt idx="5">
                  <c:v>15M</c:v>
                </c:pt>
              </c:strCache>
            </c:strRef>
          </c:cat>
          <c:val>
            <c:numRef>
              <c:f>Sheet1!$K$3:$K$8</c:f>
              <c:numCache>
                <c:formatCode>General</c:formatCode>
                <c:ptCount val="6"/>
                <c:pt idx="0">
                  <c:v>75.349999999999994</c:v>
                </c:pt>
                <c:pt idx="1">
                  <c:v>69.63</c:v>
                </c:pt>
                <c:pt idx="2">
                  <c:v>89.7</c:v>
                </c:pt>
                <c:pt idx="3">
                  <c:v>91.11</c:v>
                </c:pt>
                <c:pt idx="4">
                  <c:v>97.34</c:v>
                </c:pt>
                <c:pt idx="5">
                  <c:v>97.97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46-D74C-B296-CE90C9735835}"/>
            </c:ext>
          </c:extLst>
        </c:ser>
        <c:ser>
          <c:idx val="1"/>
          <c:order val="1"/>
          <c:tx>
            <c:strRef>
              <c:f>Sheet1!$L$2</c:f>
              <c:strCache>
                <c:ptCount val="1"/>
                <c:pt idx="0">
                  <c:v>Pill taken every day during last 7 days (%)</c:v>
                </c:pt>
              </c:strCache>
            </c:strRef>
          </c:tx>
          <c:invertIfNegative val="0"/>
          <c:cat>
            <c:strRef>
              <c:f>Sheet1!$J$3:$J$8</c:f>
              <c:strCache>
                <c:ptCount val="6"/>
                <c:pt idx="0">
                  <c:v>1M</c:v>
                </c:pt>
                <c:pt idx="1">
                  <c:v>3M</c:v>
                </c:pt>
                <c:pt idx="2">
                  <c:v>6M</c:v>
                </c:pt>
                <c:pt idx="3">
                  <c:v>9M</c:v>
                </c:pt>
                <c:pt idx="4">
                  <c:v>12M</c:v>
                </c:pt>
                <c:pt idx="5">
                  <c:v>15M</c:v>
                </c:pt>
              </c:strCache>
            </c:strRef>
          </c:cat>
          <c:val>
            <c:numRef>
              <c:f>Sheet1!$L$3:$L$8</c:f>
              <c:numCache>
                <c:formatCode>General</c:formatCode>
                <c:ptCount val="6"/>
                <c:pt idx="0">
                  <c:v>89.95</c:v>
                </c:pt>
                <c:pt idx="1">
                  <c:v>88.47</c:v>
                </c:pt>
                <c:pt idx="2">
                  <c:v>90.169999999999973</c:v>
                </c:pt>
                <c:pt idx="3">
                  <c:v>91.11</c:v>
                </c:pt>
                <c:pt idx="4">
                  <c:v>96.410000000000025</c:v>
                </c:pt>
                <c:pt idx="5">
                  <c:v>98.28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46-D74C-B296-CE90C9735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46696"/>
        <c:axId val="172609872"/>
      </c:barChart>
      <c:catAx>
        <c:axId val="128646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609872"/>
        <c:crosses val="autoZero"/>
        <c:auto val="1"/>
        <c:lblAlgn val="ctr"/>
        <c:lblOffset val="100"/>
        <c:noMultiLvlLbl val="0"/>
      </c:catAx>
      <c:valAx>
        <c:axId val="1726098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46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244832140117501E-2"/>
          <c:y val="0.81119027994308901"/>
          <c:w val="0.95701541427932102"/>
          <c:h val="0.188809720056910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Q1</c:v>
          </c:tx>
          <c:invertIfNegative val="0"/>
          <c:dLbls>
            <c:dLbl>
              <c:idx val="2"/>
              <c:layout>
                <c:manualLayout>
                  <c:x val="1.4925373134328408E-3"/>
                  <c:y val="3.7162703671941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E8-3948-86F9-BF7BA7A4BFA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'PrEP_NEW graphs'!$A$24:$A$30</c:f>
              <c:strCache>
                <c:ptCount val="1"/>
                <c:pt idx="0">
                  <c:v>Esselen Clinic</c:v>
                </c:pt>
              </c:strCache>
            </c:strRef>
          </c:cat>
          <c:val>
            <c:numRef>
              <c:f>'PrEP_NEW graphs'!$D$24:$D$30</c:f>
              <c:numCache>
                <c:formatCode>0</c:formatCode>
                <c:ptCount val="1"/>
                <c:pt idx="0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E8-3948-86F9-BF7BA7A4BFA5}"/>
            </c:ext>
          </c:extLst>
        </c:ser>
        <c:ser>
          <c:idx val="1"/>
          <c:order val="1"/>
          <c:tx>
            <c:v>Q2</c:v>
          </c:tx>
          <c:invertIfNegative val="0"/>
          <c:dLbls>
            <c:dLbl>
              <c:idx val="2"/>
              <c:layout>
                <c:manualLayout>
                  <c:x val="0"/>
                  <c:y val="3.8532626490995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E8-3948-86F9-BF7BA7A4BFA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248593915283216E-7"/>
                  <c:y val="0.307343280051367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E8-3948-86F9-BF7BA7A4BFA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'PrEP_NEW graphs'!$A$24:$A$30</c:f>
              <c:strCache>
                <c:ptCount val="1"/>
                <c:pt idx="0">
                  <c:v>Esselen Clinic</c:v>
                </c:pt>
              </c:strCache>
            </c:strRef>
          </c:cat>
          <c:val>
            <c:numRef>
              <c:f>'PrEP_NEW graphs'!$G$24:$G$30</c:f>
              <c:numCache>
                <c:formatCode>0</c:formatCode>
                <c:ptCount val="1"/>
                <c:pt idx="0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E8-3948-86F9-BF7BA7A4BFA5}"/>
            </c:ext>
          </c:extLst>
        </c:ser>
        <c:ser>
          <c:idx val="2"/>
          <c:order val="2"/>
          <c:tx>
            <c:v>Q3</c:v>
          </c:tx>
          <c:spPr>
            <a:ln w="1905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'PrEP_NEW graphs'!$J$24:$J$30</c:f>
              <c:numCache>
                <c:formatCode>0</c:formatCode>
                <c:ptCount val="1"/>
                <c:pt idx="0">
                  <c:v>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E8-3948-86F9-BF7BA7A4B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66312"/>
        <c:axId val="173366704"/>
      </c:barChart>
      <c:catAx>
        <c:axId val="173366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3366704"/>
        <c:crosses val="autoZero"/>
        <c:auto val="1"/>
        <c:lblAlgn val="ctr"/>
        <c:lblOffset val="100"/>
        <c:noMultiLvlLbl val="0"/>
      </c:catAx>
      <c:valAx>
        <c:axId val="17336670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173366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240710795621994E-2"/>
          <c:y val="0.85054342107006753"/>
          <c:w val="0.75035306456181028"/>
          <c:h val="0.145891151545969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264170574085"/>
          <c:y val="5.5757540885546839E-2"/>
          <c:w val="0.7921014869719748"/>
          <c:h val="0.76333193082392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Sheet2!$G$3</c:f>
              <c:strCache>
                <c:ptCount val="1"/>
                <c:pt idx="0">
                  <c:v>Value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Sheet2!$F$4:$F$5</c:f>
              <c:strCache>
                <c:ptCount val="2"/>
                <c:pt idx="0">
                  <c:v>Annual Target</c:v>
                </c:pt>
                <c:pt idx="1">
                  <c:v>Enrolled on PrEP</c:v>
                </c:pt>
              </c:strCache>
            </c:strRef>
          </c:cat>
          <c:val>
            <c:numRef>
              <c:f>Sheet2!$G$4:$G$5</c:f>
              <c:numCache>
                <c:formatCode>General</c:formatCode>
                <c:ptCount val="2"/>
                <c:pt idx="0">
                  <c:v>2369</c:v>
                </c:pt>
                <c:pt idx="1">
                  <c:v>1285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D2-4274-BF72-7F06A4D3A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48432"/>
        <c:axId val="173848824"/>
      </c:barChart>
      <c:lineChart>
        <c:grouping val="standard"/>
        <c:varyColors val="0"/>
        <c:ser>
          <c:idx val="1"/>
          <c:order val="1"/>
          <c:tx>
            <c:strRef>
              <c:f>Sheet2!$H$3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0.1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54</a:t>
                    </a:r>
                    <a:r>
                      <a:rPr lang="en-US" sz="1400" dirty="0" smtClean="0"/>
                      <a:t>% </a:t>
                    </a:r>
                    <a:r>
                      <a:rPr lang="en-US" sz="1200" dirty="0" smtClean="0"/>
                      <a:t>Performance</a:t>
                    </a:r>
                    <a:endParaRPr lang="en-US" sz="1300" dirty="0"/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D2-4274-BF72-7F06A4D3AD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Sheet2!$H$4:$H$5</c:f>
              <c:numCache>
                <c:formatCode>0%</c:formatCode>
                <c:ptCount val="2"/>
                <c:pt idx="1">
                  <c:v>0.54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DD2-4274-BF72-7F06A4D3A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49608"/>
        <c:axId val="173849216"/>
      </c:lineChart>
      <c:catAx>
        <c:axId val="17384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3848824"/>
        <c:crosses val="autoZero"/>
        <c:auto val="1"/>
        <c:lblAlgn val="ctr"/>
        <c:lblOffset val="100"/>
        <c:noMultiLvlLbl val="0"/>
      </c:catAx>
      <c:valAx>
        <c:axId val="173848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3848432"/>
        <c:crosses val="autoZero"/>
        <c:crossBetween val="between"/>
      </c:valAx>
      <c:valAx>
        <c:axId val="173849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73849608"/>
        <c:crosses val="max"/>
        <c:crossBetween val="between"/>
      </c:valAx>
      <c:catAx>
        <c:axId val="173849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738492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6BB38-851E-E742-AE25-D0BCC895F1D8}" type="doc">
      <dgm:prSet loTypeId="urn:microsoft.com/office/officeart/2005/8/layout/hList2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CA6B98-DE24-2846-BF22-E716CC275D51}">
      <dgm:prSet phldrT="[Text]" custT="1"/>
      <dgm:spPr/>
      <dgm:t>
        <a:bodyPr/>
        <a:lstStyle/>
        <a:p>
          <a:r>
            <a:rPr lang="en-US" dirty="0"/>
            <a:t>Ashodaya- </a:t>
          </a:r>
          <a:r>
            <a:rPr lang="en-US" i="1" dirty="0"/>
            <a:t>Dawn of </a:t>
          </a:r>
          <a:r>
            <a:rPr lang="en-US" i="1" dirty="0" smtClean="0"/>
            <a:t>Hope</a:t>
          </a:r>
          <a:endParaRPr lang="en-US" i="1" dirty="0"/>
        </a:p>
      </dgm:t>
    </dgm:pt>
    <dgm:pt modelId="{07A0CEAD-7068-1C48-89C3-024C1613060D}" type="parTrans" cxnId="{D2B864C3-CACF-F84D-8154-8BB1D7BAC63B}">
      <dgm:prSet/>
      <dgm:spPr/>
      <dgm:t>
        <a:bodyPr/>
        <a:lstStyle/>
        <a:p>
          <a:endParaRPr lang="en-US"/>
        </a:p>
      </dgm:t>
    </dgm:pt>
    <dgm:pt modelId="{DA077C35-9E57-FB48-B869-81597CB25DEE}" type="sibTrans" cxnId="{D2B864C3-CACF-F84D-8154-8BB1D7BAC63B}">
      <dgm:prSet/>
      <dgm:spPr/>
      <dgm:t>
        <a:bodyPr/>
        <a:lstStyle/>
        <a:p>
          <a:endParaRPr lang="en-US"/>
        </a:p>
      </dgm:t>
    </dgm:pt>
    <dgm:pt modelId="{EDE7C579-161D-5C43-9AC8-BB88E3694621}">
      <dgm:prSet phldrT="[Text]" custT="1"/>
      <dgm:spPr/>
      <dgm:t>
        <a:bodyPr/>
        <a:lstStyle/>
        <a:p>
          <a:r>
            <a:rPr lang="en-US" sz="1700" b="0" dirty="0" smtClean="0"/>
            <a:t>Initiated in 2005, governed democratically by elected </a:t>
          </a:r>
          <a:r>
            <a:rPr lang="en-US" sz="1700" b="0" dirty="0"/>
            <a:t>board of directors</a:t>
          </a:r>
        </a:p>
      </dgm:t>
    </dgm:pt>
    <dgm:pt modelId="{837D25F6-0940-E94B-892C-4616C2D55468}" type="parTrans" cxnId="{FB18B551-162B-004D-A6AC-1A9A9A7FF13A}">
      <dgm:prSet/>
      <dgm:spPr/>
      <dgm:t>
        <a:bodyPr/>
        <a:lstStyle/>
        <a:p>
          <a:endParaRPr lang="en-US"/>
        </a:p>
      </dgm:t>
    </dgm:pt>
    <dgm:pt modelId="{E92BB260-7827-8B43-A3DF-52910A148DD3}" type="sibTrans" cxnId="{FB18B551-162B-004D-A6AC-1A9A9A7FF13A}">
      <dgm:prSet/>
      <dgm:spPr/>
      <dgm:t>
        <a:bodyPr/>
        <a:lstStyle/>
        <a:p>
          <a:endParaRPr lang="en-US"/>
        </a:p>
      </dgm:t>
    </dgm:pt>
    <dgm:pt modelId="{B2F752B0-9537-B047-A782-9929E842C416}">
      <dgm:prSet phldrT="[Text]"/>
      <dgm:spPr/>
      <dgm:t>
        <a:bodyPr/>
        <a:lstStyle/>
        <a:p>
          <a:r>
            <a:rPr lang="en-US" dirty="0"/>
            <a:t>Durbar- </a:t>
          </a:r>
          <a:r>
            <a:rPr lang="en-US" i="1" dirty="0"/>
            <a:t>The Unstoppable</a:t>
          </a:r>
        </a:p>
      </dgm:t>
    </dgm:pt>
    <dgm:pt modelId="{99CC7275-DDAF-B145-A6A8-E494B5D63F54}" type="parTrans" cxnId="{221D621D-0C6A-B448-A8AB-611848F92BE1}">
      <dgm:prSet/>
      <dgm:spPr/>
      <dgm:t>
        <a:bodyPr/>
        <a:lstStyle/>
        <a:p>
          <a:endParaRPr lang="en-US"/>
        </a:p>
      </dgm:t>
    </dgm:pt>
    <dgm:pt modelId="{00D08738-244E-F341-9A72-14835B69E144}" type="sibTrans" cxnId="{221D621D-0C6A-B448-A8AB-611848F92BE1}">
      <dgm:prSet/>
      <dgm:spPr/>
      <dgm:t>
        <a:bodyPr/>
        <a:lstStyle/>
        <a:p>
          <a:endParaRPr lang="en-US"/>
        </a:p>
      </dgm:t>
    </dgm:pt>
    <dgm:pt modelId="{0DCD1E12-6616-E845-A8C2-15B5695EF7EB}">
      <dgm:prSet phldrT="[Text]"/>
      <dgm:spPr/>
      <dgm:t>
        <a:bodyPr/>
        <a:lstStyle/>
        <a:p>
          <a:r>
            <a:rPr lang="en-US" b="0" dirty="0" smtClean="0"/>
            <a:t>        Organization of </a:t>
          </a:r>
          <a:r>
            <a:rPr lang="en-US" b="0" u="sng" dirty="0" smtClean="0"/>
            <a:t>60,000 SWs</a:t>
          </a:r>
          <a:r>
            <a:rPr lang="en-US" b="0" dirty="0" smtClean="0"/>
            <a:t> initiated in 1995 expanding all over West Bengal including Kolkata city</a:t>
          </a:r>
          <a:endParaRPr lang="en-US" b="0" dirty="0"/>
        </a:p>
      </dgm:t>
    </dgm:pt>
    <dgm:pt modelId="{8429F7A3-2A2E-3B44-8BD5-7A10E5468287}" type="parTrans" cxnId="{4A8717EB-E012-334F-A7EA-5C8D9C212EA0}">
      <dgm:prSet/>
      <dgm:spPr/>
      <dgm:t>
        <a:bodyPr/>
        <a:lstStyle/>
        <a:p>
          <a:endParaRPr lang="en-US"/>
        </a:p>
      </dgm:t>
    </dgm:pt>
    <dgm:pt modelId="{E34D8C55-C41C-694E-BF06-FF61819457BA}" type="sibTrans" cxnId="{4A8717EB-E012-334F-A7EA-5C8D9C212EA0}">
      <dgm:prSet/>
      <dgm:spPr/>
      <dgm:t>
        <a:bodyPr/>
        <a:lstStyle/>
        <a:p>
          <a:endParaRPr lang="en-US"/>
        </a:p>
      </dgm:t>
    </dgm:pt>
    <dgm:pt modelId="{66630F78-5839-DC47-821B-B11AA6691170}">
      <dgm:prSet phldrT="[Text]" custT="1"/>
      <dgm:spPr/>
      <dgm:t>
        <a:bodyPr/>
        <a:lstStyle/>
        <a:p>
          <a:r>
            <a:rPr lang="en-US" sz="1700" b="0" dirty="0"/>
            <a:t>7000 members across 4 districts</a:t>
          </a:r>
        </a:p>
      </dgm:t>
    </dgm:pt>
    <dgm:pt modelId="{67781021-5BA5-7F47-8C6D-31B3F02923E9}" type="parTrans" cxnId="{C957F00D-260F-7943-9C8B-0D6A6AC7A1AC}">
      <dgm:prSet/>
      <dgm:spPr/>
      <dgm:t>
        <a:bodyPr/>
        <a:lstStyle/>
        <a:p>
          <a:endParaRPr lang="en-US"/>
        </a:p>
      </dgm:t>
    </dgm:pt>
    <dgm:pt modelId="{771F7806-9254-CD46-B737-6EC5ACC7319F}" type="sibTrans" cxnId="{C957F00D-260F-7943-9C8B-0D6A6AC7A1AC}">
      <dgm:prSet/>
      <dgm:spPr/>
      <dgm:t>
        <a:bodyPr/>
        <a:lstStyle/>
        <a:p>
          <a:endParaRPr lang="en-US"/>
        </a:p>
      </dgm:t>
    </dgm:pt>
    <dgm:pt modelId="{3FCD202B-42F9-2D4A-AEFE-95FCAB5EC3CD}">
      <dgm:prSet phldrT="[Text]" custT="1"/>
      <dgm:spPr/>
      <dgm:t>
        <a:bodyPr/>
        <a:lstStyle/>
        <a:p>
          <a:r>
            <a:rPr lang="en-US" sz="1700" b="0" dirty="0"/>
            <a:t>Proven leadership in </a:t>
          </a:r>
          <a:r>
            <a:rPr lang="en-US" sz="1700" b="0" u="none" dirty="0"/>
            <a:t>integrated health program </a:t>
          </a:r>
          <a:r>
            <a:rPr lang="en-US" sz="1700" b="0" dirty="0"/>
            <a:t>(HIV/STI, SRH, TB)</a:t>
          </a:r>
        </a:p>
      </dgm:t>
    </dgm:pt>
    <dgm:pt modelId="{67040B23-00A4-E148-869B-2465DE273FC6}" type="parTrans" cxnId="{B7D07F01-3E2D-0C44-9D23-3E04D582CBB8}">
      <dgm:prSet/>
      <dgm:spPr/>
      <dgm:t>
        <a:bodyPr/>
        <a:lstStyle/>
        <a:p>
          <a:endParaRPr lang="en-US"/>
        </a:p>
      </dgm:t>
    </dgm:pt>
    <dgm:pt modelId="{51FFDCBA-0BA7-C441-8D1B-173FB5C79650}" type="sibTrans" cxnId="{B7D07F01-3E2D-0C44-9D23-3E04D582CBB8}">
      <dgm:prSet/>
      <dgm:spPr/>
      <dgm:t>
        <a:bodyPr/>
        <a:lstStyle/>
        <a:p>
          <a:endParaRPr lang="en-US"/>
        </a:p>
      </dgm:t>
    </dgm:pt>
    <dgm:pt modelId="{2C3A4C4C-B789-034D-9A65-D7D04FD7063D}">
      <dgm:prSet phldrT="[Text]" custT="1"/>
      <dgm:spPr/>
      <dgm:t>
        <a:bodyPr/>
        <a:lstStyle/>
        <a:p>
          <a:r>
            <a:rPr lang="en-US" sz="1700" b="0" dirty="0"/>
            <a:t>Diversified to other social development  programs including banking, social security, etc.</a:t>
          </a:r>
        </a:p>
      </dgm:t>
    </dgm:pt>
    <dgm:pt modelId="{76ADFDF6-30C6-0147-9C8B-8D85CB82F654}" type="parTrans" cxnId="{840A7557-B66C-F340-ABDE-46E339F7BBB0}">
      <dgm:prSet/>
      <dgm:spPr/>
      <dgm:t>
        <a:bodyPr/>
        <a:lstStyle/>
        <a:p>
          <a:endParaRPr lang="en-US"/>
        </a:p>
      </dgm:t>
    </dgm:pt>
    <dgm:pt modelId="{4EFA9828-5B65-BD4B-976E-7E6CB3A3C7CE}" type="sibTrans" cxnId="{840A7557-B66C-F340-ABDE-46E339F7BBB0}">
      <dgm:prSet/>
      <dgm:spPr/>
      <dgm:t>
        <a:bodyPr/>
        <a:lstStyle/>
        <a:p>
          <a:endParaRPr lang="en-US"/>
        </a:p>
      </dgm:t>
    </dgm:pt>
    <dgm:pt modelId="{D4D7D51F-BAF6-5F42-A03F-88E280AE43E7}">
      <dgm:prSet phldrT="[Text]" custT="1"/>
      <dgm:spPr/>
      <dgm:t>
        <a:bodyPr/>
        <a:lstStyle/>
        <a:p>
          <a:r>
            <a:rPr lang="en-US" sz="1700" b="0" dirty="0"/>
            <a:t>Well recognized and acclaimed for Community-led academy, </a:t>
          </a:r>
          <a:r>
            <a:rPr lang="en-US" sz="1700" b="0" u="sng" dirty="0"/>
            <a:t>Ashodaya Academy</a:t>
          </a:r>
          <a:r>
            <a:rPr lang="en-US" sz="1700" b="0" dirty="0"/>
            <a:t>, conducting community based research and capacity building</a:t>
          </a:r>
        </a:p>
      </dgm:t>
    </dgm:pt>
    <dgm:pt modelId="{D66B63A3-7FB1-2D41-B01A-EDAD24D04579}" type="parTrans" cxnId="{FAD4263F-2BB9-EE40-BB77-CBA6D856F8BE}">
      <dgm:prSet/>
      <dgm:spPr/>
      <dgm:t>
        <a:bodyPr/>
        <a:lstStyle/>
        <a:p>
          <a:endParaRPr lang="en-US"/>
        </a:p>
      </dgm:t>
    </dgm:pt>
    <dgm:pt modelId="{D8BB2ED5-FF7C-9545-908E-ADFDEC9C4086}" type="sibTrans" cxnId="{FAD4263F-2BB9-EE40-BB77-CBA6D856F8BE}">
      <dgm:prSet/>
      <dgm:spPr/>
      <dgm:t>
        <a:bodyPr/>
        <a:lstStyle/>
        <a:p>
          <a:endParaRPr lang="en-US"/>
        </a:p>
      </dgm:t>
    </dgm:pt>
    <dgm:pt modelId="{CAEE3293-EC35-CE48-9BDB-DE63CF8106ED}">
      <dgm:prSet phldrT="[Text]"/>
      <dgm:spPr/>
      <dgm:t>
        <a:bodyPr/>
        <a:lstStyle/>
        <a:p>
          <a:r>
            <a:rPr lang="en-US" b="0" dirty="0" smtClean="0"/>
            <a:t>Runs </a:t>
          </a:r>
          <a:r>
            <a:rPr lang="en-US" b="0" dirty="0"/>
            <a:t>the </a:t>
          </a:r>
          <a:r>
            <a:rPr lang="en-US" b="0" u="sng" dirty="0"/>
            <a:t>largest co-operative bank for SWs in Asia called Usha Co-</a:t>
          </a:r>
          <a:r>
            <a:rPr lang="en-US" b="0" u="sng" dirty="0" smtClean="0"/>
            <a:t>operative</a:t>
          </a:r>
          <a:r>
            <a:rPr lang="en-US" b="0" dirty="0" smtClean="0"/>
            <a:t>, 40 educational centers, children hostels etc.  </a:t>
          </a:r>
          <a:endParaRPr lang="en-US" b="0" dirty="0"/>
        </a:p>
      </dgm:t>
    </dgm:pt>
    <dgm:pt modelId="{388DAF75-6F67-BB47-B06A-53FEB5E2AE3C}" type="parTrans" cxnId="{4E1C7CD6-EE76-9549-9946-937C54E82EDD}">
      <dgm:prSet/>
      <dgm:spPr/>
      <dgm:t>
        <a:bodyPr/>
        <a:lstStyle/>
        <a:p>
          <a:endParaRPr lang="en-US"/>
        </a:p>
      </dgm:t>
    </dgm:pt>
    <dgm:pt modelId="{76965C32-5BC7-5543-BEBC-AFE121411320}" type="sibTrans" cxnId="{4E1C7CD6-EE76-9549-9946-937C54E82EDD}">
      <dgm:prSet/>
      <dgm:spPr/>
      <dgm:t>
        <a:bodyPr/>
        <a:lstStyle/>
        <a:p>
          <a:endParaRPr lang="en-US"/>
        </a:p>
      </dgm:t>
    </dgm:pt>
    <dgm:pt modelId="{5DCB6170-C7AE-8743-BF13-0D1F0D58E0DD}">
      <dgm:prSet phldrT="[Text]"/>
      <dgm:spPr/>
      <dgm:t>
        <a:bodyPr/>
        <a:lstStyle/>
        <a:p>
          <a:r>
            <a:rPr lang="en-US" b="0" dirty="0"/>
            <a:t>Has remained one of the best practices for HIV intervention globally</a:t>
          </a:r>
        </a:p>
      </dgm:t>
    </dgm:pt>
    <dgm:pt modelId="{9C060B5F-6D38-044D-8E6F-F63BFC7CB583}" type="parTrans" cxnId="{1DF03FA4-86F9-DB4A-A76D-D132E2C3806F}">
      <dgm:prSet/>
      <dgm:spPr/>
      <dgm:t>
        <a:bodyPr/>
        <a:lstStyle/>
        <a:p>
          <a:endParaRPr lang="en-US"/>
        </a:p>
      </dgm:t>
    </dgm:pt>
    <dgm:pt modelId="{B056A4BC-C282-2C47-BB16-2865EBEB0946}" type="sibTrans" cxnId="{1DF03FA4-86F9-DB4A-A76D-D132E2C3806F}">
      <dgm:prSet/>
      <dgm:spPr/>
      <dgm:t>
        <a:bodyPr/>
        <a:lstStyle/>
        <a:p>
          <a:endParaRPr lang="en-US"/>
        </a:p>
      </dgm:t>
    </dgm:pt>
    <dgm:pt modelId="{DA7A435A-351F-8748-92D1-F9143CBFEE2C}">
      <dgm:prSet phldrT="[Text]"/>
      <dgm:spPr/>
      <dgm:t>
        <a:bodyPr/>
        <a:lstStyle/>
        <a:p>
          <a:r>
            <a:rPr lang="en-US" b="0" dirty="0" smtClean="0"/>
            <a:t>Democratically governed</a:t>
          </a:r>
          <a:endParaRPr lang="en-US" b="0" dirty="0"/>
        </a:p>
      </dgm:t>
    </dgm:pt>
    <dgm:pt modelId="{17C483DB-2FD7-0C42-904D-5E1A46A04CAC}" type="parTrans" cxnId="{975CA124-5681-BD44-9C29-A7A30B877337}">
      <dgm:prSet/>
      <dgm:spPr/>
      <dgm:t>
        <a:bodyPr/>
        <a:lstStyle/>
        <a:p>
          <a:endParaRPr lang="en-US"/>
        </a:p>
      </dgm:t>
    </dgm:pt>
    <dgm:pt modelId="{C1D4D07D-D1A7-444A-89C3-704FDC989440}" type="sibTrans" cxnId="{975CA124-5681-BD44-9C29-A7A30B877337}">
      <dgm:prSet/>
      <dgm:spPr/>
      <dgm:t>
        <a:bodyPr/>
        <a:lstStyle/>
        <a:p>
          <a:endParaRPr lang="en-US"/>
        </a:p>
      </dgm:t>
    </dgm:pt>
    <dgm:pt modelId="{CB608973-9CFE-A540-99BA-97B371CBB612}">
      <dgm:prSet phldrT="[Text]"/>
      <dgm:spPr/>
      <dgm:t>
        <a:bodyPr/>
        <a:lstStyle/>
        <a:p>
          <a:r>
            <a:rPr lang="en-US" b="0" dirty="0" smtClean="0"/>
            <a:t>Actively active in addressing underlying reasons of poverty, discrimination, alienation from the mainstream society as well as provide </a:t>
          </a:r>
          <a:r>
            <a:rPr lang="en-US" b="0" u="none" dirty="0" smtClean="0"/>
            <a:t>holistic healthcare </a:t>
          </a:r>
          <a:r>
            <a:rPr lang="en-US" b="0" dirty="0" smtClean="0"/>
            <a:t>to its members</a:t>
          </a:r>
          <a:endParaRPr lang="en-US" b="0" dirty="0"/>
        </a:p>
      </dgm:t>
    </dgm:pt>
    <dgm:pt modelId="{49C774CF-66F1-FD48-8CCD-9B084B011199}" type="parTrans" cxnId="{443EC1D4-2ED4-3F4B-BA88-280F57065216}">
      <dgm:prSet/>
      <dgm:spPr/>
      <dgm:t>
        <a:bodyPr/>
        <a:lstStyle/>
        <a:p>
          <a:endParaRPr lang="en-US"/>
        </a:p>
      </dgm:t>
    </dgm:pt>
    <dgm:pt modelId="{40B3439C-B5F1-E94A-99BD-068BD7256B43}" type="sibTrans" cxnId="{443EC1D4-2ED4-3F4B-BA88-280F57065216}">
      <dgm:prSet/>
      <dgm:spPr/>
      <dgm:t>
        <a:bodyPr/>
        <a:lstStyle/>
        <a:p>
          <a:endParaRPr lang="en-US"/>
        </a:p>
      </dgm:t>
    </dgm:pt>
    <dgm:pt modelId="{2D8A904F-03C5-834A-8CD0-3BE9C908F641}">
      <dgm:prSet phldrT="[Text]"/>
      <dgm:spPr/>
      <dgm:t>
        <a:bodyPr/>
        <a:lstStyle/>
        <a:p>
          <a:r>
            <a:rPr lang="en-US" b="0" dirty="0" smtClean="0"/>
            <a:t>Runs 49 clinics with &gt;500 staff (80% are sex workers)</a:t>
          </a:r>
          <a:endParaRPr lang="en-US" b="0" dirty="0"/>
        </a:p>
      </dgm:t>
    </dgm:pt>
    <dgm:pt modelId="{0A223729-1E5B-6147-9ED2-D249E7848C44}" type="parTrans" cxnId="{F7A14468-E2B3-074D-AB3A-B997C25710FF}">
      <dgm:prSet/>
      <dgm:spPr/>
      <dgm:t>
        <a:bodyPr/>
        <a:lstStyle/>
        <a:p>
          <a:endParaRPr lang="en-US"/>
        </a:p>
      </dgm:t>
    </dgm:pt>
    <dgm:pt modelId="{D6B8267B-8D07-AA44-BD1D-1768F347224D}" type="sibTrans" cxnId="{F7A14468-E2B3-074D-AB3A-B997C25710FF}">
      <dgm:prSet/>
      <dgm:spPr/>
      <dgm:t>
        <a:bodyPr/>
        <a:lstStyle/>
        <a:p>
          <a:endParaRPr lang="en-US"/>
        </a:p>
      </dgm:t>
    </dgm:pt>
    <dgm:pt modelId="{EC648CBE-85A0-48F9-954C-29336D59CB1D}">
      <dgm:prSet phldrT="[Text]" custT="1"/>
      <dgm:spPr/>
      <dgm:t>
        <a:bodyPr/>
        <a:lstStyle/>
        <a:p>
          <a:r>
            <a:rPr lang="en-US" sz="1700" b="0" dirty="0" smtClean="0"/>
            <a:t>for, of, by’ </a:t>
          </a:r>
          <a:r>
            <a:rPr lang="en-US" sz="1700" b="0" u="none" dirty="0" smtClean="0"/>
            <a:t>female, male   and trans sex workers</a:t>
          </a:r>
          <a:endParaRPr lang="en-US" i="1" dirty="0"/>
        </a:p>
      </dgm:t>
    </dgm:pt>
    <dgm:pt modelId="{830A49C4-EEB8-436B-A5B1-3EE73769A3B3}" type="parTrans" cxnId="{0D3B5801-BDAC-4D38-B74D-5DCC15B40E26}">
      <dgm:prSet/>
      <dgm:spPr/>
    </dgm:pt>
    <dgm:pt modelId="{8F60A298-6F76-408B-8E15-E51066A99524}" type="sibTrans" cxnId="{0D3B5801-BDAC-4D38-B74D-5DCC15B40E26}">
      <dgm:prSet/>
      <dgm:spPr/>
    </dgm:pt>
    <dgm:pt modelId="{58DC2B83-9DD4-1B4D-840A-CB88D97834D7}" type="pres">
      <dgm:prSet presAssocID="{8AF6BB38-851E-E742-AE25-D0BCC895F1D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E5F000-C53D-1D45-A943-2775A08BDB84}" type="pres">
      <dgm:prSet presAssocID="{A4CA6B98-DE24-2846-BF22-E716CC275D51}" presName="compositeNode" presStyleCnt="0">
        <dgm:presLayoutVars>
          <dgm:bulletEnabled val="1"/>
        </dgm:presLayoutVars>
      </dgm:prSet>
      <dgm:spPr/>
    </dgm:pt>
    <dgm:pt modelId="{1AAE6B93-893E-8844-83F9-8BC50A630D1F}" type="pres">
      <dgm:prSet presAssocID="{A4CA6B98-DE24-2846-BF22-E716CC275D51}" presName="image" presStyleLbl="fgImgPlace1" presStyleIdx="0" presStyleCnt="2" custScaleX="85203" custScaleY="71311" custLinFactNeighborX="-11436" custLinFactNeighborY="-166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A65983A8-11CA-0E4B-853A-5A8EC0D5F0D6}" type="pres">
      <dgm:prSet presAssocID="{A4CA6B98-DE24-2846-BF22-E716CC275D51}" presName="childNode" presStyleLbl="node1" presStyleIdx="0" presStyleCnt="2" custScaleX="97077" custScaleY="121980" custLinFactNeighborX="6644" custLinFactNeighborY="1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3F9DD-3FA0-1F44-AC26-F130333215D1}" type="pres">
      <dgm:prSet presAssocID="{A4CA6B98-DE24-2846-BF22-E716CC275D51}" presName="parentNode" presStyleLbl="revTx" presStyleIdx="0" presStyleCnt="2" custScaleY="111811" custLinFactNeighborX="-8075" custLinFactNeighborY="12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A3CB9-71C3-324C-BB8F-4031F6B7243F}" type="pres">
      <dgm:prSet presAssocID="{DA077C35-9E57-FB48-B869-81597CB25DEE}" presName="sibTrans" presStyleCnt="0"/>
      <dgm:spPr/>
    </dgm:pt>
    <dgm:pt modelId="{A02F409A-E36D-AA43-824A-5A4D5AA6EC3F}" type="pres">
      <dgm:prSet presAssocID="{B2F752B0-9537-B047-A782-9929E842C416}" presName="compositeNode" presStyleCnt="0">
        <dgm:presLayoutVars>
          <dgm:bulletEnabled val="1"/>
        </dgm:presLayoutVars>
      </dgm:prSet>
      <dgm:spPr/>
    </dgm:pt>
    <dgm:pt modelId="{B1F52598-05FF-A34E-9624-1030D7823488}" type="pres">
      <dgm:prSet presAssocID="{B2F752B0-9537-B047-A782-9929E842C416}" presName="image" presStyleLbl="fgImgPlace1" presStyleIdx="1" presStyleCnt="2" custScaleX="93670" custScaleY="702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7C2DA1A5-5CBB-454E-A34D-64AC12E6603E}" type="pres">
      <dgm:prSet presAssocID="{B2F752B0-9537-B047-A782-9929E842C416}" presName="childNode" presStyleLbl="node1" presStyleIdx="1" presStyleCnt="2" custScaleY="117722" custLinFactNeighborX="846" custLinFactNeighborY="1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F146E-5E92-EE40-91E5-6B683D3D5DF5}" type="pres">
      <dgm:prSet presAssocID="{B2F752B0-9537-B047-A782-9929E842C416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C0FAB8-E608-404C-B646-FC1BC1300AE0}" type="presOf" srcId="{B2F752B0-9537-B047-A782-9929E842C416}" destId="{834F146E-5E92-EE40-91E5-6B683D3D5DF5}" srcOrd="0" destOrd="0" presId="urn:microsoft.com/office/officeart/2005/8/layout/hList2"/>
    <dgm:cxn modelId="{D2B864C3-CACF-F84D-8154-8BB1D7BAC63B}" srcId="{8AF6BB38-851E-E742-AE25-D0BCC895F1D8}" destId="{A4CA6B98-DE24-2846-BF22-E716CC275D51}" srcOrd="0" destOrd="0" parTransId="{07A0CEAD-7068-1C48-89C3-024C1613060D}" sibTransId="{DA077C35-9E57-FB48-B869-81597CB25DEE}"/>
    <dgm:cxn modelId="{3FD34D30-88D8-4AE4-B41E-F9C87E86D764}" type="presOf" srcId="{EDE7C579-161D-5C43-9AC8-BB88E3694621}" destId="{A65983A8-11CA-0E4B-853A-5A8EC0D5F0D6}" srcOrd="0" destOrd="1" presId="urn:microsoft.com/office/officeart/2005/8/layout/hList2"/>
    <dgm:cxn modelId="{9C6C484D-4D17-194E-9EAC-AE128E5076F8}" type="presOf" srcId="{CB608973-9CFE-A540-99BA-97B371CBB612}" destId="{7C2DA1A5-5CBB-454E-A34D-64AC12E6603E}" srcOrd="0" destOrd="2" presId="urn:microsoft.com/office/officeart/2005/8/layout/hList2"/>
    <dgm:cxn modelId="{46C1C428-315C-094E-928A-1782FA8B4611}" type="presOf" srcId="{2D8A904F-03C5-834A-8CD0-3BE9C908F641}" destId="{7C2DA1A5-5CBB-454E-A34D-64AC12E6603E}" srcOrd="0" destOrd="3" presId="urn:microsoft.com/office/officeart/2005/8/layout/hList2"/>
    <dgm:cxn modelId="{9BB1516A-2417-4F81-AD46-734494FD9687}" type="presOf" srcId="{D4D7D51F-BAF6-5F42-A03F-88E280AE43E7}" destId="{A65983A8-11CA-0E4B-853A-5A8EC0D5F0D6}" srcOrd="0" destOrd="5" presId="urn:microsoft.com/office/officeart/2005/8/layout/hList2"/>
    <dgm:cxn modelId="{4A8717EB-E012-334F-A7EA-5C8D9C212EA0}" srcId="{B2F752B0-9537-B047-A782-9929E842C416}" destId="{0DCD1E12-6616-E845-A8C2-15B5695EF7EB}" srcOrd="0" destOrd="0" parTransId="{8429F7A3-2A2E-3B44-8BD5-7A10E5468287}" sibTransId="{E34D8C55-C41C-694E-BF06-FF61819457BA}"/>
    <dgm:cxn modelId="{8339DB21-6A35-4AA6-B0E4-2E6BD4EA7CEA}" type="presOf" srcId="{66630F78-5839-DC47-821B-B11AA6691170}" destId="{A65983A8-11CA-0E4B-853A-5A8EC0D5F0D6}" srcOrd="0" destOrd="2" presId="urn:microsoft.com/office/officeart/2005/8/layout/hList2"/>
    <dgm:cxn modelId="{443EC1D4-2ED4-3F4B-BA88-280F57065216}" srcId="{B2F752B0-9537-B047-A782-9929E842C416}" destId="{CB608973-9CFE-A540-99BA-97B371CBB612}" srcOrd="2" destOrd="0" parTransId="{49C774CF-66F1-FD48-8CCD-9B084B011199}" sibTransId="{40B3439C-B5F1-E94A-99BD-068BD7256B43}"/>
    <dgm:cxn modelId="{FAD4263F-2BB9-EE40-BB77-CBA6D856F8BE}" srcId="{A4CA6B98-DE24-2846-BF22-E716CC275D51}" destId="{D4D7D51F-BAF6-5F42-A03F-88E280AE43E7}" srcOrd="5" destOrd="0" parTransId="{D66B63A3-7FB1-2D41-B01A-EDAD24D04579}" sibTransId="{D8BB2ED5-FF7C-9545-908E-ADFDEC9C4086}"/>
    <dgm:cxn modelId="{221D621D-0C6A-B448-A8AB-611848F92BE1}" srcId="{8AF6BB38-851E-E742-AE25-D0BCC895F1D8}" destId="{B2F752B0-9537-B047-A782-9929E842C416}" srcOrd="1" destOrd="0" parTransId="{99CC7275-DDAF-B145-A6A8-E494B5D63F54}" sibTransId="{00D08738-244E-F341-9A72-14835B69E144}"/>
    <dgm:cxn modelId="{0D3B5801-BDAC-4D38-B74D-5DCC15B40E26}" srcId="{A4CA6B98-DE24-2846-BF22-E716CC275D51}" destId="{EC648CBE-85A0-48F9-954C-29336D59CB1D}" srcOrd="0" destOrd="0" parTransId="{830A49C4-EEB8-436B-A5B1-3EE73769A3B3}" sibTransId="{8F60A298-6F76-408B-8E15-E51066A99524}"/>
    <dgm:cxn modelId="{840A7557-B66C-F340-ABDE-46E339F7BBB0}" srcId="{A4CA6B98-DE24-2846-BF22-E716CC275D51}" destId="{2C3A4C4C-B789-034D-9A65-D7D04FD7063D}" srcOrd="4" destOrd="0" parTransId="{76ADFDF6-30C6-0147-9C8B-8D85CB82F654}" sibTransId="{4EFA9828-5B65-BD4B-976E-7E6CB3A3C7CE}"/>
    <dgm:cxn modelId="{083B540E-DA17-EA46-878E-33CB19EEE1EE}" type="presOf" srcId="{0DCD1E12-6616-E845-A8C2-15B5695EF7EB}" destId="{7C2DA1A5-5CBB-454E-A34D-64AC12E6603E}" srcOrd="0" destOrd="0" presId="urn:microsoft.com/office/officeart/2005/8/layout/hList2"/>
    <dgm:cxn modelId="{F7A14468-E2B3-074D-AB3A-B997C25710FF}" srcId="{B2F752B0-9537-B047-A782-9929E842C416}" destId="{2D8A904F-03C5-834A-8CD0-3BE9C908F641}" srcOrd="3" destOrd="0" parTransId="{0A223729-1E5B-6147-9ED2-D249E7848C44}" sibTransId="{D6B8267B-8D07-AA44-BD1D-1768F347224D}"/>
    <dgm:cxn modelId="{B7D07F01-3E2D-0C44-9D23-3E04D582CBB8}" srcId="{A4CA6B98-DE24-2846-BF22-E716CC275D51}" destId="{3FCD202B-42F9-2D4A-AEFE-95FCAB5EC3CD}" srcOrd="3" destOrd="0" parTransId="{67040B23-00A4-E148-869B-2465DE273FC6}" sibTransId="{51FFDCBA-0BA7-C441-8D1B-173FB5C79650}"/>
    <dgm:cxn modelId="{A8F11FD1-D916-D64F-BCB0-F6FC2B37B01F}" type="presOf" srcId="{8AF6BB38-851E-E742-AE25-D0BCC895F1D8}" destId="{58DC2B83-9DD4-1B4D-840A-CB88D97834D7}" srcOrd="0" destOrd="0" presId="urn:microsoft.com/office/officeart/2005/8/layout/hList2"/>
    <dgm:cxn modelId="{8AA73472-D326-4A5C-9A6A-D67281381656}" type="presOf" srcId="{EC648CBE-85A0-48F9-954C-29336D59CB1D}" destId="{A65983A8-11CA-0E4B-853A-5A8EC0D5F0D6}" srcOrd="0" destOrd="0" presId="urn:microsoft.com/office/officeart/2005/8/layout/hList2"/>
    <dgm:cxn modelId="{91E41259-A450-544F-9D5D-DA8DF2232263}" type="presOf" srcId="{CAEE3293-EC35-CE48-9BDB-DE63CF8106ED}" destId="{7C2DA1A5-5CBB-454E-A34D-64AC12E6603E}" srcOrd="0" destOrd="4" presId="urn:microsoft.com/office/officeart/2005/8/layout/hList2"/>
    <dgm:cxn modelId="{4E1C7CD6-EE76-9549-9946-937C54E82EDD}" srcId="{B2F752B0-9537-B047-A782-9929E842C416}" destId="{CAEE3293-EC35-CE48-9BDB-DE63CF8106ED}" srcOrd="4" destOrd="0" parTransId="{388DAF75-6F67-BB47-B06A-53FEB5E2AE3C}" sibTransId="{76965C32-5BC7-5543-BEBC-AFE121411320}"/>
    <dgm:cxn modelId="{E25DAEE8-BBBA-F94B-9586-A05AB89F8A0D}" type="presOf" srcId="{DA7A435A-351F-8748-92D1-F9143CBFEE2C}" destId="{7C2DA1A5-5CBB-454E-A34D-64AC12E6603E}" srcOrd="0" destOrd="1" presId="urn:microsoft.com/office/officeart/2005/8/layout/hList2"/>
    <dgm:cxn modelId="{FB18B551-162B-004D-A6AC-1A9A9A7FF13A}" srcId="{A4CA6B98-DE24-2846-BF22-E716CC275D51}" destId="{EDE7C579-161D-5C43-9AC8-BB88E3694621}" srcOrd="1" destOrd="0" parTransId="{837D25F6-0940-E94B-892C-4616C2D55468}" sibTransId="{E92BB260-7827-8B43-A3DF-52910A148DD3}"/>
    <dgm:cxn modelId="{60B600F4-41F9-4307-BC64-65EF766430D7}" type="presOf" srcId="{2C3A4C4C-B789-034D-9A65-D7D04FD7063D}" destId="{A65983A8-11CA-0E4B-853A-5A8EC0D5F0D6}" srcOrd="0" destOrd="4" presId="urn:microsoft.com/office/officeart/2005/8/layout/hList2"/>
    <dgm:cxn modelId="{1DF03FA4-86F9-DB4A-A76D-D132E2C3806F}" srcId="{B2F752B0-9537-B047-A782-9929E842C416}" destId="{5DCB6170-C7AE-8743-BF13-0D1F0D58E0DD}" srcOrd="5" destOrd="0" parTransId="{9C060B5F-6D38-044D-8E6F-F63BFC7CB583}" sibTransId="{B056A4BC-C282-2C47-BB16-2865EBEB0946}"/>
    <dgm:cxn modelId="{C957F00D-260F-7943-9C8B-0D6A6AC7A1AC}" srcId="{A4CA6B98-DE24-2846-BF22-E716CC275D51}" destId="{66630F78-5839-DC47-821B-B11AA6691170}" srcOrd="2" destOrd="0" parTransId="{67781021-5BA5-7F47-8C6D-31B3F02923E9}" sibTransId="{771F7806-9254-CD46-B737-6EC5ACC7319F}"/>
    <dgm:cxn modelId="{975CA124-5681-BD44-9C29-A7A30B877337}" srcId="{B2F752B0-9537-B047-A782-9929E842C416}" destId="{DA7A435A-351F-8748-92D1-F9143CBFEE2C}" srcOrd="1" destOrd="0" parTransId="{17C483DB-2FD7-0C42-904D-5E1A46A04CAC}" sibTransId="{C1D4D07D-D1A7-444A-89C3-704FDC989440}"/>
    <dgm:cxn modelId="{2B5D1A13-DA72-3A41-98B3-FA8264B96327}" type="presOf" srcId="{A4CA6B98-DE24-2846-BF22-E716CC275D51}" destId="{2403F9DD-3FA0-1F44-AC26-F130333215D1}" srcOrd="0" destOrd="0" presId="urn:microsoft.com/office/officeart/2005/8/layout/hList2"/>
    <dgm:cxn modelId="{7CE2F478-5031-46ED-809B-1624AC479EBD}" type="presOf" srcId="{3FCD202B-42F9-2D4A-AEFE-95FCAB5EC3CD}" destId="{A65983A8-11CA-0E4B-853A-5A8EC0D5F0D6}" srcOrd="0" destOrd="3" presId="urn:microsoft.com/office/officeart/2005/8/layout/hList2"/>
    <dgm:cxn modelId="{CE2EE560-30AA-314F-B189-02624301D48D}" type="presOf" srcId="{5DCB6170-C7AE-8743-BF13-0D1F0D58E0DD}" destId="{7C2DA1A5-5CBB-454E-A34D-64AC12E6603E}" srcOrd="0" destOrd="5" presId="urn:microsoft.com/office/officeart/2005/8/layout/hList2"/>
    <dgm:cxn modelId="{7BEE7022-23C3-564C-9C81-EE95F1C4C8D8}" type="presParOf" srcId="{58DC2B83-9DD4-1B4D-840A-CB88D97834D7}" destId="{82E5F000-C53D-1D45-A943-2775A08BDB84}" srcOrd="0" destOrd="0" presId="urn:microsoft.com/office/officeart/2005/8/layout/hList2"/>
    <dgm:cxn modelId="{272F8F7F-A3C5-774D-BE25-E273CD6DAD13}" type="presParOf" srcId="{82E5F000-C53D-1D45-A943-2775A08BDB84}" destId="{1AAE6B93-893E-8844-83F9-8BC50A630D1F}" srcOrd="0" destOrd="0" presId="urn:microsoft.com/office/officeart/2005/8/layout/hList2"/>
    <dgm:cxn modelId="{5CBC054F-02B8-F841-9FB0-4D0FA2AD5B2C}" type="presParOf" srcId="{82E5F000-C53D-1D45-A943-2775A08BDB84}" destId="{A65983A8-11CA-0E4B-853A-5A8EC0D5F0D6}" srcOrd="1" destOrd="0" presId="urn:microsoft.com/office/officeart/2005/8/layout/hList2"/>
    <dgm:cxn modelId="{12276C2F-D8D1-C84F-9750-BC3A16E2219A}" type="presParOf" srcId="{82E5F000-C53D-1D45-A943-2775A08BDB84}" destId="{2403F9DD-3FA0-1F44-AC26-F130333215D1}" srcOrd="2" destOrd="0" presId="urn:microsoft.com/office/officeart/2005/8/layout/hList2"/>
    <dgm:cxn modelId="{3967657A-43F9-DC47-87ED-E51AF40F4EFE}" type="presParOf" srcId="{58DC2B83-9DD4-1B4D-840A-CB88D97834D7}" destId="{B55A3CB9-71C3-324C-BB8F-4031F6B7243F}" srcOrd="1" destOrd="0" presId="urn:microsoft.com/office/officeart/2005/8/layout/hList2"/>
    <dgm:cxn modelId="{4D2ECB10-EF71-B54A-8133-871AB007E4B1}" type="presParOf" srcId="{58DC2B83-9DD4-1B4D-840A-CB88D97834D7}" destId="{A02F409A-E36D-AA43-824A-5A4D5AA6EC3F}" srcOrd="2" destOrd="0" presId="urn:microsoft.com/office/officeart/2005/8/layout/hList2"/>
    <dgm:cxn modelId="{067D64B2-801B-DB45-858E-E6302A24CE3A}" type="presParOf" srcId="{A02F409A-E36D-AA43-824A-5A4D5AA6EC3F}" destId="{B1F52598-05FF-A34E-9624-1030D7823488}" srcOrd="0" destOrd="0" presId="urn:microsoft.com/office/officeart/2005/8/layout/hList2"/>
    <dgm:cxn modelId="{ABDE7EC9-CB04-4049-B153-4FD31D12B736}" type="presParOf" srcId="{A02F409A-E36D-AA43-824A-5A4D5AA6EC3F}" destId="{7C2DA1A5-5CBB-454E-A34D-64AC12E6603E}" srcOrd="1" destOrd="0" presId="urn:microsoft.com/office/officeart/2005/8/layout/hList2"/>
    <dgm:cxn modelId="{CC6CAB8F-36FC-C944-BCF3-276B1F87FB69}" type="presParOf" srcId="{A02F409A-E36D-AA43-824A-5A4D5AA6EC3F}" destId="{834F146E-5E92-EE40-91E5-6B683D3D5DF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D21FE-E0A2-0B4A-83F6-79F754ED42D1}" type="doc">
      <dgm:prSet loTypeId="urn:microsoft.com/office/officeart/2005/8/layout/vProcess5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6DCEE1-C538-6446-A5FF-9D6002D7C1ED}">
      <dgm:prSet custT="1"/>
      <dgm:spPr/>
      <dgm:t>
        <a:bodyPr/>
        <a:lstStyle/>
        <a:p>
          <a:r>
            <a:rPr lang="en-US" sz="2000" b="1" dirty="0"/>
            <a:t>2012-13</a:t>
          </a:r>
        </a:p>
        <a:p>
          <a:r>
            <a:rPr lang="en-US" sz="2000" b="1" dirty="0"/>
            <a:t>WHO initiated discussion on PrEP</a:t>
          </a:r>
        </a:p>
      </dgm:t>
    </dgm:pt>
    <dgm:pt modelId="{CDF0CFE0-2E72-CA47-B66E-68A1034C6FF8}" type="parTrans" cxnId="{521EF8A9-D2E0-AD45-8B7D-A63392AC123C}">
      <dgm:prSet/>
      <dgm:spPr/>
      <dgm:t>
        <a:bodyPr/>
        <a:lstStyle/>
        <a:p>
          <a:endParaRPr lang="en-US"/>
        </a:p>
      </dgm:t>
    </dgm:pt>
    <dgm:pt modelId="{6B8EFD93-E579-F043-AF48-2F81BA86B028}" type="sibTrans" cxnId="{521EF8A9-D2E0-AD45-8B7D-A63392AC123C}">
      <dgm:prSet/>
      <dgm:spPr/>
      <dgm:t>
        <a:bodyPr/>
        <a:lstStyle/>
        <a:p>
          <a:endParaRPr lang="en-US"/>
        </a:p>
      </dgm:t>
    </dgm:pt>
    <dgm:pt modelId="{E7538F69-1BB1-444E-A62A-0AEE15444830}">
      <dgm:prSet custT="1"/>
      <dgm:spPr/>
      <dgm:t>
        <a:bodyPr/>
        <a:lstStyle/>
        <a:p>
          <a:r>
            <a:rPr lang="en-US" sz="2000" b="1" dirty="0"/>
            <a:t>2013-14</a:t>
          </a:r>
          <a:endParaRPr lang="en-GB" sz="2000" b="1" dirty="0"/>
        </a:p>
      </dgm:t>
    </dgm:pt>
    <dgm:pt modelId="{19606424-B1D3-1A4F-96AC-6004D452ECC4}" type="parTrans" cxnId="{D0688EFB-5E53-E34D-B13B-6CFBB76EA843}">
      <dgm:prSet/>
      <dgm:spPr/>
      <dgm:t>
        <a:bodyPr/>
        <a:lstStyle/>
        <a:p>
          <a:endParaRPr lang="en-US"/>
        </a:p>
      </dgm:t>
    </dgm:pt>
    <dgm:pt modelId="{4C1A76D3-6E95-CF4F-B110-B6D7DD962AE9}" type="sibTrans" cxnId="{D0688EFB-5E53-E34D-B13B-6CFBB76EA843}">
      <dgm:prSet/>
      <dgm:spPr/>
      <dgm:t>
        <a:bodyPr/>
        <a:lstStyle/>
        <a:p>
          <a:endParaRPr lang="en-US"/>
        </a:p>
      </dgm:t>
    </dgm:pt>
    <dgm:pt modelId="{1A5F39FE-B5FE-1740-A924-6031E44A441F}">
      <dgm:prSet custT="1"/>
      <dgm:spPr/>
      <dgm:t>
        <a:bodyPr/>
        <a:lstStyle/>
        <a:p>
          <a:r>
            <a:rPr lang="en-US" sz="2000" b="1" dirty="0"/>
            <a:t>2015</a:t>
          </a:r>
          <a:endParaRPr lang="en-GB" sz="2000" b="1" dirty="0"/>
        </a:p>
      </dgm:t>
    </dgm:pt>
    <dgm:pt modelId="{E1692AE8-9B79-634D-982C-1AE7E99C805D}" type="parTrans" cxnId="{0793DF8D-2A0B-CB4E-B943-D45F7BC56F89}">
      <dgm:prSet/>
      <dgm:spPr/>
      <dgm:t>
        <a:bodyPr/>
        <a:lstStyle/>
        <a:p>
          <a:endParaRPr lang="en-US"/>
        </a:p>
      </dgm:t>
    </dgm:pt>
    <dgm:pt modelId="{40EB953E-9804-034B-A7E9-3273615B3C82}" type="sibTrans" cxnId="{0793DF8D-2A0B-CB4E-B943-D45F7BC56F89}">
      <dgm:prSet/>
      <dgm:spPr/>
      <dgm:t>
        <a:bodyPr/>
        <a:lstStyle/>
        <a:p>
          <a:endParaRPr lang="en-US"/>
        </a:p>
      </dgm:t>
    </dgm:pt>
    <dgm:pt modelId="{E16CF768-97BC-5C41-8B8E-0681CADA8A8A}">
      <dgm:prSet custT="1"/>
      <dgm:spPr/>
      <dgm:t>
        <a:bodyPr/>
        <a:lstStyle/>
        <a:p>
          <a:r>
            <a:rPr lang="en-US" sz="2000" b="1" dirty="0"/>
            <a:t>2016</a:t>
          </a:r>
          <a:endParaRPr lang="en-GB" sz="2000" b="1" dirty="0"/>
        </a:p>
      </dgm:t>
    </dgm:pt>
    <dgm:pt modelId="{44AA2D8F-52DA-854D-BD6B-87EBB5124F36}" type="parTrans" cxnId="{2898F591-6626-BB45-9B4F-81F1465D930F}">
      <dgm:prSet/>
      <dgm:spPr/>
      <dgm:t>
        <a:bodyPr/>
        <a:lstStyle/>
        <a:p>
          <a:endParaRPr lang="en-US"/>
        </a:p>
      </dgm:t>
    </dgm:pt>
    <dgm:pt modelId="{C581012D-55C2-5A47-9FEF-C50C40F3796D}" type="sibTrans" cxnId="{2898F591-6626-BB45-9B4F-81F1465D930F}">
      <dgm:prSet/>
      <dgm:spPr/>
      <dgm:t>
        <a:bodyPr/>
        <a:lstStyle/>
        <a:p>
          <a:endParaRPr lang="en-US"/>
        </a:p>
      </dgm:t>
    </dgm:pt>
    <dgm:pt modelId="{7DBD0FF5-1737-FD41-99E4-49EB6D2E9DFB}">
      <dgm:prSet custT="1"/>
      <dgm:spPr/>
      <dgm:t>
        <a:bodyPr/>
        <a:lstStyle/>
        <a:p>
          <a:r>
            <a:rPr lang="en-GB" sz="2000" b="1"/>
            <a:t>Demonstration Project started </a:t>
          </a:r>
          <a:endParaRPr lang="en-GB" sz="2000" b="1" dirty="0"/>
        </a:p>
      </dgm:t>
    </dgm:pt>
    <dgm:pt modelId="{6ED0E1DD-1527-9145-947C-46B959CAEC6B}" type="parTrans" cxnId="{28FF0440-6B5C-914F-A86C-273155954C2F}">
      <dgm:prSet/>
      <dgm:spPr/>
      <dgm:t>
        <a:bodyPr/>
        <a:lstStyle/>
        <a:p>
          <a:endParaRPr lang="en-US"/>
        </a:p>
      </dgm:t>
    </dgm:pt>
    <dgm:pt modelId="{8FD9FC53-113C-144F-964D-EBCC32C7640B}" type="sibTrans" cxnId="{28FF0440-6B5C-914F-A86C-273155954C2F}">
      <dgm:prSet/>
      <dgm:spPr/>
      <dgm:t>
        <a:bodyPr/>
        <a:lstStyle/>
        <a:p>
          <a:endParaRPr lang="en-US"/>
        </a:p>
      </dgm:t>
    </dgm:pt>
    <dgm:pt modelId="{E9A4535C-01D0-034B-8DCE-1983126FB5BC}">
      <dgm:prSet custT="1"/>
      <dgm:spPr/>
      <dgm:t>
        <a:bodyPr/>
        <a:lstStyle/>
        <a:p>
          <a:r>
            <a:rPr lang="en-US" sz="2000" b="1"/>
            <a:t>Community Consultation and Preparedness</a:t>
          </a:r>
          <a:endParaRPr lang="en-GB" sz="2000" b="1" dirty="0"/>
        </a:p>
      </dgm:t>
    </dgm:pt>
    <dgm:pt modelId="{31DEEA53-6F1F-F34B-8B75-C4D1935686DB}" type="parTrans" cxnId="{50C12968-5004-BF4D-9630-60832759C427}">
      <dgm:prSet/>
      <dgm:spPr/>
      <dgm:t>
        <a:bodyPr/>
        <a:lstStyle/>
        <a:p>
          <a:endParaRPr lang="en-US"/>
        </a:p>
      </dgm:t>
    </dgm:pt>
    <dgm:pt modelId="{B202F9BF-BB2D-6A46-807E-07ED3B337204}" type="sibTrans" cxnId="{50C12968-5004-BF4D-9630-60832759C427}">
      <dgm:prSet/>
      <dgm:spPr/>
      <dgm:t>
        <a:bodyPr/>
        <a:lstStyle/>
        <a:p>
          <a:endParaRPr lang="en-US"/>
        </a:p>
      </dgm:t>
    </dgm:pt>
    <dgm:pt modelId="{3FD32A31-6E0E-EE42-96D2-3CC76A35C979}">
      <dgm:prSet custT="1"/>
      <dgm:spPr/>
      <dgm:t>
        <a:bodyPr/>
        <a:lstStyle/>
        <a:p>
          <a:r>
            <a:rPr lang="en-US" sz="2000" b="1" dirty="0"/>
            <a:t>Feasibility Study </a:t>
          </a:r>
          <a:endParaRPr lang="en-GB" sz="2000" b="1" dirty="0"/>
        </a:p>
      </dgm:t>
    </dgm:pt>
    <dgm:pt modelId="{6D726701-882D-5A40-B570-56865A39D0C1}" type="parTrans" cxnId="{6771D8F6-025F-2441-92AB-E3BE4422FD71}">
      <dgm:prSet/>
      <dgm:spPr/>
      <dgm:t>
        <a:bodyPr/>
        <a:lstStyle/>
        <a:p>
          <a:endParaRPr lang="en-US"/>
        </a:p>
      </dgm:t>
    </dgm:pt>
    <dgm:pt modelId="{BEAD3AD9-90EC-3340-90E6-B66EAF570A65}" type="sibTrans" cxnId="{6771D8F6-025F-2441-92AB-E3BE4422FD71}">
      <dgm:prSet/>
      <dgm:spPr/>
      <dgm:t>
        <a:bodyPr/>
        <a:lstStyle/>
        <a:p>
          <a:endParaRPr lang="en-US"/>
        </a:p>
      </dgm:t>
    </dgm:pt>
    <dgm:pt modelId="{CFF22B73-4928-BC4B-B6AE-F505FFC82CF3}">
      <dgm:prSet custT="1"/>
      <dgm:spPr/>
      <dgm:t>
        <a:bodyPr/>
        <a:lstStyle/>
        <a:p>
          <a:r>
            <a:rPr lang="en-US" sz="2000" b="1"/>
            <a:t>Preparation for Demonstration project</a:t>
          </a:r>
          <a:endParaRPr lang="en-GB" sz="2000" b="1" dirty="0"/>
        </a:p>
      </dgm:t>
    </dgm:pt>
    <dgm:pt modelId="{3839B1DE-C56F-C942-8C68-8900E7D08DB0}" type="parTrans" cxnId="{42081961-7B11-FA4F-9981-6E6446C1EABB}">
      <dgm:prSet/>
      <dgm:spPr/>
      <dgm:t>
        <a:bodyPr/>
        <a:lstStyle/>
        <a:p>
          <a:endParaRPr lang="en-US"/>
        </a:p>
      </dgm:t>
    </dgm:pt>
    <dgm:pt modelId="{8758E8D4-F28A-D44B-9333-6EEDF3B96E61}" type="sibTrans" cxnId="{42081961-7B11-FA4F-9981-6E6446C1EABB}">
      <dgm:prSet/>
      <dgm:spPr/>
      <dgm:t>
        <a:bodyPr/>
        <a:lstStyle/>
        <a:p>
          <a:endParaRPr lang="en-US"/>
        </a:p>
      </dgm:t>
    </dgm:pt>
    <dgm:pt modelId="{9EF8E5FC-A792-E340-905A-C277D7C71D4C}">
      <dgm:prSet custT="1"/>
      <dgm:spPr/>
      <dgm:t>
        <a:bodyPr/>
        <a:lstStyle/>
        <a:p>
          <a:r>
            <a:rPr lang="en-US" sz="2000" b="1" dirty="0"/>
            <a:t>Expressed concern but  willingness to explore and assess feasibility of PrEP</a:t>
          </a:r>
          <a:endParaRPr lang="en-GB" sz="2000" b="1" dirty="0"/>
        </a:p>
      </dgm:t>
    </dgm:pt>
    <dgm:pt modelId="{BAB4062B-CFEE-7645-949B-7F99E7BDF963}" type="sibTrans" cxnId="{126FF290-A03C-184B-894B-5EC92D024443}">
      <dgm:prSet/>
      <dgm:spPr/>
      <dgm:t>
        <a:bodyPr/>
        <a:lstStyle/>
        <a:p>
          <a:endParaRPr lang="en-US"/>
        </a:p>
      </dgm:t>
    </dgm:pt>
    <dgm:pt modelId="{94607D4A-A724-7145-82AA-28F721B45137}" type="parTrans" cxnId="{126FF290-A03C-184B-894B-5EC92D024443}">
      <dgm:prSet/>
      <dgm:spPr/>
      <dgm:t>
        <a:bodyPr/>
        <a:lstStyle/>
        <a:p>
          <a:endParaRPr lang="en-US"/>
        </a:p>
      </dgm:t>
    </dgm:pt>
    <dgm:pt modelId="{CDC7C4B4-2B9A-BC4C-9FF4-120D0285456D}">
      <dgm:prSet custT="1"/>
      <dgm:spPr/>
      <dgm:t>
        <a:bodyPr/>
        <a:lstStyle/>
        <a:p>
          <a:r>
            <a:rPr lang="en-GB" sz="2000" b="1"/>
            <a:t>Discussion with WHO and BMGF</a:t>
          </a:r>
          <a:endParaRPr lang="en-GB" sz="2000" b="1" dirty="0"/>
        </a:p>
      </dgm:t>
    </dgm:pt>
    <dgm:pt modelId="{A95CECA5-220C-9D49-8276-D0F050F9EF65}" type="parTrans" cxnId="{2578BC24-7A76-6843-A0CC-D0D51178C25B}">
      <dgm:prSet/>
      <dgm:spPr/>
      <dgm:t>
        <a:bodyPr/>
        <a:lstStyle/>
        <a:p>
          <a:endParaRPr lang="en-US"/>
        </a:p>
      </dgm:t>
    </dgm:pt>
    <dgm:pt modelId="{1A7855FF-1F31-3E49-AE40-92869C0F424D}" type="sibTrans" cxnId="{2578BC24-7A76-6843-A0CC-D0D51178C25B}">
      <dgm:prSet/>
      <dgm:spPr/>
      <dgm:t>
        <a:bodyPr/>
        <a:lstStyle/>
        <a:p>
          <a:endParaRPr lang="en-US"/>
        </a:p>
      </dgm:t>
    </dgm:pt>
    <dgm:pt modelId="{E7F3BF6C-DF98-E444-A12D-E78D592C765F}">
      <dgm:prSet custT="1"/>
      <dgm:spPr/>
      <dgm:t>
        <a:bodyPr/>
        <a:lstStyle/>
        <a:p>
          <a:r>
            <a:rPr lang="en-GB" sz="2000" b="1"/>
            <a:t>Approval </a:t>
          </a:r>
          <a:endParaRPr lang="en-GB" sz="2000" b="1" dirty="0"/>
        </a:p>
      </dgm:t>
    </dgm:pt>
    <dgm:pt modelId="{FFDE0914-7873-4940-9D77-A4586F6C9E87}" type="parTrans" cxnId="{9DAD9D21-8F9E-164C-9CA2-317DE448897A}">
      <dgm:prSet/>
      <dgm:spPr/>
      <dgm:t>
        <a:bodyPr/>
        <a:lstStyle/>
        <a:p>
          <a:endParaRPr lang="en-US"/>
        </a:p>
      </dgm:t>
    </dgm:pt>
    <dgm:pt modelId="{478ACB63-3E16-784B-8FDE-8099C48D6671}" type="sibTrans" cxnId="{9DAD9D21-8F9E-164C-9CA2-317DE448897A}">
      <dgm:prSet/>
      <dgm:spPr/>
      <dgm:t>
        <a:bodyPr/>
        <a:lstStyle/>
        <a:p>
          <a:endParaRPr lang="en-US"/>
        </a:p>
      </dgm:t>
    </dgm:pt>
    <dgm:pt modelId="{BE2C4723-C18D-2046-B545-0B6B627C50B9}">
      <dgm:prSet/>
      <dgm:spPr/>
      <dgm:t>
        <a:bodyPr/>
        <a:lstStyle/>
        <a:p>
          <a:r>
            <a:rPr lang="en-US" sz="1800" b="1" dirty="0"/>
            <a:t>2018</a:t>
          </a:r>
          <a:endParaRPr lang="en-GB" sz="1800" b="1" dirty="0"/>
        </a:p>
      </dgm:t>
    </dgm:pt>
    <dgm:pt modelId="{7F28E5CE-A589-7348-9501-3E2B93528CE2}" type="parTrans" cxnId="{F6FFC2C0-DB8A-664D-92E6-650C8A7ADD5E}">
      <dgm:prSet/>
      <dgm:spPr/>
      <dgm:t>
        <a:bodyPr/>
        <a:lstStyle/>
        <a:p>
          <a:endParaRPr lang="en-US"/>
        </a:p>
      </dgm:t>
    </dgm:pt>
    <dgm:pt modelId="{FF326C0F-754E-6A46-B742-6ED11AF0B62F}" type="sibTrans" cxnId="{F6FFC2C0-DB8A-664D-92E6-650C8A7ADD5E}">
      <dgm:prSet/>
      <dgm:spPr/>
      <dgm:t>
        <a:bodyPr/>
        <a:lstStyle/>
        <a:p>
          <a:endParaRPr lang="en-US"/>
        </a:p>
      </dgm:t>
    </dgm:pt>
    <dgm:pt modelId="{7F537BC0-53D2-3B4C-9AAC-FA2942FFE667}">
      <dgm:prSet custT="1"/>
      <dgm:spPr/>
      <dgm:t>
        <a:bodyPr/>
        <a:lstStyle/>
        <a:p>
          <a:r>
            <a:rPr lang="en-GB" sz="2000" b="1"/>
            <a:t>Demonstration Project Finishes </a:t>
          </a:r>
          <a:endParaRPr lang="en-GB" sz="2000" b="1" dirty="0"/>
        </a:p>
      </dgm:t>
    </dgm:pt>
    <dgm:pt modelId="{1ECCF12F-478A-2F4E-A112-78F6BFF0C322}" type="sibTrans" cxnId="{246B59A2-0996-ED46-876E-61697BCC3101}">
      <dgm:prSet/>
      <dgm:spPr/>
      <dgm:t>
        <a:bodyPr/>
        <a:lstStyle/>
        <a:p>
          <a:endParaRPr lang="en-US"/>
        </a:p>
      </dgm:t>
    </dgm:pt>
    <dgm:pt modelId="{2B5BF61D-91F5-A248-A7C0-AE7944716060}" type="parTrans" cxnId="{246B59A2-0996-ED46-876E-61697BCC3101}">
      <dgm:prSet/>
      <dgm:spPr/>
      <dgm:t>
        <a:bodyPr/>
        <a:lstStyle/>
        <a:p>
          <a:endParaRPr lang="en-US"/>
        </a:p>
      </dgm:t>
    </dgm:pt>
    <dgm:pt modelId="{C804DD62-4D68-E445-8A06-879B6C446534}" type="pres">
      <dgm:prSet presAssocID="{991D21FE-E0A2-0B4A-83F6-79F754ED42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87917A-6C3D-8346-9E4D-EE7B9205627E}" type="pres">
      <dgm:prSet presAssocID="{991D21FE-E0A2-0B4A-83F6-79F754ED42D1}" presName="dummyMaxCanvas" presStyleCnt="0">
        <dgm:presLayoutVars/>
      </dgm:prSet>
      <dgm:spPr/>
    </dgm:pt>
    <dgm:pt modelId="{8E756529-3696-6943-AB4F-D4A381A1A2D6}" type="pres">
      <dgm:prSet presAssocID="{991D21FE-E0A2-0B4A-83F6-79F754ED42D1}" presName="FiveNodes_1" presStyleLbl="node1" presStyleIdx="0" presStyleCnt="5" custScaleY="7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EB38B-7FF2-654D-8446-8309D2668ACB}" type="pres">
      <dgm:prSet presAssocID="{991D21FE-E0A2-0B4A-83F6-79F754ED42D1}" presName="FiveNodes_2" presStyleLbl="node1" presStyleIdx="1" presStyleCnt="5" custScaleX="109844" custScaleY="155615" custLinFactNeighborX="1864" custLinFactNeighborY="-4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8CB03-7B0F-114A-8A80-CCFD5A7D6F5E}" type="pres">
      <dgm:prSet presAssocID="{991D21FE-E0A2-0B4A-83F6-79F754ED42D1}" presName="FiveNodes_3" presStyleLbl="node1" presStyleIdx="2" presStyleCnt="5" custScaleY="135827" custLinFactNeighborX="-3751" custLinFactNeighborY="25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0A4B5-D1FB-C545-BD2B-9BED53337C76}" type="pres">
      <dgm:prSet presAssocID="{991D21FE-E0A2-0B4A-83F6-79F754ED42D1}" presName="FiveNodes_4" presStyleLbl="node1" presStyleIdx="3" presStyleCnt="5" custLinFactNeighborX="-6598" custLinFactNeighborY="27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724E5-6D91-8B4D-AA14-07C84D41200A}" type="pres">
      <dgm:prSet presAssocID="{991D21FE-E0A2-0B4A-83F6-79F754ED42D1}" presName="FiveNodes_5" presStyleLbl="node1" presStyleIdx="4" presStyleCnt="5" custScaleY="71915" custLinFactNeighborX="-7277" custLinFactNeighborY="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E17F1-AC03-B848-A662-30C0F2227833}" type="pres">
      <dgm:prSet presAssocID="{991D21FE-E0A2-0B4A-83F6-79F754ED42D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2EA97-C1BC-2D44-9B0C-75CA3634BA53}" type="pres">
      <dgm:prSet presAssocID="{991D21FE-E0A2-0B4A-83F6-79F754ED42D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D5FE2-8289-9C4E-B8AC-1CDB9B524BF5}" type="pres">
      <dgm:prSet presAssocID="{991D21FE-E0A2-0B4A-83F6-79F754ED42D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526F1-CDD3-B046-8683-DC6C994DCF10}" type="pres">
      <dgm:prSet presAssocID="{991D21FE-E0A2-0B4A-83F6-79F754ED42D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57E7F-D253-294C-8B6D-8740971902EF}" type="pres">
      <dgm:prSet presAssocID="{991D21FE-E0A2-0B4A-83F6-79F754ED42D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5A07E-18DB-C44C-9309-C33B86207907}" type="pres">
      <dgm:prSet presAssocID="{991D21FE-E0A2-0B4A-83F6-79F754ED42D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44F7A-2F68-E44E-860D-0E16BBB197AC}" type="pres">
      <dgm:prSet presAssocID="{991D21FE-E0A2-0B4A-83F6-79F754ED42D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F561-42A6-F040-914A-866D11387D32}" type="pres">
      <dgm:prSet presAssocID="{991D21FE-E0A2-0B4A-83F6-79F754ED42D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5623D-1B42-B645-889A-7E61CB6C0654}" type="pres">
      <dgm:prSet presAssocID="{991D21FE-E0A2-0B4A-83F6-79F754ED42D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3DCB3-0350-6E49-A16C-87CB0C0610B4}" type="presOf" srcId="{BE2C4723-C18D-2046-B545-0B6B627C50B9}" destId="{6675623D-1B42-B645-889A-7E61CB6C0654}" srcOrd="1" destOrd="0" presId="urn:microsoft.com/office/officeart/2005/8/layout/vProcess5"/>
    <dgm:cxn modelId="{40A4CEDB-07A7-614F-B7D1-280F82D73FC6}" type="presOf" srcId="{9EF8E5FC-A792-E340-905A-C277D7C71D4C}" destId="{D52EB38B-7FF2-654D-8446-8309D2668ACB}" srcOrd="0" destOrd="3" presId="urn:microsoft.com/office/officeart/2005/8/layout/vProcess5"/>
    <dgm:cxn modelId="{CE409468-FBC2-8640-9D8D-237A0B7C9120}" type="presOf" srcId="{CDC7C4B4-2B9A-BC4C-9FF4-120D0285456D}" destId="{D52EB38B-7FF2-654D-8446-8309D2668ACB}" srcOrd="0" destOrd="1" presId="urn:microsoft.com/office/officeart/2005/8/layout/vProcess5"/>
    <dgm:cxn modelId="{A9C09CAD-ECBB-1E42-810D-1AE14D715F6B}" type="presOf" srcId="{0F6DCEE1-C538-6446-A5FF-9D6002D7C1ED}" destId="{8E756529-3696-6943-AB4F-D4A381A1A2D6}" srcOrd="0" destOrd="0" presId="urn:microsoft.com/office/officeart/2005/8/layout/vProcess5"/>
    <dgm:cxn modelId="{9DAD9D21-8F9E-164C-9CA2-317DE448897A}" srcId="{1A5F39FE-B5FE-1740-A924-6031E44A441F}" destId="{E7F3BF6C-DF98-E444-A12D-E78D592C765F}" srcOrd="2" destOrd="0" parTransId="{FFDE0914-7873-4940-9D77-A4586F6C9E87}" sibTransId="{478ACB63-3E16-784B-8FDE-8099C48D6671}"/>
    <dgm:cxn modelId="{246B59A2-0996-ED46-876E-61697BCC3101}" srcId="{BE2C4723-C18D-2046-B545-0B6B627C50B9}" destId="{7F537BC0-53D2-3B4C-9AAC-FA2942FFE667}" srcOrd="0" destOrd="0" parTransId="{2B5BF61D-91F5-A248-A7C0-AE7944716060}" sibTransId="{1ECCF12F-478A-2F4E-A112-78F6BFF0C322}"/>
    <dgm:cxn modelId="{383ABECA-14EE-1544-97E0-8000176F07CE}" type="presOf" srcId="{E9A4535C-01D0-034B-8DCE-1983126FB5BC}" destId="{D325A07E-18DB-C44C-9309-C33B86207907}" srcOrd="1" destOrd="2" presId="urn:microsoft.com/office/officeart/2005/8/layout/vProcess5"/>
    <dgm:cxn modelId="{C367A146-D6D6-C842-9AA3-C95E41F763BB}" type="presOf" srcId="{7F537BC0-53D2-3B4C-9AAC-FA2942FFE667}" destId="{7F1724E5-6D91-8B4D-AA14-07C84D41200A}" srcOrd="0" destOrd="1" presId="urn:microsoft.com/office/officeart/2005/8/layout/vProcess5"/>
    <dgm:cxn modelId="{6771D8F6-025F-2441-92AB-E3BE4422FD71}" srcId="{1A5F39FE-B5FE-1740-A924-6031E44A441F}" destId="{3FD32A31-6E0E-EE42-96D2-3CC76A35C979}" srcOrd="0" destOrd="0" parTransId="{6D726701-882D-5A40-B570-56865A39D0C1}" sibTransId="{BEAD3AD9-90EC-3340-90E6-B66EAF570A65}"/>
    <dgm:cxn modelId="{44B62577-D392-194F-ADC4-FE026699D869}" type="presOf" srcId="{7F537BC0-53D2-3B4C-9AAC-FA2942FFE667}" destId="{6675623D-1B42-B645-889A-7E61CB6C0654}" srcOrd="1" destOrd="1" presId="urn:microsoft.com/office/officeart/2005/8/layout/vProcess5"/>
    <dgm:cxn modelId="{1854CC2C-5BE7-254A-A7B5-3C0B0F56A8FE}" type="presOf" srcId="{6B8EFD93-E579-F043-AF48-2F81BA86B028}" destId="{4C1E17F1-AC03-B848-A662-30C0F2227833}" srcOrd="0" destOrd="0" presId="urn:microsoft.com/office/officeart/2005/8/layout/vProcess5"/>
    <dgm:cxn modelId="{F12C9E45-5935-8D4C-993F-95C7CC2394DE}" type="presOf" srcId="{1A5F39FE-B5FE-1740-A924-6031E44A441F}" destId="{F0D44F7A-2F68-E44E-860D-0E16BBB197AC}" srcOrd="1" destOrd="0" presId="urn:microsoft.com/office/officeart/2005/8/layout/vProcess5"/>
    <dgm:cxn modelId="{C38B8197-CE4C-0141-9DE8-B9355D76D13C}" type="presOf" srcId="{991D21FE-E0A2-0B4A-83F6-79F754ED42D1}" destId="{C804DD62-4D68-E445-8A06-879B6C446534}" srcOrd="0" destOrd="0" presId="urn:microsoft.com/office/officeart/2005/8/layout/vProcess5"/>
    <dgm:cxn modelId="{CDAC352D-DCDE-D547-8644-442A8C6CA9FD}" type="presOf" srcId="{3FD32A31-6E0E-EE42-96D2-3CC76A35C979}" destId="{F0D44F7A-2F68-E44E-860D-0E16BBB197AC}" srcOrd="1" destOrd="1" presId="urn:microsoft.com/office/officeart/2005/8/layout/vProcess5"/>
    <dgm:cxn modelId="{8A7646EE-81EC-FB4B-BF25-20CD61D58101}" type="presOf" srcId="{E16CF768-97BC-5C41-8B8E-0681CADA8A8A}" destId="{0DD4F561-42A6-F040-914A-866D11387D32}" srcOrd="1" destOrd="0" presId="urn:microsoft.com/office/officeart/2005/8/layout/vProcess5"/>
    <dgm:cxn modelId="{B68AA6F4-DD1F-9843-BAEC-C04701A9FB57}" type="presOf" srcId="{CDC7C4B4-2B9A-BC4C-9FF4-120D0285456D}" destId="{D325A07E-18DB-C44C-9309-C33B86207907}" srcOrd="1" destOrd="1" presId="urn:microsoft.com/office/officeart/2005/8/layout/vProcess5"/>
    <dgm:cxn modelId="{7015C7FF-5FF2-A94D-AE2B-3276C3CA799A}" type="presOf" srcId="{CFF22B73-4928-BC4B-B6AE-F505FFC82CF3}" destId="{3BF8CB03-7B0F-114A-8A80-CCFD5A7D6F5E}" srcOrd="0" destOrd="2" presId="urn:microsoft.com/office/officeart/2005/8/layout/vProcess5"/>
    <dgm:cxn modelId="{20062225-2E7D-2143-9CA0-910A318DAEC5}" type="presOf" srcId="{40EB953E-9804-034B-A7E9-3273615B3C82}" destId="{887D5FE2-8289-9C4E-B8AC-1CDB9B524BF5}" srcOrd="0" destOrd="0" presId="urn:microsoft.com/office/officeart/2005/8/layout/vProcess5"/>
    <dgm:cxn modelId="{2898F591-6626-BB45-9B4F-81F1465D930F}" srcId="{991D21FE-E0A2-0B4A-83F6-79F754ED42D1}" destId="{E16CF768-97BC-5C41-8B8E-0681CADA8A8A}" srcOrd="3" destOrd="0" parTransId="{44AA2D8F-52DA-854D-BD6B-87EBB5124F36}" sibTransId="{C581012D-55C2-5A47-9FEF-C50C40F3796D}"/>
    <dgm:cxn modelId="{CBE5443C-00CE-1E4C-9622-CA0A60F39B4B}" type="presOf" srcId="{7DBD0FF5-1737-FD41-99E4-49EB6D2E9DFB}" destId="{0DD4F561-42A6-F040-914A-866D11387D32}" srcOrd="1" destOrd="1" presId="urn:microsoft.com/office/officeart/2005/8/layout/vProcess5"/>
    <dgm:cxn modelId="{EC03E3E4-24A8-2946-8315-717BA0430178}" type="presOf" srcId="{BE2C4723-C18D-2046-B545-0B6B627C50B9}" destId="{7F1724E5-6D91-8B4D-AA14-07C84D41200A}" srcOrd="0" destOrd="0" presId="urn:microsoft.com/office/officeart/2005/8/layout/vProcess5"/>
    <dgm:cxn modelId="{2578BC24-7A76-6843-A0CC-D0D51178C25B}" srcId="{E7538F69-1BB1-444E-A62A-0AEE15444830}" destId="{CDC7C4B4-2B9A-BC4C-9FF4-120D0285456D}" srcOrd="0" destOrd="0" parTransId="{A95CECA5-220C-9D49-8276-D0F050F9EF65}" sibTransId="{1A7855FF-1F31-3E49-AE40-92869C0F424D}"/>
    <dgm:cxn modelId="{7F1A987E-109A-EA40-A6F8-72A08F5EA0A7}" type="presOf" srcId="{4C1A76D3-6E95-CF4F-B110-B6D7DD962AE9}" destId="{7812EA97-C1BC-2D44-9B0C-75CA3634BA53}" srcOrd="0" destOrd="0" presId="urn:microsoft.com/office/officeart/2005/8/layout/vProcess5"/>
    <dgm:cxn modelId="{031CBFF1-C9BB-6344-B83F-2300DF3419B2}" type="presOf" srcId="{E7F3BF6C-DF98-E444-A12D-E78D592C765F}" destId="{F0D44F7A-2F68-E44E-860D-0E16BBB197AC}" srcOrd="1" destOrd="3" presId="urn:microsoft.com/office/officeart/2005/8/layout/vProcess5"/>
    <dgm:cxn modelId="{489BF89B-890A-2C47-9F12-A77D079E2F3D}" type="presOf" srcId="{7DBD0FF5-1737-FD41-99E4-49EB6D2E9DFB}" destId="{E710A4B5-D1FB-C545-BD2B-9BED53337C76}" srcOrd="0" destOrd="1" presId="urn:microsoft.com/office/officeart/2005/8/layout/vProcess5"/>
    <dgm:cxn modelId="{42081961-7B11-FA4F-9981-6E6446C1EABB}" srcId="{1A5F39FE-B5FE-1740-A924-6031E44A441F}" destId="{CFF22B73-4928-BC4B-B6AE-F505FFC82CF3}" srcOrd="1" destOrd="0" parTransId="{3839B1DE-C56F-C942-8C68-8900E7D08DB0}" sibTransId="{8758E8D4-F28A-D44B-9333-6EEDF3B96E61}"/>
    <dgm:cxn modelId="{EA06DC09-978F-594C-8605-11BCB64B09C4}" type="presOf" srcId="{E7538F69-1BB1-444E-A62A-0AEE15444830}" destId="{D325A07E-18DB-C44C-9309-C33B86207907}" srcOrd="1" destOrd="0" presId="urn:microsoft.com/office/officeart/2005/8/layout/vProcess5"/>
    <dgm:cxn modelId="{28FF0440-6B5C-914F-A86C-273155954C2F}" srcId="{E16CF768-97BC-5C41-8B8E-0681CADA8A8A}" destId="{7DBD0FF5-1737-FD41-99E4-49EB6D2E9DFB}" srcOrd="0" destOrd="0" parTransId="{6ED0E1DD-1527-9145-947C-46B959CAEC6B}" sibTransId="{8FD9FC53-113C-144F-964D-EBCC32C7640B}"/>
    <dgm:cxn modelId="{A37EAFA5-C82E-1C41-A22C-6D763099DD82}" type="presOf" srcId="{C581012D-55C2-5A47-9FEF-C50C40F3796D}" destId="{F13526F1-CDD3-B046-8683-DC6C994DCF10}" srcOrd="0" destOrd="0" presId="urn:microsoft.com/office/officeart/2005/8/layout/vProcess5"/>
    <dgm:cxn modelId="{50C12968-5004-BF4D-9630-60832759C427}" srcId="{E7538F69-1BB1-444E-A62A-0AEE15444830}" destId="{E9A4535C-01D0-034B-8DCE-1983126FB5BC}" srcOrd="1" destOrd="0" parTransId="{31DEEA53-6F1F-F34B-8B75-C4D1935686DB}" sibTransId="{B202F9BF-BB2D-6A46-807E-07ED3B337204}"/>
    <dgm:cxn modelId="{50335773-AC36-EC42-A520-DCB244AD8260}" type="presOf" srcId="{9EF8E5FC-A792-E340-905A-C277D7C71D4C}" destId="{D325A07E-18DB-C44C-9309-C33B86207907}" srcOrd="1" destOrd="3" presId="urn:microsoft.com/office/officeart/2005/8/layout/vProcess5"/>
    <dgm:cxn modelId="{486DF590-683A-6345-8300-7457ECD35227}" type="presOf" srcId="{E7538F69-1BB1-444E-A62A-0AEE15444830}" destId="{D52EB38B-7FF2-654D-8446-8309D2668ACB}" srcOrd="0" destOrd="0" presId="urn:microsoft.com/office/officeart/2005/8/layout/vProcess5"/>
    <dgm:cxn modelId="{521EF8A9-D2E0-AD45-8B7D-A63392AC123C}" srcId="{991D21FE-E0A2-0B4A-83F6-79F754ED42D1}" destId="{0F6DCEE1-C538-6446-A5FF-9D6002D7C1ED}" srcOrd="0" destOrd="0" parTransId="{CDF0CFE0-2E72-CA47-B66E-68A1034C6FF8}" sibTransId="{6B8EFD93-E579-F043-AF48-2F81BA86B028}"/>
    <dgm:cxn modelId="{B0B6D5A9-18F2-1442-818B-1A7F6BB08355}" type="presOf" srcId="{E7F3BF6C-DF98-E444-A12D-E78D592C765F}" destId="{3BF8CB03-7B0F-114A-8A80-CCFD5A7D6F5E}" srcOrd="0" destOrd="3" presId="urn:microsoft.com/office/officeart/2005/8/layout/vProcess5"/>
    <dgm:cxn modelId="{D0688EFB-5E53-E34D-B13B-6CFBB76EA843}" srcId="{991D21FE-E0A2-0B4A-83F6-79F754ED42D1}" destId="{E7538F69-1BB1-444E-A62A-0AEE15444830}" srcOrd="1" destOrd="0" parTransId="{19606424-B1D3-1A4F-96AC-6004D452ECC4}" sibTransId="{4C1A76D3-6E95-CF4F-B110-B6D7DD962AE9}"/>
    <dgm:cxn modelId="{84E0FFDE-39FA-C04B-9BC0-63A5570F420A}" type="presOf" srcId="{CFF22B73-4928-BC4B-B6AE-F505FFC82CF3}" destId="{F0D44F7A-2F68-E44E-860D-0E16BBB197AC}" srcOrd="1" destOrd="2" presId="urn:microsoft.com/office/officeart/2005/8/layout/vProcess5"/>
    <dgm:cxn modelId="{4E25679D-8DE4-6247-B097-12C2636BB6CC}" type="presOf" srcId="{0F6DCEE1-C538-6446-A5FF-9D6002D7C1ED}" destId="{18757E7F-D253-294C-8B6D-8740971902EF}" srcOrd="1" destOrd="0" presId="urn:microsoft.com/office/officeart/2005/8/layout/vProcess5"/>
    <dgm:cxn modelId="{AC59C5A5-9F1C-2E4B-B1A7-7A49BFF35D5E}" type="presOf" srcId="{1A5F39FE-B5FE-1740-A924-6031E44A441F}" destId="{3BF8CB03-7B0F-114A-8A80-CCFD5A7D6F5E}" srcOrd="0" destOrd="0" presId="urn:microsoft.com/office/officeart/2005/8/layout/vProcess5"/>
    <dgm:cxn modelId="{F70D84BC-46EA-834E-BCB2-B5B02ED7579C}" type="presOf" srcId="{E16CF768-97BC-5C41-8B8E-0681CADA8A8A}" destId="{E710A4B5-D1FB-C545-BD2B-9BED53337C76}" srcOrd="0" destOrd="0" presId="urn:microsoft.com/office/officeart/2005/8/layout/vProcess5"/>
    <dgm:cxn modelId="{F6FFC2C0-DB8A-664D-92E6-650C8A7ADD5E}" srcId="{991D21FE-E0A2-0B4A-83F6-79F754ED42D1}" destId="{BE2C4723-C18D-2046-B545-0B6B627C50B9}" srcOrd="4" destOrd="0" parTransId="{7F28E5CE-A589-7348-9501-3E2B93528CE2}" sibTransId="{FF326C0F-754E-6A46-B742-6ED11AF0B62F}"/>
    <dgm:cxn modelId="{93C58DE0-65AC-2048-BA8F-3DB9AAEE0FD0}" type="presOf" srcId="{E9A4535C-01D0-034B-8DCE-1983126FB5BC}" destId="{D52EB38B-7FF2-654D-8446-8309D2668ACB}" srcOrd="0" destOrd="2" presId="urn:microsoft.com/office/officeart/2005/8/layout/vProcess5"/>
    <dgm:cxn modelId="{0793DF8D-2A0B-CB4E-B943-D45F7BC56F89}" srcId="{991D21FE-E0A2-0B4A-83F6-79F754ED42D1}" destId="{1A5F39FE-B5FE-1740-A924-6031E44A441F}" srcOrd="2" destOrd="0" parTransId="{E1692AE8-9B79-634D-982C-1AE7E99C805D}" sibTransId="{40EB953E-9804-034B-A7E9-3273615B3C82}"/>
    <dgm:cxn modelId="{7F0DF2DD-DFA1-C445-8BE7-5837399483C1}" type="presOf" srcId="{3FD32A31-6E0E-EE42-96D2-3CC76A35C979}" destId="{3BF8CB03-7B0F-114A-8A80-CCFD5A7D6F5E}" srcOrd="0" destOrd="1" presId="urn:microsoft.com/office/officeart/2005/8/layout/vProcess5"/>
    <dgm:cxn modelId="{126FF290-A03C-184B-894B-5EC92D024443}" srcId="{E9A4535C-01D0-034B-8DCE-1983126FB5BC}" destId="{9EF8E5FC-A792-E340-905A-C277D7C71D4C}" srcOrd="0" destOrd="0" parTransId="{94607D4A-A724-7145-82AA-28F721B45137}" sibTransId="{BAB4062B-CFEE-7645-949B-7F99E7BDF963}"/>
    <dgm:cxn modelId="{67D24568-7B7C-B64C-B334-DA931D284D3E}" type="presParOf" srcId="{C804DD62-4D68-E445-8A06-879B6C446534}" destId="{2487917A-6C3D-8346-9E4D-EE7B9205627E}" srcOrd="0" destOrd="0" presId="urn:microsoft.com/office/officeart/2005/8/layout/vProcess5"/>
    <dgm:cxn modelId="{7BD97618-4985-7B44-B692-5B515F203B68}" type="presParOf" srcId="{C804DD62-4D68-E445-8A06-879B6C446534}" destId="{8E756529-3696-6943-AB4F-D4A381A1A2D6}" srcOrd="1" destOrd="0" presId="urn:microsoft.com/office/officeart/2005/8/layout/vProcess5"/>
    <dgm:cxn modelId="{7F668952-1D92-4242-9C8E-A14E06602089}" type="presParOf" srcId="{C804DD62-4D68-E445-8A06-879B6C446534}" destId="{D52EB38B-7FF2-654D-8446-8309D2668ACB}" srcOrd="2" destOrd="0" presId="urn:microsoft.com/office/officeart/2005/8/layout/vProcess5"/>
    <dgm:cxn modelId="{65DFC74D-92AA-8646-9C14-B26237319C16}" type="presParOf" srcId="{C804DD62-4D68-E445-8A06-879B6C446534}" destId="{3BF8CB03-7B0F-114A-8A80-CCFD5A7D6F5E}" srcOrd="3" destOrd="0" presId="urn:microsoft.com/office/officeart/2005/8/layout/vProcess5"/>
    <dgm:cxn modelId="{1AA2C60A-B521-8642-9464-CD4FF9BE558E}" type="presParOf" srcId="{C804DD62-4D68-E445-8A06-879B6C446534}" destId="{E710A4B5-D1FB-C545-BD2B-9BED53337C76}" srcOrd="4" destOrd="0" presId="urn:microsoft.com/office/officeart/2005/8/layout/vProcess5"/>
    <dgm:cxn modelId="{4B61C75B-5611-4747-B98E-A8FAD9AA6F6A}" type="presParOf" srcId="{C804DD62-4D68-E445-8A06-879B6C446534}" destId="{7F1724E5-6D91-8B4D-AA14-07C84D41200A}" srcOrd="5" destOrd="0" presId="urn:microsoft.com/office/officeart/2005/8/layout/vProcess5"/>
    <dgm:cxn modelId="{EC1AE6DE-6F67-024F-88CD-1AD1736EAEC8}" type="presParOf" srcId="{C804DD62-4D68-E445-8A06-879B6C446534}" destId="{4C1E17F1-AC03-B848-A662-30C0F2227833}" srcOrd="6" destOrd="0" presId="urn:microsoft.com/office/officeart/2005/8/layout/vProcess5"/>
    <dgm:cxn modelId="{903A3257-EE10-7B44-BD72-EE161991D96E}" type="presParOf" srcId="{C804DD62-4D68-E445-8A06-879B6C446534}" destId="{7812EA97-C1BC-2D44-9B0C-75CA3634BA53}" srcOrd="7" destOrd="0" presId="urn:microsoft.com/office/officeart/2005/8/layout/vProcess5"/>
    <dgm:cxn modelId="{52BDCA68-68DE-874A-AC02-F77A4EAA9D27}" type="presParOf" srcId="{C804DD62-4D68-E445-8A06-879B6C446534}" destId="{887D5FE2-8289-9C4E-B8AC-1CDB9B524BF5}" srcOrd="8" destOrd="0" presId="urn:microsoft.com/office/officeart/2005/8/layout/vProcess5"/>
    <dgm:cxn modelId="{2DE2FBF7-999D-1F4D-A127-34B8D69C975D}" type="presParOf" srcId="{C804DD62-4D68-E445-8A06-879B6C446534}" destId="{F13526F1-CDD3-B046-8683-DC6C994DCF10}" srcOrd="9" destOrd="0" presId="urn:microsoft.com/office/officeart/2005/8/layout/vProcess5"/>
    <dgm:cxn modelId="{E75A5369-E88C-2C41-9A1C-4BF5540E7524}" type="presParOf" srcId="{C804DD62-4D68-E445-8A06-879B6C446534}" destId="{18757E7F-D253-294C-8B6D-8740971902EF}" srcOrd="10" destOrd="0" presId="urn:microsoft.com/office/officeart/2005/8/layout/vProcess5"/>
    <dgm:cxn modelId="{EBBD6DEE-C920-2941-AC3B-21ED0C61EF85}" type="presParOf" srcId="{C804DD62-4D68-E445-8A06-879B6C446534}" destId="{D325A07E-18DB-C44C-9309-C33B86207907}" srcOrd="11" destOrd="0" presId="urn:microsoft.com/office/officeart/2005/8/layout/vProcess5"/>
    <dgm:cxn modelId="{C99A998D-E422-BB4D-BE94-305B666A0862}" type="presParOf" srcId="{C804DD62-4D68-E445-8A06-879B6C446534}" destId="{F0D44F7A-2F68-E44E-860D-0E16BBB197AC}" srcOrd="12" destOrd="0" presId="urn:microsoft.com/office/officeart/2005/8/layout/vProcess5"/>
    <dgm:cxn modelId="{0817053B-3803-D64A-94E6-0AED153777C6}" type="presParOf" srcId="{C804DD62-4D68-E445-8A06-879B6C446534}" destId="{0DD4F561-42A6-F040-914A-866D11387D32}" srcOrd="13" destOrd="0" presId="urn:microsoft.com/office/officeart/2005/8/layout/vProcess5"/>
    <dgm:cxn modelId="{75D2AD47-B462-4947-B5FA-2521C74DE48B}" type="presParOf" srcId="{C804DD62-4D68-E445-8A06-879B6C446534}" destId="{6675623D-1B42-B645-889A-7E61CB6C06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DBEB0E-E594-0A4C-BF92-4D555B3341ED}" type="doc">
      <dgm:prSet loTypeId="urn:microsoft.com/office/officeart/2005/8/layout/radial4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493FDA-0C84-1C4C-B2A8-B4456E2CE211}">
      <dgm:prSet phldrT="[Text]"/>
      <dgm:spPr/>
      <dgm:t>
        <a:bodyPr/>
        <a:lstStyle/>
        <a:p>
          <a:endParaRPr lang="en-US"/>
        </a:p>
      </dgm:t>
    </dgm:pt>
    <dgm:pt modelId="{86312A52-2AE5-4344-BA6C-2467FD2A24A2}" type="parTrans" cxnId="{5108E9C7-9DB4-0445-AFFD-8BB65B560283}">
      <dgm:prSet/>
      <dgm:spPr/>
      <dgm:t>
        <a:bodyPr/>
        <a:lstStyle/>
        <a:p>
          <a:endParaRPr lang="en-US"/>
        </a:p>
      </dgm:t>
    </dgm:pt>
    <dgm:pt modelId="{A34EAC88-5886-494D-8696-29FD91A7E582}" type="sibTrans" cxnId="{5108E9C7-9DB4-0445-AFFD-8BB65B560283}">
      <dgm:prSet/>
      <dgm:spPr/>
      <dgm:t>
        <a:bodyPr/>
        <a:lstStyle/>
        <a:p>
          <a:endParaRPr lang="en-US"/>
        </a:p>
      </dgm:t>
    </dgm:pt>
    <dgm:pt modelId="{B20E08BE-5F7E-1943-8B79-1C8D1C7E2E63}">
      <dgm:prSet phldrT="[Text]"/>
      <dgm:spPr/>
      <dgm:t>
        <a:bodyPr/>
        <a:lstStyle/>
        <a:p>
          <a:endParaRPr lang="en-US"/>
        </a:p>
      </dgm:t>
    </dgm:pt>
    <dgm:pt modelId="{C2B65ACB-3712-C847-B753-9690FD155956}" type="parTrans" cxnId="{80169A1A-38AA-2643-B1DC-E3BE7230226C}">
      <dgm:prSet/>
      <dgm:spPr/>
      <dgm:t>
        <a:bodyPr/>
        <a:lstStyle/>
        <a:p>
          <a:endParaRPr lang="en-US"/>
        </a:p>
      </dgm:t>
    </dgm:pt>
    <dgm:pt modelId="{FDDAADEC-90CD-5946-B0C5-F7C366464A81}" type="sibTrans" cxnId="{80169A1A-38AA-2643-B1DC-E3BE7230226C}">
      <dgm:prSet/>
      <dgm:spPr/>
      <dgm:t>
        <a:bodyPr/>
        <a:lstStyle/>
        <a:p>
          <a:endParaRPr lang="en-US"/>
        </a:p>
      </dgm:t>
    </dgm:pt>
    <dgm:pt modelId="{7D7C819C-05B3-E747-8FE6-DF972C87E071}">
      <dgm:prSet phldrT="[Text]"/>
      <dgm:spPr/>
      <dgm:t>
        <a:bodyPr/>
        <a:lstStyle/>
        <a:p>
          <a:r>
            <a:rPr lang="en-US" b="1" dirty="0"/>
            <a:t>Ingredients of Community-led PrEP</a:t>
          </a:r>
        </a:p>
      </dgm:t>
    </dgm:pt>
    <dgm:pt modelId="{5AC35D13-5BEA-0B42-B40E-6CBCCB012E22}" type="sibTrans" cxnId="{61473CE4-5B4E-6C46-B3DA-DD93906BED64}">
      <dgm:prSet/>
      <dgm:spPr/>
      <dgm:t>
        <a:bodyPr/>
        <a:lstStyle/>
        <a:p>
          <a:endParaRPr lang="en-US"/>
        </a:p>
      </dgm:t>
    </dgm:pt>
    <dgm:pt modelId="{1CC4EA04-08ED-144B-8FDF-847F7AC7827E}" type="parTrans" cxnId="{61473CE4-5B4E-6C46-B3DA-DD93906BED64}">
      <dgm:prSet/>
      <dgm:spPr/>
      <dgm:t>
        <a:bodyPr/>
        <a:lstStyle/>
        <a:p>
          <a:endParaRPr lang="en-US"/>
        </a:p>
      </dgm:t>
    </dgm:pt>
    <dgm:pt modelId="{FA8E98E2-6508-9841-8C22-9B0A20C5A481}">
      <dgm:prSet phldrT="[Text]"/>
      <dgm:spPr/>
      <dgm:t>
        <a:bodyPr/>
        <a:lstStyle/>
        <a:p>
          <a:endParaRPr lang="en-US" dirty="0"/>
        </a:p>
      </dgm:t>
    </dgm:pt>
    <dgm:pt modelId="{DE731823-B07D-B143-907C-43DE88578327}" type="parTrans" cxnId="{4263BA73-523E-4B4C-99C4-399442FC7205}">
      <dgm:prSet/>
      <dgm:spPr/>
      <dgm:t>
        <a:bodyPr/>
        <a:lstStyle/>
        <a:p>
          <a:endParaRPr lang="en-US"/>
        </a:p>
      </dgm:t>
    </dgm:pt>
    <dgm:pt modelId="{311C38F8-06B7-F245-A0D0-A071963B471C}" type="sibTrans" cxnId="{4263BA73-523E-4B4C-99C4-399442FC7205}">
      <dgm:prSet/>
      <dgm:spPr/>
      <dgm:t>
        <a:bodyPr/>
        <a:lstStyle/>
        <a:p>
          <a:endParaRPr lang="en-US"/>
        </a:p>
      </dgm:t>
    </dgm:pt>
    <dgm:pt modelId="{0E5026CD-FC9B-0C49-9EA3-F4B7FB5519FA}">
      <dgm:prSet/>
      <dgm:spPr/>
      <dgm:t>
        <a:bodyPr/>
        <a:lstStyle/>
        <a:p>
          <a:r>
            <a:rPr lang="en-US" dirty="0"/>
            <a:t>Governance</a:t>
          </a:r>
        </a:p>
      </dgm:t>
    </dgm:pt>
    <dgm:pt modelId="{72B6D2AE-7E41-5242-BCAA-7180BAC255D6}" type="parTrans" cxnId="{B942963A-E360-134F-8153-A34009A92B40}">
      <dgm:prSet/>
      <dgm:spPr/>
      <dgm:t>
        <a:bodyPr/>
        <a:lstStyle/>
        <a:p>
          <a:endParaRPr lang="en-US"/>
        </a:p>
      </dgm:t>
    </dgm:pt>
    <dgm:pt modelId="{C98ADF8F-B3D1-CA44-9C99-39480F326311}" type="sibTrans" cxnId="{B942963A-E360-134F-8153-A34009A92B40}">
      <dgm:prSet/>
      <dgm:spPr/>
      <dgm:t>
        <a:bodyPr/>
        <a:lstStyle/>
        <a:p>
          <a:endParaRPr lang="en-US"/>
        </a:p>
      </dgm:t>
    </dgm:pt>
    <dgm:pt modelId="{DC635DB0-0B78-5147-99DE-C84764946A4F}">
      <dgm:prSet/>
      <dgm:spPr/>
      <dgm:t>
        <a:bodyPr/>
        <a:lstStyle/>
        <a:p>
          <a:r>
            <a:rPr lang="en-US" dirty="0"/>
            <a:t>Determining the design</a:t>
          </a:r>
        </a:p>
      </dgm:t>
    </dgm:pt>
    <dgm:pt modelId="{26832A2B-9A91-C74B-9730-146D4C6672EE}" type="parTrans" cxnId="{750FD6C5-1F65-B944-9EA9-F668A2E102F6}">
      <dgm:prSet/>
      <dgm:spPr/>
      <dgm:t>
        <a:bodyPr/>
        <a:lstStyle/>
        <a:p>
          <a:endParaRPr lang="en-US"/>
        </a:p>
      </dgm:t>
    </dgm:pt>
    <dgm:pt modelId="{E8A5A131-CE29-DF45-BD76-4E93B8E08B82}" type="sibTrans" cxnId="{750FD6C5-1F65-B944-9EA9-F668A2E102F6}">
      <dgm:prSet/>
      <dgm:spPr/>
      <dgm:t>
        <a:bodyPr/>
        <a:lstStyle/>
        <a:p>
          <a:endParaRPr lang="en-US"/>
        </a:p>
      </dgm:t>
    </dgm:pt>
    <dgm:pt modelId="{D109E8FC-200B-AD40-9DA2-69A36C13CCA9}">
      <dgm:prSet/>
      <dgm:spPr/>
      <dgm:t>
        <a:bodyPr/>
        <a:lstStyle/>
        <a:p>
          <a:r>
            <a:rPr lang="en-US" dirty="0"/>
            <a:t> Delivery</a:t>
          </a:r>
        </a:p>
      </dgm:t>
    </dgm:pt>
    <dgm:pt modelId="{A231FDBB-0EB4-EF45-85C0-7252A4722959}" type="parTrans" cxnId="{14B3B1AB-A8E8-BE41-8A2D-D7C0036E099E}">
      <dgm:prSet/>
      <dgm:spPr/>
      <dgm:t>
        <a:bodyPr/>
        <a:lstStyle/>
        <a:p>
          <a:endParaRPr lang="en-US"/>
        </a:p>
      </dgm:t>
    </dgm:pt>
    <dgm:pt modelId="{DFB6422D-3FB5-B343-9628-0C7617A2E958}" type="sibTrans" cxnId="{14B3B1AB-A8E8-BE41-8A2D-D7C0036E099E}">
      <dgm:prSet/>
      <dgm:spPr/>
      <dgm:t>
        <a:bodyPr/>
        <a:lstStyle/>
        <a:p>
          <a:endParaRPr lang="en-US"/>
        </a:p>
      </dgm:t>
    </dgm:pt>
    <dgm:pt modelId="{BDE71B10-A3FC-8249-9C77-580AF68E2E38}">
      <dgm:prSet/>
      <dgm:spPr/>
      <dgm:t>
        <a:bodyPr/>
        <a:lstStyle/>
        <a:p>
          <a:r>
            <a:rPr lang="en-US" dirty="0"/>
            <a:t>Accountability</a:t>
          </a:r>
        </a:p>
      </dgm:t>
    </dgm:pt>
    <dgm:pt modelId="{658E88CD-FBF6-114F-ABA0-89AF67093215}" type="parTrans" cxnId="{4849ED71-64D1-744F-9AB7-0806EDA6D235}">
      <dgm:prSet/>
      <dgm:spPr/>
      <dgm:t>
        <a:bodyPr/>
        <a:lstStyle/>
        <a:p>
          <a:endParaRPr lang="en-US"/>
        </a:p>
      </dgm:t>
    </dgm:pt>
    <dgm:pt modelId="{2612D566-E574-2046-837D-677C3A17049D}" type="sibTrans" cxnId="{4849ED71-64D1-744F-9AB7-0806EDA6D235}">
      <dgm:prSet/>
      <dgm:spPr/>
      <dgm:t>
        <a:bodyPr/>
        <a:lstStyle/>
        <a:p>
          <a:endParaRPr lang="en-US"/>
        </a:p>
      </dgm:t>
    </dgm:pt>
    <dgm:pt modelId="{D65508E1-8F2D-3A42-8ED2-1C1BF9739BB0}">
      <dgm:prSet/>
      <dgm:spPr/>
      <dgm:t>
        <a:bodyPr/>
        <a:lstStyle/>
        <a:p>
          <a:r>
            <a:rPr lang="en-US" dirty="0"/>
            <a:t>Monitoring and Quality Control</a:t>
          </a:r>
        </a:p>
      </dgm:t>
    </dgm:pt>
    <dgm:pt modelId="{1072EAE6-64BF-2C41-938D-E632A7F06AB5}" type="parTrans" cxnId="{A7A5CEB0-47CE-D84A-ABBA-EF6E439CE797}">
      <dgm:prSet/>
      <dgm:spPr/>
      <dgm:t>
        <a:bodyPr/>
        <a:lstStyle/>
        <a:p>
          <a:endParaRPr lang="en-US"/>
        </a:p>
      </dgm:t>
    </dgm:pt>
    <dgm:pt modelId="{8066AC98-C419-8F40-A419-5C014425F058}" type="sibTrans" cxnId="{A7A5CEB0-47CE-D84A-ABBA-EF6E439CE797}">
      <dgm:prSet/>
      <dgm:spPr/>
      <dgm:t>
        <a:bodyPr/>
        <a:lstStyle/>
        <a:p>
          <a:endParaRPr lang="en-US"/>
        </a:p>
      </dgm:t>
    </dgm:pt>
    <dgm:pt modelId="{A677A277-9043-3F45-827B-45896DCE5BE2}" type="pres">
      <dgm:prSet presAssocID="{7EDBEB0E-E594-0A4C-BF92-4D555B3341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681E5-A5A6-7F49-AF5D-18CB035C5BBB}" type="pres">
      <dgm:prSet presAssocID="{7D7C819C-05B3-E747-8FE6-DF972C87E071}" presName="centerShape" presStyleLbl="node0" presStyleIdx="0" presStyleCnt="1" custLinFactNeighborX="0" custLinFactNeighborY="-830"/>
      <dgm:spPr/>
      <dgm:t>
        <a:bodyPr/>
        <a:lstStyle/>
        <a:p>
          <a:endParaRPr lang="en-US"/>
        </a:p>
      </dgm:t>
    </dgm:pt>
    <dgm:pt modelId="{F92D1B94-E167-424C-B223-B59E6719E085}" type="pres">
      <dgm:prSet presAssocID="{72B6D2AE-7E41-5242-BCAA-7180BAC255D6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1845EAB8-B9FC-ED4B-BE40-9512F253EFA2}" type="pres">
      <dgm:prSet presAssocID="{0E5026CD-FC9B-0C49-9EA3-F4B7FB5519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39A7E-7039-4741-978D-F6B8EDA35A79}" type="pres">
      <dgm:prSet presAssocID="{26832A2B-9A91-C74B-9730-146D4C6672EE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2C485A2F-769E-5747-B202-E2279509BD39}" type="pres">
      <dgm:prSet presAssocID="{DC635DB0-0B78-5147-99DE-C84764946A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15D87-B735-8642-AF69-A46EC22339FB}" type="pres">
      <dgm:prSet presAssocID="{A231FDBB-0EB4-EF45-85C0-7252A4722959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F6FFD794-DD22-C744-A3E2-96C1C73C1149}" type="pres">
      <dgm:prSet presAssocID="{D109E8FC-200B-AD40-9DA2-69A36C13C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1FF19-FD7D-B647-84F0-2BB6B59ABCAA}" type="pres">
      <dgm:prSet presAssocID="{1072EAE6-64BF-2C41-938D-E632A7F06AB5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EFFE52A0-F294-8446-8E45-2A7B69CFF2B7}" type="pres">
      <dgm:prSet presAssocID="{D65508E1-8F2D-3A42-8ED2-1C1BF9739B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3D538-3ECA-A445-84CD-ED1AF1F4F3C2}" type="pres">
      <dgm:prSet presAssocID="{658E88CD-FBF6-114F-ABA0-89AF67093215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7AC30BF-4FCF-F442-B3ED-91F82CFFA2E8}" type="pres">
      <dgm:prSet presAssocID="{BDE71B10-A3FC-8249-9C77-580AF68E2E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FD6C5-1F65-B944-9EA9-F668A2E102F6}" srcId="{7D7C819C-05B3-E747-8FE6-DF972C87E071}" destId="{DC635DB0-0B78-5147-99DE-C84764946A4F}" srcOrd="1" destOrd="0" parTransId="{26832A2B-9A91-C74B-9730-146D4C6672EE}" sibTransId="{E8A5A131-CE29-DF45-BD76-4E93B8E08B82}"/>
    <dgm:cxn modelId="{C54F4EAD-EDBC-8F4A-BEEB-923A5CF9BCF8}" type="presOf" srcId="{A231FDBB-0EB4-EF45-85C0-7252A4722959}" destId="{60515D87-B735-8642-AF69-A46EC22339FB}" srcOrd="0" destOrd="0" presId="urn:microsoft.com/office/officeart/2005/8/layout/radial4"/>
    <dgm:cxn modelId="{4263BA73-523E-4B4C-99C4-399442FC7205}" srcId="{7EDBEB0E-E594-0A4C-BF92-4D555B3341ED}" destId="{FA8E98E2-6508-9841-8C22-9B0A20C5A481}" srcOrd="3" destOrd="0" parTransId="{DE731823-B07D-B143-907C-43DE88578327}" sibTransId="{311C38F8-06B7-F245-A0D0-A071963B471C}"/>
    <dgm:cxn modelId="{4849ED71-64D1-744F-9AB7-0806EDA6D235}" srcId="{7D7C819C-05B3-E747-8FE6-DF972C87E071}" destId="{BDE71B10-A3FC-8249-9C77-580AF68E2E38}" srcOrd="4" destOrd="0" parTransId="{658E88CD-FBF6-114F-ABA0-89AF67093215}" sibTransId="{2612D566-E574-2046-837D-677C3A17049D}"/>
    <dgm:cxn modelId="{45B0385C-81A4-7E42-99B7-F8BC861944E0}" type="presOf" srcId="{D65508E1-8F2D-3A42-8ED2-1C1BF9739BB0}" destId="{EFFE52A0-F294-8446-8E45-2A7B69CFF2B7}" srcOrd="0" destOrd="0" presId="urn:microsoft.com/office/officeart/2005/8/layout/radial4"/>
    <dgm:cxn modelId="{5F141564-0FE3-A549-B563-58C053211A43}" type="presOf" srcId="{72B6D2AE-7E41-5242-BCAA-7180BAC255D6}" destId="{F92D1B94-E167-424C-B223-B59E6719E085}" srcOrd="0" destOrd="0" presId="urn:microsoft.com/office/officeart/2005/8/layout/radial4"/>
    <dgm:cxn modelId="{487C4BC9-46FE-2544-A0FB-9C206806D477}" type="presOf" srcId="{D109E8FC-200B-AD40-9DA2-69A36C13CCA9}" destId="{F6FFD794-DD22-C744-A3E2-96C1C73C1149}" srcOrd="0" destOrd="0" presId="urn:microsoft.com/office/officeart/2005/8/layout/radial4"/>
    <dgm:cxn modelId="{53BDB9B8-A183-F84B-BA7E-E0DED334C733}" type="presOf" srcId="{BDE71B10-A3FC-8249-9C77-580AF68E2E38}" destId="{87AC30BF-4FCF-F442-B3ED-91F82CFFA2E8}" srcOrd="0" destOrd="0" presId="urn:microsoft.com/office/officeart/2005/8/layout/radial4"/>
    <dgm:cxn modelId="{5108E9C7-9DB4-0445-AFFD-8BB65B560283}" srcId="{7EDBEB0E-E594-0A4C-BF92-4D555B3341ED}" destId="{E2493FDA-0C84-1C4C-B2A8-B4456E2CE211}" srcOrd="1" destOrd="0" parTransId="{86312A52-2AE5-4344-BA6C-2467FD2A24A2}" sibTransId="{A34EAC88-5886-494D-8696-29FD91A7E582}"/>
    <dgm:cxn modelId="{E9409CCB-66DA-9740-ABA5-03AB2187FC24}" type="presOf" srcId="{26832A2B-9A91-C74B-9730-146D4C6672EE}" destId="{2AC39A7E-7039-4741-978D-F6B8EDA35A79}" srcOrd="0" destOrd="0" presId="urn:microsoft.com/office/officeart/2005/8/layout/radial4"/>
    <dgm:cxn modelId="{80169A1A-38AA-2643-B1DC-E3BE7230226C}" srcId="{7EDBEB0E-E594-0A4C-BF92-4D555B3341ED}" destId="{B20E08BE-5F7E-1943-8B79-1C8D1C7E2E63}" srcOrd="2" destOrd="0" parTransId="{C2B65ACB-3712-C847-B753-9690FD155956}" sibTransId="{FDDAADEC-90CD-5946-B0C5-F7C366464A81}"/>
    <dgm:cxn modelId="{61473CE4-5B4E-6C46-B3DA-DD93906BED64}" srcId="{7EDBEB0E-E594-0A4C-BF92-4D555B3341ED}" destId="{7D7C819C-05B3-E747-8FE6-DF972C87E071}" srcOrd="0" destOrd="0" parTransId="{1CC4EA04-08ED-144B-8FDF-847F7AC7827E}" sibTransId="{5AC35D13-5BEA-0B42-B40E-6CBCCB012E22}"/>
    <dgm:cxn modelId="{A7A5CEB0-47CE-D84A-ABBA-EF6E439CE797}" srcId="{7D7C819C-05B3-E747-8FE6-DF972C87E071}" destId="{D65508E1-8F2D-3A42-8ED2-1C1BF9739BB0}" srcOrd="3" destOrd="0" parTransId="{1072EAE6-64BF-2C41-938D-E632A7F06AB5}" sibTransId="{8066AC98-C419-8F40-A419-5C014425F058}"/>
    <dgm:cxn modelId="{91A0F146-5436-BD49-A3C5-525B361C7194}" type="presOf" srcId="{0E5026CD-FC9B-0C49-9EA3-F4B7FB5519FA}" destId="{1845EAB8-B9FC-ED4B-BE40-9512F253EFA2}" srcOrd="0" destOrd="0" presId="urn:microsoft.com/office/officeart/2005/8/layout/radial4"/>
    <dgm:cxn modelId="{62CC9D49-D317-AE46-95C1-75A8A15C2DBA}" type="presOf" srcId="{7D7C819C-05B3-E747-8FE6-DF972C87E071}" destId="{D94681E5-A5A6-7F49-AF5D-18CB035C5BBB}" srcOrd="0" destOrd="0" presId="urn:microsoft.com/office/officeart/2005/8/layout/radial4"/>
    <dgm:cxn modelId="{3C956406-0DDA-E146-A29E-CEF9E5B7AC7F}" type="presOf" srcId="{658E88CD-FBF6-114F-ABA0-89AF67093215}" destId="{8AA3D538-3ECA-A445-84CD-ED1AF1F4F3C2}" srcOrd="0" destOrd="0" presId="urn:microsoft.com/office/officeart/2005/8/layout/radial4"/>
    <dgm:cxn modelId="{14B3B1AB-A8E8-BE41-8A2D-D7C0036E099E}" srcId="{7D7C819C-05B3-E747-8FE6-DF972C87E071}" destId="{D109E8FC-200B-AD40-9DA2-69A36C13CCA9}" srcOrd="2" destOrd="0" parTransId="{A231FDBB-0EB4-EF45-85C0-7252A4722959}" sibTransId="{DFB6422D-3FB5-B343-9628-0C7617A2E958}"/>
    <dgm:cxn modelId="{83BAB2B8-9B91-2842-AF93-45B2352A916B}" type="presOf" srcId="{7EDBEB0E-E594-0A4C-BF92-4D555B3341ED}" destId="{A677A277-9043-3F45-827B-45896DCE5BE2}" srcOrd="0" destOrd="0" presId="urn:microsoft.com/office/officeart/2005/8/layout/radial4"/>
    <dgm:cxn modelId="{B1ED4C6B-569E-7748-A887-4B5BDB1F3355}" type="presOf" srcId="{DC635DB0-0B78-5147-99DE-C84764946A4F}" destId="{2C485A2F-769E-5747-B202-E2279509BD39}" srcOrd="0" destOrd="0" presId="urn:microsoft.com/office/officeart/2005/8/layout/radial4"/>
    <dgm:cxn modelId="{B942963A-E360-134F-8153-A34009A92B40}" srcId="{7D7C819C-05B3-E747-8FE6-DF972C87E071}" destId="{0E5026CD-FC9B-0C49-9EA3-F4B7FB5519FA}" srcOrd="0" destOrd="0" parTransId="{72B6D2AE-7E41-5242-BCAA-7180BAC255D6}" sibTransId="{C98ADF8F-B3D1-CA44-9C99-39480F326311}"/>
    <dgm:cxn modelId="{EC4FDF3C-9162-6742-9EB3-FE01F718DB41}" type="presOf" srcId="{1072EAE6-64BF-2C41-938D-E632A7F06AB5}" destId="{56B1FF19-FD7D-B647-84F0-2BB6B59ABCAA}" srcOrd="0" destOrd="0" presId="urn:microsoft.com/office/officeart/2005/8/layout/radial4"/>
    <dgm:cxn modelId="{344C6AFE-43D7-F944-8066-DDE656EF9AD4}" type="presParOf" srcId="{A677A277-9043-3F45-827B-45896DCE5BE2}" destId="{D94681E5-A5A6-7F49-AF5D-18CB035C5BBB}" srcOrd="0" destOrd="0" presId="urn:microsoft.com/office/officeart/2005/8/layout/radial4"/>
    <dgm:cxn modelId="{276BC2DE-7F1A-B24F-928A-E327252C0178}" type="presParOf" srcId="{A677A277-9043-3F45-827B-45896DCE5BE2}" destId="{F92D1B94-E167-424C-B223-B59E6719E085}" srcOrd="1" destOrd="0" presId="urn:microsoft.com/office/officeart/2005/8/layout/radial4"/>
    <dgm:cxn modelId="{00ECABC6-9AC7-7645-9BE9-DC6F1E7BEC70}" type="presParOf" srcId="{A677A277-9043-3F45-827B-45896DCE5BE2}" destId="{1845EAB8-B9FC-ED4B-BE40-9512F253EFA2}" srcOrd="2" destOrd="0" presId="urn:microsoft.com/office/officeart/2005/8/layout/radial4"/>
    <dgm:cxn modelId="{FBF5F9B8-2983-D547-9D5F-855423219E0B}" type="presParOf" srcId="{A677A277-9043-3F45-827B-45896DCE5BE2}" destId="{2AC39A7E-7039-4741-978D-F6B8EDA35A79}" srcOrd="3" destOrd="0" presId="urn:microsoft.com/office/officeart/2005/8/layout/radial4"/>
    <dgm:cxn modelId="{5A2F8BC7-E75F-AE4F-BD1E-DF27A12CF89A}" type="presParOf" srcId="{A677A277-9043-3F45-827B-45896DCE5BE2}" destId="{2C485A2F-769E-5747-B202-E2279509BD39}" srcOrd="4" destOrd="0" presId="urn:microsoft.com/office/officeart/2005/8/layout/radial4"/>
    <dgm:cxn modelId="{D5E29F84-4CE0-BD4A-9CD2-DADCB805C5C2}" type="presParOf" srcId="{A677A277-9043-3F45-827B-45896DCE5BE2}" destId="{60515D87-B735-8642-AF69-A46EC22339FB}" srcOrd="5" destOrd="0" presId="urn:microsoft.com/office/officeart/2005/8/layout/radial4"/>
    <dgm:cxn modelId="{541A9023-A8BE-EE49-B17D-F269058F5033}" type="presParOf" srcId="{A677A277-9043-3F45-827B-45896DCE5BE2}" destId="{F6FFD794-DD22-C744-A3E2-96C1C73C1149}" srcOrd="6" destOrd="0" presId="urn:microsoft.com/office/officeart/2005/8/layout/radial4"/>
    <dgm:cxn modelId="{003EBA50-CD04-5B4F-A5E1-5827F3248F6B}" type="presParOf" srcId="{A677A277-9043-3F45-827B-45896DCE5BE2}" destId="{56B1FF19-FD7D-B647-84F0-2BB6B59ABCAA}" srcOrd="7" destOrd="0" presId="urn:microsoft.com/office/officeart/2005/8/layout/radial4"/>
    <dgm:cxn modelId="{E41C2D3E-18F2-CB4D-99B3-2412A65AB110}" type="presParOf" srcId="{A677A277-9043-3F45-827B-45896DCE5BE2}" destId="{EFFE52A0-F294-8446-8E45-2A7B69CFF2B7}" srcOrd="8" destOrd="0" presId="urn:microsoft.com/office/officeart/2005/8/layout/radial4"/>
    <dgm:cxn modelId="{0076A5EF-E1E4-D145-92DB-8AE5BB0B785F}" type="presParOf" srcId="{A677A277-9043-3F45-827B-45896DCE5BE2}" destId="{8AA3D538-3ECA-A445-84CD-ED1AF1F4F3C2}" srcOrd="9" destOrd="0" presId="urn:microsoft.com/office/officeart/2005/8/layout/radial4"/>
    <dgm:cxn modelId="{5623521B-CCC9-DC4A-B825-4604741FDAAE}" type="presParOf" srcId="{A677A277-9043-3F45-827B-45896DCE5BE2}" destId="{87AC30BF-4FCF-F442-B3ED-91F82CFFA2E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2545A7-062A-F044-BF13-EDC325628FBA}" type="doc">
      <dgm:prSet loTypeId="urn:microsoft.com/office/officeart/2005/8/layout/target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C8A18F-E0AF-3749-83E0-1D746CFC5942}">
      <dgm:prSet custT="1"/>
      <dgm:spPr/>
      <dgm:t>
        <a:bodyPr/>
        <a:lstStyle/>
        <a:p>
          <a:r>
            <a:rPr lang="en-GB" sz="2800" b="1" dirty="0"/>
            <a:t>Sex-work characteristics</a:t>
          </a:r>
        </a:p>
      </dgm:t>
    </dgm:pt>
    <dgm:pt modelId="{D0C42043-7277-B14F-93EC-39986019BD10}" type="parTrans" cxnId="{151BCE5F-2A38-6042-9489-AF6F981066CD}">
      <dgm:prSet/>
      <dgm:spPr/>
      <dgm:t>
        <a:bodyPr/>
        <a:lstStyle/>
        <a:p>
          <a:endParaRPr lang="en-US"/>
        </a:p>
      </dgm:t>
    </dgm:pt>
    <dgm:pt modelId="{29529F46-0724-7040-889A-F271A63AA523}" type="sibTrans" cxnId="{151BCE5F-2A38-6042-9489-AF6F981066CD}">
      <dgm:prSet/>
      <dgm:spPr/>
      <dgm:t>
        <a:bodyPr/>
        <a:lstStyle/>
        <a:p>
          <a:endParaRPr lang="en-US"/>
        </a:p>
      </dgm:t>
    </dgm:pt>
    <dgm:pt modelId="{4422A5A6-F717-854D-9E09-AA82E931D6E9}">
      <dgm:prSet custT="1"/>
      <dgm:spPr/>
      <dgm:t>
        <a:bodyPr/>
        <a:lstStyle/>
        <a:p>
          <a:r>
            <a:rPr lang="en-US" sz="2800" b="1" dirty="0"/>
            <a:t>Socio-demographic, reproductive</a:t>
          </a:r>
          <a:endParaRPr lang="en-GB" sz="2800" dirty="0"/>
        </a:p>
      </dgm:t>
    </dgm:pt>
    <dgm:pt modelId="{59B82E33-D8C2-8944-ABF1-1C1F25FC5ACC}" type="parTrans" cxnId="{0F91F7E7-F371-014D-9340-AAF27913D374}">
      <dgm:prSet/>
      <dgm:spPr/>
      <dgm:t>
        <a:bodyPr/>
        <a:lstStyle/>
        <a:p>
          <a:endParaRPr lang="en-US"/>
        </a:p>
      </dgm:t>
    </dgm:pt>
    <dgm:pt modelId="{E3F9395B-B0EB-AE4C-89B1-F7723C11CA17}" type="sibTrans" cxnId="{0F91F7E7-F371-014D-9340-AAF27913D374}">
      <dgm:prSet/>
      <dgm:spPr/>
      <dgm:t>
        <a:bodyPr/>
        <a:lstStyle/>
        <a:p>
          <a:endParaRPr lang="en-US"/>
        </a:p>
      </dgm:t>
    </dgm:pt>
    <dgm:pt modelId="{17AEADE8-2628-1B45-9D80-492337E6ED22}">
      <dgm:prSet/>
      <dgm:spPr/>
      <dgm:t>
        <a:bodyPr/>
        <a:lstStyle/>
        <a:p>
          <a:r>
            <a:rPr lang="en-US"/>
            <a:t>Age: Median 35 (18-48). </a:t>
          </a:r>
          <a:endParaRPr lang="en-GB"/>
        </a:p>
      </dgm:t>
    </dgm:pt>
    <dgm:pt modelId="{C528055F-FBD4-0548-AE15-B642757FF7F5}" type="parTrans" cxnId="{2C9AFED8-04A8-A94D-976C-ED413C49140A}">
      <dgm:prSet/>
      <dgm:spPr/>
      <dgm:t>
        <a:bodyPr/>
        <a:lstStyle/>
        <a:p>
          <a:endParaRPr lang="en-US"/>
        </a:p>
      </dgm:t>
    </dgm:pt>
    <dgm:pt modelId="{1CBE7E8D-EC8E-7C49-B556-100582E03A52}" type="sibTrans" cxnId="{2C9AFED8-04A8-A94D-976C-ED413C49140A}">
      <dgm:prSet/>
      <dgm:spPr/>
      <dgm:t>
        <a:bodyPr/>
        <a:lstStyle/>
        <a:p>
          <a:endParaRPr lang="en-US"/>
        </a:p>
      </dgm:t>
    </dgm:pt>
    <dgm:pt modelId="{D211EF54-9651-6E45-BF93-6BD5C4F20C7B}">
      <dgm:prSet/>
      <dgm:spPr/>
      <dgm:t>
        <a:bodyPr/>
        <a:lstStyle/>
        <a:p>
          <a:r>
            <a:rPr lang="en-US" dirty="0"/>
            <a:t>Literate: : 268 (41.42%)</a:t>
          </a:r>
          <a:endParaRPr lang="en-GB" dirty="0"/>
        </a:p>
      </dgm:t>
    </dgm:pt>
    <dgm:pt modelId="{26282836-1B9C-B941-BFAC-1BC5A6DEE304}" type="parTrans" cxnId="{2E55585C-6B04-7345-ACDB-22F1E95C1F8E}">
      <dgm:prSet/>
      <dgm:spPr/>
      <dgm:t>
        <a:bodyPr/>
        <a:lstStyle/>
        <a:p>
          <a:endParaRPr lang="en-US"/>
        </a:p>
      </dgm:t>
    </dgm:pt>
    <dgm:pt modelId="{B06F33E0-6EF3-234F-9086-D163600513C5}" type="sibTrans" cxnId="{2E55585C-6B04-7345-ACDB-22F1E95C1F8E}">
      <dgm:prSet/>
      <dgm:spPr/>
      <dgm:t>
        <a:bodyPr/>
        <a:lstStyle/>
        <a:p>
          <a:endParaRPr lang="en-US"/>
        </a:p>
      </dgm:t>
    </dgm:pt>
    <dgm:pt modelId="{198E5C41-C28D-594B-B83A-6D317D4D9506}">
      <dgm:prSet/>
      <dgm:spPr/>
      <dgm:t>
        <a:bodyPr/>
        <a:lstStyle/>
        <a:p>
          <a:r>
            <a:rPr lang="en-US"/>
            <a:t>Regular partner: 559 (86.4%)</a:t>
          </a:r>
          <a:endParaRPr lang="en-GB"/>
        </a:p>
      </dgm:t>
    </dgm:pt>
    <dgm:pt modelId="{1B824392-EA6B-5C46-A6FF-F3BE2755AA45}" type="parTrans" cxnId="{6B1E4F23-2EEE-3040-A725-7A579AA62744}">
      <dgm:prSet/>
      <dgm:spPr/>
      <dgm:t>
        <a:bodyPr/>
        <a:lstStyle/>
        <a:p>
          <a:endParaRPr lang="en-US"/>
        </a:p>
      </dgm:t>
    </dgm:pt>
    <dgm:pt modelId="{2DC26BF4-7E61-B840-B479-4A492859C7D7}" type="sibTrans" cxnId="{6B1E4F23-2EEE-3040-A725-7A579AA62744}">
      <dgm:prSet/>
      <dgm:spPr/>
      <dgm:t>
        <a:bodyPr/>
        <a:lstStyle/>
        <a:p>
          <a:endParaRPr lang="en-US"/>
        </a:p>
      </dgm:t>
    </dgm:pt>
    <dgm:pt modelId="{D4E014F7-B546-7B46-A9EF-2E6A4864F096}">
      <dgm:prSet/>
      <dgm:spPr/>
      <dgm:t>
        <a:bodyPr/>
        <a:lstStyle/>
        <a:p>
          <a:r>
            <a:rPr lang="en-US" dirty="0"/>
            <a:t>Median monthly income: Rs.5400 </a:t>
          </a:r>
          <a:endParaRPr lang="en-GB" dirty="0"/>
        </a:p>
      </dgm:t>
    </dgm:pt>
    <dgm:pt modelId="{F467755D-6A09-DB43-A447-3932D7BCDD4C}" type="parTrans" cxnId="{653D12E8-CB28-6B40-B080-0E8B69EFCA8C}">
      <dgm:prSet/>
      <dgm:spPr/>
      <dgm:t>
        <a:bodyPr/>
        <a:lstStyle/>
        <a:p>
          <a:endParaRPr lang="en-US"/>
        </a:p>
      </dgm:t>
    </dgm:pt>
    <dgm:pt modelId="{644AC29E-5761-3748-97A6-2245516BE2C4}" type="sibTrans" cxnId="{653D12E8-CB28-6B40-B080-0E8B69EFCA8C}">
      <dgm:prSet/>
      <dgm:spPr/>
      <dgm:t>
        <a:bodyPr/>
        <a:lstStyle/>
        <a:p>
          <a:endParaRPr lang="en-US"/>
        </a:p>
      </dgm:t>
    </dgm:pt>
    <dgm:pt modelId="{4AD2621A-3807-B74D-B9A4-DA4B2012FB79}">
      <dgm:prSet/>
      <dgm:spPr/>
      <dgm:t>
        <a:bodyPr/>
        <a:lstStyle/>
        <a:p>
          <a:r>
            <a:rPr lang="en-US"/>
            <a:t># of children: 2 (0 </a:t>
          </a:r>
          <a:r>
            <a:rPr lang="en-GB"/>
            <a:t>–</a:t>
          </a:r>
          <a:r>
            <a:rPr lang="en-US"/>
            <a:t> 6)</a:t>
          </a:r>
          <a:endParaRPr lang="en-GB"/>
        </a:p>
      </dgm:t>
    </dgm:pt>
    <dgm:pt modelId="{1A3F79A2-141F-6745-96AD-41685402980F}" type="parTrans" cxnId="{30EC1EF3-7A54-3D4A-A666-104CE4B2E605}">
      <dgm:prSet/>
      <dgm:spPr/>
      <dgm:t>
        <a:bodyPr/>
        <a:lstStyle/>
        <a:p>
          <a:endParaRPr lang="en-US"/>
        </a:p>
      </dgm:t>
    </dgm:pt>
    <dgm:pt modelId="{648C4625-926B-3D4C-9C11-231F3E3360B4}" type="sibTrans" cxnId="{30EC1EF3-7A54-3D4A-A666-104CE4B2E605}">
      <dgm:prSet/>
      <dgm:spPr/>
      <dgm:t>
        <a:bodyPr/>
        <a:lstStyle/>
        <a:p>
          <a:endParaRPr lang="en-US"/>
        </a:p>
      </dgm:t>
    </dgm:pt>
    <dgm:pt modelId="{508D4A92-58ED-0C4C-AEFF-61B0D568DD61}">
      <dgm:prSet/>
      <dgm:spPr/>
      <dgm:t>
        <a:bodyPr/>
        <a:lstStyle/>
        <a:p>
          <a:r>
            <a:rPr lang="en-US"/>
            <a:t># using contraception: 617</a:t>
          </a:r>
          <a:endParaRPr lang="en-GB"/>
        </a:p>
      </dgm:t>
    </dgm:pt>
    <dgm:pt modelId="{B0799096-DFA5-4641-A163-ABB3B5B6D880}" type="parTrans" cxnId="{85E1AA1E-5E30-C141-B80E-A4FB95066D9A}">
      <dgm:prSet/>
      <dgm:spPr/>
      <dgm:t>
        <a:bodyPr/>
        <a:lstStyle/>
        <a:p>
          <a:endParaRPr lang="en-US"/>
        </a:p>
      </dgm:t>
    </dgm:pt>
    <dgm:pt modelId="{29AB0008-D3C4-224B-9BD0-EADB1A1557AE}" type="sibTrans" cxnId="{85E1AA1E-5E30-C141-B80E-A4FB95066D9A}">
      <dgm:prSet/>
      <dgm:spPr/>
      <dgm:t>
        <a:bodyPr/>
        <a:lstStyle/>
        <a:p>
          <a:endParaRPr lang="en-US"/>
        </a:p>
      </dgm:t>
    </dgm:pt>
    <dgm:pt modelId="{023C2A97-9EC6-644E-AF50-637FE22369B6}">
      <dgm:prSet/>
      <dgm:spPr/>
      <dgm:t>
        <a:bodyPr/>
        <a:lstStyle/>
        <a:p>
          <a:r>
            <a:rPr lang="en-GB" dirty="0"/>
            <a:t>Age of entry: 28 (15-44)</a:t>
          </a:r>
        </a:p>
      </dgm:t>
    </dgm:pt>
    <dgm:pt modelId="{A4414B42-7637-E04B-932F-9938C4C67187}" type="parTrans" cxnId="{FAE9C29E-0230-BD41-8F6E-5A4B02978A18}">
      <dgm:prSet/>
      <dgm:spPr/>
      <dgm:t>
        <a:bodyPr/>
        <a:lstStyle/>
        <a:p>
          <a:endParaRPr lang="en-US"/>
        </a:p>
      </dgm:t>
    </dgm:pt>
    <dgm:pt modelId="{2A2C695D-0A7C-364B-99EC-8223C1FFA587}" type="sibTrans" cxnId="{FAE9C29E-0230-BD41-8F6E-5A4B02978A18}">
      <dgm:prSet/>
      <dgm:spPr/>
      <dgm:t>
        <a:bodyPr/>
        <a:lstStyle/>
        <a:p>
          <a:endParaRPr lang="en-US"/>
        </a:p>
      </dgm:t>
    </dgm:pt>
    <dgm:pt modelId="{B99B376F-3B79-A641-898E-244C6A56AE3C}">
      <dgm:prSet/>
      <dgm:spPr/>
      <dgm:t>
        <a:bodyPr/>
        <a:lstStyle/>
        <a:p>
          <a:r>
            <a:rPr lang="en-GB" dirty="0" err="1"/>
            <a:t>Avg</a:t>
          </a:r>
          <a:r>
            <a:rPr lang="en-GB" dirty="0"/>
            <a:t> of years in sex-work: 6 (1-30)</a:t>
          </a:r>
        </a:p>
      </dgm:t>
    </dgm:pt>
    <dgm:pt modelId="{CCFBA9A3-87CF-E94D-9B31-3EA4E8062D37}" type="parTrans" cxnId="{6FCDD258-A4C5-D24E-99D9-0F5BBA8BCEC1}">
      <dgm:prSet/>
      <dgm:spPr/>
      <dgm:t>
        <a:bodyPr/>
        <a:lstStyle/>
        <a:p>
          <a:endParaRPr lang="en-US"/>
        </a:p>
      </dgm:t>
    </dgm:pt>
    <dgm:pt modelId="{21C3EC10-0E3B-4E4A-B306-46453D6B1496}" type="sibTrans" cxnId="{6FCDD258-A4C5-D24E-99D9-0F5BBA8BCEC1}">
      <dgm:prSet/>
      <dgm:spPr/>
      <dgm:t>
        <a:bodyPr/>
        <a:lstStyle/>
        <a:p>
          <a:endParaRPr lang="en-US"/>
        </a:p>
      </dgm:t>
    </dgm:pt>
    <dgm:pt modelId="{BF142665-6A53-6A4F-AF7E-429047EFC8EF}">
      <dgm:prSet/>
      <dgm:spPr/>
      <dgm:t>
        <a:bodyPr/>
        <a:lstStyle/>
        <a:p>
          <a:r>
            <a:rPr lang="en-GB" dirty="0"/>
            <a:t>Place of sex-work: Urban/Rural</a:t>
          </a:r>
        </a:p>
      </dgm:t>
    </dgm:pt>
    <dgm:pt modelId="{40E0B4F5-EB7A-4844-B016-94F69A5F6A67}" type="parTrans" cxnId="{59CC12FA-D20E-B24E-8BC3-43B1E0556EEA}">
      <dgm:prSet/>
      <dgm:spPr/>
      <dgm:t>
        <a:bodyPr/>
        <a:lstStyle/>
        <a:p>
          <a:endParaRPr lang="en-US"/>
        </a:p>
      </dgm:t>
    </dgm:pt>
    <dgm:pt modelId="{82651DEA-AFD2-484C-B57D-80C8C373EA31}" type="sibTrans" cxnId="{59CC12FA-D20E-B24E-8BC3-43B1E0556EEA}">
      <dgm:prSet/>
      <dgm:spPr/>
      <dgm:t>
        <a:bodyPr/>
        <a:lstStyle/>
        <a:p>
          <a:endParaRPr lang="en-US"/>
        </a:p>
      </dgm:t>
    </dgm:pt>
    <dgm:pt modelId="{D2CAB24E-F518-434D-91F8-F920125B7EC2}">
      <dgm:prSet custT="1"/>
      <dgm:spPr/>
      <dgm:t>
        <a:bodyPr/>
        <a:lstStyle/>
        <a:p>
          <a:r>
            <a:rPr lang="en-GB" sz="2800" b="1" dirty="0"/>
            <a:t>Risk perception</a:t>
          </a:r>
        </a:p>
      </dgm:t>
    </dgm:pt>
    <dgm:pt modelId="{38DB3D3C-1FD7-2B4E-967B-14B36F04112F}" type="parTrans" cxnId="{816DBFE6-A785-DA44-BEF7-B5D41BFC107F}">
      <dgm:prSet/>
      <dgm:spPr/>
      <dgm:t>
        <a:bodyPr/>
        <a:lstStyle/>
        <a:p>
          <a:endParaRPr lang="en-US"/>
        </a:p>
      </dgm:t>
    </dgm:pt>
    <dgm:pt modelId="{AE5D0D26-6A88-D045-B93A-6F56818D72FB}" type="sibTrans" cxnId="{816DBFE6-A785-DA44-BEF7-B5D41BFC107F}">
      <dgm:prSet/>
      <dgm:spPr/>
      <dgm:t>
        <a:bodyPr/>
        <a:lstStyle/>
        <a:p>
          <a:endParaRPr lang="en-US"/>
        </a:p>
      </dgm:t>
    </dgm:pt>
    <dgm:pt modelId="{346DF5E7-C82A-E142-82DF-CF2BCADF343F}">
      <dgm:prSet/>
      <dgm:spPr/>
      <dgm:t>
        <a:bodyPr/>
        <a:lstStyle/>
        <a:p>
          <a:r>
            <a:rPr lang="en-GB" dirty="0"/>
            <a:t>Participants were 3.72 times more likely to feel at high risk at baseline when compared to exit visit (p&lt;0.0001)</a:t>
          </a:r>
        </a:p>
      </dgm:t>
    </dgm:pt>
    <dgm:pt modelId="{C9F28B22-BB4C-2247-94E5-440A7A46F12F}" type="parTrans" cxnId="{B6F9B7ED-87A9-0542-B59B-9BCCCFF9A981}">
      <dgm:prSet/>
      <dgm:spPr/>
      <dgm:t>
        <a:bodyPr/>
        <a:lstStyle/>
        <a:p>
          <a:endParaRPr lang="en-US"/>
        </a:p>
      </dgm:t>
    </dgm:pt>
    <dgm:pt modelId="{70144433-6258-CF43-977D-57DE03258E9F}" type="sibTrans" cxnId="{B6F9B7ED-87A9-0542-B59B-9BCCCFF9A981}">
      <dgm:prSet/>
      <dgm:spPr/>
      <dgm:t>
        <a:bodyPr/>
        <a:lstStyle/>
        <a:p>
          <a:endParaRPr lang="en-US"/>
        </a:p>
      </dgm:t>
    </dgm:pt>
    <dgm:pt modelId="{63A46539-8873-C349-AAEE-E2DF30B7646B}" type="pres">
      <dgm:prSet presAssocID="{102545A7-062A-F044-BF13-EDC325628FB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FAE53-EA04-8C46-B633-FAB4C7152D77}" type="pres">
      <dgm:prSet presAssocID="{4422A5A6-F717-854D-9E09-AA82E931D6E9}" presName="circle1" presStyleLbl="node1" presStyleIdx="0" presStyleCnt="3"/>
      <dgm:spPr/>
    </dgm:pt>
    <dgm:pt modelId="{E8533489-DDAD-8A46-8653-7B203A9FBA25}" type="pres">
      <dgm:prSet presAssocID="{4422A5A6-F717-854D-9E09-AA82E931D6E9}" presName="space" presStyleCnt="0"/>
      <dgm:spPr/>
    </dgm:pt>
    <dgm:pt modelId="{AE539506-6BC3-9148-95F3-895C6C61D040}" type="pres">
      <dgm:prSet presAssocID="{4422A5A6-F717-854D-9E09-AA82E931D6E9}" presName="rect1" presStyleLbl="alignAcc1" presStyleIdx="0" presStyleCnt="3"/>
      <dgm:spPr/>
      <dgm:t>
        <a:bodyPr/>
        <a:lstStyle/>
        <a:p>
          <a:endParaRPr lang="en-US"/>
        </a:p>
      </dgm:t>
    </dgm:pt>
    <dgm:pt modelId="{88B5CA3D-D067-1347-A7A5-BE7D8D3E2480}" type="pres">
      <dgm:prSet presAssocID="{10C8A18F-E0AF-3749-83E0-1D746CFC5942}" presName="vertSpace2" presStyleLbl="node1" presStyleIdx="0" presStyleCnt="3"/>
      <dgm:spPr/>
    </dgm:pt>
    <dgm:pt modelId="{B5E8B50D-81BD-6440-9B76-9822DC33A9BB}" type="pres">
      <dgm:prSet presAssocID="{10C8A18F-E0AF-3749-83E0-1D746CFC5942}" presName="circle2" presStyleLbl="node1" presStyleIdx="1" presStyleCnt="3"/>
      <dgm:spPr/>
    </dgm:pt>
    <dgm:pt modelId="{7462F0F2-76DE-3846-9D27-48BFB4284FAB}" type="pres">
      <dgm:prSet presAssocID="{10C8A18F-E0AF-3749-83E0-1D746CFC5942}" presName="rect2" presStyleLbl="alignAcc1" presStyleIdx="1" presStyleCnt="3"/>
      <dgm:spPr/>
      <dgm:t>
        <a:bodyPr/>
        <a:lstStyle/>
        <a:p>
          <a:endParaRPr lang="en-US"/>
        </a:p>
      </dgm:t>
    </dgm:pt>
    <dgm:pt modelId="{2BE7E306-833C-9749-AE5A-0536600145AC}" type="pres">
      <dgm:prSet presAssocID="{D2CAB24E-F518-434D-91F8-F920125B7EC2}" presName="vertSpace3" presStyleLbl="node1" presStyleIdx="1" presStyleCnt="3"/>
      <dgm:spPr/>
    </dgm:pt>
    <dgm:pt modelId="{5BF04AF9-E39D-D84B-8C03-8E6C91814279}" type="pres">
      <dgm:prSet presAssocID="{D2CAB24E-F518-434D-91F8-F920125B7EC2}" presName="circle3" presStyleLbl="node1" presStyleIdx="2" presStyleCnt="3"/>
      <dgm:spPr/>
    </dgm:pt>
    <dgm:pt modelId="{9A50C81D-5661-FA4D-A1EC-3FAC2FFE1378}" type="pres">
      <dgm:prSet presAssocID="{D2CAB24E-F518-434D-91F8-F920125B7EC2}" presName="rect3" presStyleLbl="alignAcc1" presStyleIdx="2" presStyleCnt="3"/>
      <dgm:spPr/>
      <dgm:t>
        <a:bodyPr/>
        <a:lstStyle/>
        <a:p>
          <a:endParaRPr lang="en-US"/>
        </a:p>
      </dgm:t>
    </dgm:pt>
    <dgm:pt modelId="{4C228313-9FF9-D544-ACD1-6FBE0DE434D0}" type="pres">
      <dgm:prSet presAssocID="{4422A5A6-F717-854D-9E09-AA82E931D6E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E3DA1-64F2-D94D-8C10-C98A7946C137}" type="pres">
      <dgm:prSet presAssocID="{4422A5A6-F717-854D-9E09-AA82E931D6E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E29C4-162D-3C4A-83C7-53D96EF667FE}" type="pres">
      <dgm:prSet presAssocID="{10C8A18F-E0AF-3749-83E0-1D746CFC594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67A44-7235-6E45-A837-ABEFABD96697}" type="pres">
      <dgm:prSet presAssocID="{10C8A18F-E0AF-3749-83E0-1D746CFC594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E5E5-E2D8-074E-AEDC-4F9DE8D14E66}" type="pres">
      <dgm:prSet presAssocID="{D2CAB24E-F518-434D-91F8-F920125B7EC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15442-DF97-2A48-979C-0E9039BCAEF8}" type="pres">
      <dgm:prSet presAssocID="{D2CAB24E-F518-434D-91F8-F920125B7EC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E4F23-2EEE-3040-A725-7A579AA62744}" srcId="{4422A5A6-F717-854D-9E09-AA82E931D6E9}" destId="{198E5C41-C28D-594B-B83A-6D317D4D9506}" srcOrd="2" destOrd="0" parTransId="{1B824392-EA6B-5C46-A6FF-F3BE2755AA45}" sibTransId="{2DC26BF4-7E61-B840-B479-4A492859C7D7}"/>
    <dgm:cxn modelId="{C2F913B7-0EA4-924F-A43D-D08CE561095C}" type="presOf" srcId="{4422A5A6-F717-854D-9E09-AA82E931D6E9}" destId="{4C228313-9FF9-D544-ACD1-6FBE0DE434D0}" srcOrd="1" destOrd="0" presId="urn:microsoft.com/office/officeart/2005/8/layout/target3"/>
    <dgm:cxn modelId="{DE24B7AD-1423-F648-8F34-D737B4AAC72E}" type="presOf" srcId="{023C2A97-9EC6-644E-AF50-637FE22369B6}" destId="{BAD67A44-7235-6E45-A837-ABEFABD96697}" srcOrd="0" destOrd="0" presId="urn:microsoft.com/office/officeart/2005/8/layout/target3"/>
    <dgm:cxn modelId="{570BBDE1-43B6-E74D-84D5-2526C49EAF19}" type="presOf" srcId="{198E5C41-C28D-594B-B83A-6D317D4D9506}" destId="{2CEE3DA1-64F2-D94D-8C10-C98A7946C137}" srcOrd="0" destOrd="2" presId="urn:microsoft.com/office/officeart/2005/8/layout/target3"/>
    <dgm:cxn modelId="{31E13B43-C19C-B44D-A253-D8230C8E2576}" type="presOf" srcId="{D2CAB24E-F518-434D-91F8-F920125B7EC2}" destId="{9A50C81D-5661-FA4D-A1EC-3FAC2FFE1378}" srcOrd="0" destOrd="0" presId="urn:microsoft.com/office/officeart/2005/8/layout/target3"/>
    <dgm:cxn modelId="{C31827A2-E350-964C-B24C-6AD397D473DA}" type="presOf" srcId="{D211EF54-9651-6E45-BF93-6BD5C4F20C7B}" destId="{2CEE3DA1-64F2-D94D-8C10-C98A7946C137}" srcOrd="0" destOrd="1" presId="urn:microsoft.com/office/officeart/2005/8/layout/target3"/>
    <dgm:cxn modelId="{B5E93257-56C5-FC47-9EC9-4C2086EA1910}" type="presOf" srcId="{508D4A92-58ED-0C4C-AEFF-61B0D568DD61}" destId="{2CEE3DA1-64F2-D94D-8C10-C98A7946C137}" srcOrd="0" destOrd="5" presId="urn:microsoft.com/office/officeart/2005/8/layout/target3"/>
    <dgm:cxn modelId="{F85B19BC-289C-894B-8FF6-48A4B5F3272E}" type="presOf" srcId="{4422A5A6-F717-854D-9E09-AA82E931D6E9}" destId="{AE539506-6BC3-9148-95F3-895C6C61D040}" srcOrd="0" destOrd="0" presId="urn:microsoft.com/office/officeart/2005/8/layout/target3"/>
    <dgm:cxn modelId="{0F91F7E7-F371-014D-9340-AAF27913D374}" srcId="{102545A7-062A-F044-BF13-EDC325628FBA}" destId="{4422A5A6-F717-854D-9E09-AA82E931D6E9}" srcOrd="0" destOrd="0" parTransId="{59B82E33-D8C2-8944-ABF1-1C1F25FC5ACC}" sibTransId="{E3F9395B-B0EB-AE4C-89B1-F7723C11CA17}"/>
    <dgm:cxn modelId="{653D12E8-CB28-6B40-B080-0E8B69EFCA8C}" srcId="{4422A5A6-F717-854D-9E09-AA82E931D6E9}" destId="{D4E014F7-B546-7B46-A9EF-2E6A4864F096}" srcOrd="3" destOrd="0" parTransId="{F467755D-6A09-DB43-A447-3932D7BCDD4C}" sibTransId="{644AC29E-5761-3748-97A6-2245516BE2C4}"/>
    <dgm:cxn modelId="{FB051C4E-D00D-1948-8D73-F9B3ECA68490}" type="presOf" srcId="{D4E014F7-B546-7B46-A9EF-2E6A4864F096}" destId="{2CEE3DA1-64F2-D94D-8C10-C98A7946C137}" srcOrd="0" destOrd="3" presId="urn:microsoft.com/office/officeart/2005/8/layout/target3"/>
    <dgm:cxn modelId="{D04F4B74-897E-4147-B8A6-AC6A7B261045}" type="presOf" srcId="{346DF5E7-C82A-E142-82DF-CF2BCADF343F}" destId="{01315442-DF97-2A48-979C-0E9039BCAEF8}" srcOrd="0" destOrd="0" presId="urn:microsoft.com/office/officeart/2005/8/layout/target3"/>
    <dgm:cxn modelId="{5954311B-97F3-624C-AA41-FC2C164F23BF}" type="presOf" srcId="{17AEADE8-2628-1B45-9D80-492337E6ED22}" destId="{2CEE3DA1-64F2-D94D-8C10-C98A7946C137}" srcOrd="0" destOrd="0" presId="urn:microsoft.com/office/officeart/2005/8/layout/target3"/>
    <dgm:cxn modelId="{2C9AFED8-04A8-A94D-976C-ED413C49140A}" srcId="{4422A5A6-F717-854D-9E09-AA82E931D6E9}" destId="{17AEADE8-2628-1B45-9D80-492337E6ED22}" srcOrd="0" destOrd="0" parTransId="{C528055F-FBD4-0548-AE15-B642757FF7F5}" sibTransId="{1CBE7E8D-EC8E-7C49-B556-100582E03A52}"/>
    <dgm:cxn modelId="{3D122FE9-B78F-C540-8059-C86F23AD7E3E}" type="presOf" srcId="{10C8A18F-E0AF-3749-83E0-1D746CFC5942}" destId="{B1BE29C4-162D-3C4A-83C7-53D96EF667FE}" srcOrd="1" destOrd="0" presId="urn:microsoft.com/office/officeart/2005/8/layout/target3"/>
    <dgm:cxn modelId="{B6F9B7ED-87A9-0542-B59B-9BCCCFF9A981}" srcId="{D2CAB24E-F518-434D-91F8-F920125B7EC2}" destId="{346DF5E7-C82A-E142-82DF-CF2BCADF343F}" srcOrd="0" destOrd="0" parTransId="{C9F28B22-BB4C-2247-94E5-440A7A46F12F}" sibTransId="{70144433-6258-CF43-977D-57DE03258E9F}"/>
    <dgm:cxn modelId="{151BCE5F-2A38-6042-9489-AF6F981066CD}" srcId="{102545A7-062A-F044-BF13-EDC325628FBA}" destId="{10C8A18F-E0AF-3749-83E0-1D746CFC5942}" srcOrd="1" destOrd="0" parTransId="{D0C42043-7277-B14F-93EC-39986019BD10}" sibTransId="{29529F46-0724-7040-889A-F271A63AA523}"/>
    <dgm:cxn modelId="{85CAA5EB-A262-A745-8ADD-142AA84D0EEC}" type="presOf" srcId="{D2CAB24E-F518-434D-91F8-F920125B7EC2}" destId="{F0E2E5E5-E2D8-074E-AEDC-4F9DE8D14E66}" srcOrd="1" destOrd="0" presId="urn:microsoft.com/office/officeart/2005/8/layout/target3"/>
    <dgm:cxn modelId="{63A71C2B-24A3-7445-A520-533E94CB0037}" type="presOf" srcId="{4AD2621A-3807-B74D-B9A4-DA4B2012FB79}" destId="{2CEE3DA1-64F2-D94D-8C10-C98A7946C137}" srcOrd="0" destOrd="4" presId="urn:microsoft.com/office/officeart/2005/8/layout/target3"/>
    <dgm:cxn modelId="{85E1AA1E-5E30-C141-B80E-A4FB95066D9A}" srcId="{4422A5A6-F717-854D-9E09-AA82E931D6E9}" destId="{508D4A92-58ED-0C4C-AEFF-61B0D568DD61}" srcOrd="5" destOrd="0" parTransId="{B0799096-DFA5-4641-A163-ABB3B5B6D880}" sibTransId="{29AB0008-D3C4-224B-9BD0-EADB1A1557AE}"/>
    <dgm:cxn modelId="{7468539F-0CB4-DC44-B5C8-291163067365}" type="presOf" srcId="{10C8A18F-E0AF-3749-83E0-1D746CFC5942}" destId="{7462F0F2-76DE-3846-9D27-48BFB4284FAB}" srcOrd="0" destOrd="0" presId="urn:microsoft.com/office/officeart/2005/8/layout/target3"/>
    <dgm:cxn modelId="{B73918E6-8B4C-8242-8425-12E92F87EA1C}" type="presOf" srcId="{102545A7-062A-F044-BF13-EDC325628FBA}" destId="{63A46539-8873-C349-AAEE-E2DF30B7646B}" srcOrd="0" destOrd="0" presId="urn:microsoft.com/office/officeart/2005/8/layout/target3"/>
    <dgm:cxn modelId="{AFCB4AA6-C64D-604B-B25B-A701AE8A44B7}" type="presOf" srcId="{B99B376F-3B79-A641-898E-244C6A56AE3C}" destId="{BAD67A44-7235-6E45-A837-ABEFABD96697}" srcOrd="0" destOrd="1" presId="urn:microsoft.com/office/officeart/2005/8/layout/target3"/>
    <dgm:cxn modelId="{59CC12FA-D20E-B24E-8BC3-43B1E0556EEA}" srcId="{10C8A18F-E0AF-3749-83E0-1D746CFC5942}" destId="{BF142665-6A53-6A4F-AF7E-429047EFC8EF}" srcOrd="2" destOrd="0" parTransId="{40E0B4F5-EB7A-4844-B016-94F69A5F6A67}" sibTransId="{82651DEA-AFD2-484C-B57D-80C8C373EA31}"/>
    <dgm:cxn modelId="{3330F340-4927-AF4F-A3DA-1DD42672D2B3}" type="presOf" srcId="{BF142665-6A53-6A4F-AF7E-429047EFC8EF}" destId="{BAD67A44-7235-6E45-A837-ABEFABD96697}" srcOrd="0" destOrd="2" presId="urn:microsoft.com/office/officeart/2005/8/layout/target3"/>
    <dgm:cxn modelId="{6FCDD258-A4C5-D24E-99D9-0F5BBA8BCEC1}" srcId="{10C8A18F-E0AF-3749-83E0-1D746CFC5942}" destId="{B99B376F-3B79-A641-898E-244C6A56AE3C}" srcOrd="1" destOrd="0" parTransId="{CCFBA9A3-87CF-E94D-9B31-3EA4E8062D37}" sibTransId="{21C3EC10-0E3B-4E4A-B306-46453D6B1496}"/>
    <dgm:cxn modelId="{2E55585C-6B04-7345-ACDB-22F1E95C1F8E}" srcId="{4422A5A6-F717-854D-9E09-AA82E931D6E9}" destId="{D211EF54-9651-6E45-BF93-6BD5C4F20C7B}" srcOrd="1" destOrd="0" parTransId="{26282836-1B9C-B941-BFAC-1BC5A6DEE304}" sibTransId="{B06F33E0-6EF3-234F-9086-D163600513C5}"/>
    <dgm:cxn modelId="{30EC1EF3-7A54-3D4A-A666-104CE4B2E605}" srcId="{4422A5A6-F717-854D-9E09-AA82E931D6E9}" destId="{4AD2621A-3807-B74D-B9A4-DA4B2012FB79}" srcOrd="4" destOrd="0" parTransId="{1A3F79A2-141F-6745-96AD-41685402980F}" sibTransId="{648C4625-926B-3D4C-9C11-231F3E3360B4}"/>
    <dgm:cxn modelId="{FAE9C29E-0230-BD41-8F6E-5A4B02978A18}" srcId="{10C8A18F-E0AF-3749-83E0-1D746CFC5942}" destId="{023C2A97-9EC6-644E-AF50-637FE22369B6}" srcOrd="0" destOrd="0" parTransId="{A4414B42-7637-E04B-932F-9938C4C67187}" sibTransId="{2A2C695D-0A7C-364B-99EC-8223C1FFA587}"/>
    <dgm:cxn modelId="{816DBFE6-A785-DA44-BEF7-B5D41BFC107F}" srcId="{102545A7-062A-F044-BF13-EDC325628FBA}" destId="{D2CAB24E-F518-434D-91F8-F920125B7EC2}" srcOrd="2" destOrd="0" parTransId="{38DB3D3C-1FD7-2B4E-967B-14B36F04112F}" sibTransId="{AE5D0D26-6A88-D045-B93A-6F56818D72FB}"/>
    <dgm:cxn modelId="{78AC5FEB-78A1-664D-B8CA-146F13AFADBA}" type="presParOf" srcId="{63A46539-8873-C349-AAEE-E2DF30B7646B}" destId="{C82FAE53-EA04-8C46-B633-FAB4C7152D77}" srcOrd="0" destOrd="0" presId="urn:microsoft.com/office/officeart/2005/8/layout/target3"/>
    <dgm:cxn modelId="{DD55340E-3B01-C144-BC79-9B83F8E543BE}" type="presParOf" srcId="{63A46539-8873-C349-AAEE-E2DF30B7646B}" destId="{E8533489-DDAD-8A46-8653-7B203A9FBA25}" srcOrd="1" destOrd="0" presId="urn:microsoft.com/office/officeart/2005/8/layout/target3"/>
    <dgm:cxn modelId="{CF634526-79C2-2448-971F-9D1E23BB742C}" type="presParOf" srcId="{63A46539-8873-C349-AAEE-E2DF30B7646B}" destId="{AE539506-6BC3-9148-95F3-895C6C61D040}" srcOrd="2" destOrd="0" presId="urn:microsoft.com/office/officeart/2005/8/layout/target3"/>
    <dgm:cxn modelId="{F2A3E077-991A-3549-9407-989DF5112804}" type="presParOf" srcId="{63A46539-8873-C349-AAEE-E2DF30B7646B}" destId="{88B5CA3D-D067-1347-A7A5-BE7D8D3E2480}" srcOrd="3" destOrd="0" presId="urn:microsoft.com/office/officeart/2005/8/layout/target3"/>
    <dgm:cxn modelId="{E39AEEF7-4AF2-5241-8EE5-0E5A931CBB94}" type="presParOf" srcId="{63A46539-8873-C349-AAEE-E2DF30B7646B}" destId="{B5E8B50D-81BD-6440-9B76-9822DC33A9BB}" srcOrd="4" destOrd="0" presId="urn:microsoft.com/office/officeart/2005/8/layout/target3"/>
    <dgm:cxn modelId="{251D2EC6-273F-E74D-80AC-D5AA43202AC6}" type="presParOf" srcId="{63A46539-8873-C349-AAEE-E2DF30B7646B}" destId="{7462F0F2-76DE-3846-9D27-48BFB4284FAB}" srcOrd="5" destOrd="0" presId="urn:microsoft.com/office/officeart/2005/8/layout/target3"/>
    <dgm:cxn modelId="{637BF1B3-6FB5-F941-9B1F-BD35A8B67B95}" type="presParOf" srcId="{63A46539-8873-C349-AAEE-E2DF30B7646B}" destId="{2BE7E306-833C-9749-AE5A-0536600145AC}" srcOrd="6" destOrd="0" presId="urn:microsoft.com/office/officeart/2005/8/layout/target3"/>
    <dgm:cxn modelId="{DB856175-3D29-E84A-BCA0-C275A394B34D}" type="presParOf" srcId="{63A46539-8873-C349-AAEE-E2DF30B7646B}" destId="{5BF04AF9-E39D-D84B-8C03-8E6C91814279}" srcOrd="7" destOrd="0" presId="urn:microsoft.com/office/officeart/2005/8/layout/target3"/>
    <dgm:cxn modelId="{BE7587F7-26FB-F54B-8DDD-F6B020619352}" type="presParOf" srcId="{63A46539-8873-C349-AAEE-E2DF30B7646B}" destId="{9A50C81D-5661-FA4D-A1EC-3FAC2FFE1378}" srcOrd="8" destOrd="0" presId="urn:microsoft.com/office/officeart/2005/8/layout/target3"/>
    <dgm:cxn modelId="{D2B5B186-28B7-0B4E-A485-4A252B7F2D9C}" type="presParOf" srcId="{63A46539-8873-C349-AAEE-E2DF30B7646B}" destId="{4C228313-9FF9-D544-ACD1-6FBE0DE434D0}" srcOrd="9" destOrd="0" presId="urn:microsoft.com/office/officeart/2005/8/layout/target3"/>
    <dgm:cxn modelId="{756AD49A-4701-A742-BF52-8A8DC7EB3096}" type="presParOf" srcId="{63A46539-8873-C349-AAEE-E2DF30B7646B}" destId="{2CEE3DA1-64F2-D94D-8C10-C98A7946C137}" srcOrd="10" destOrd="0" presId="urn:microsoft.com/office/officeart/2005/8/layout/target3"/>
    <dgm:cxn modelId="{9B173EA1-3880-344F-8F11-2A35C2CB10BA}" type="presParOf" srcId="{63A46539-8873-C349-AAEE-E2DF30B7646B}" destId="{B1BE29C4-162D-3C4A-83C7-53D96EF667FE}" srcOrd="11" destOrd="0" presId="urn:microsoft.com/office/officeart/2005/8/layout/target3"/>
    <dgm:cxn modelId="{3DACA2A4-98BF-8444-9984-2DAA15D87B7E}" type="presParOf" srcId="{63A46539-8873-C349-AAEE-E2DF30B7646B}" destId="{BAD67A44-7235-6E45-A837-ABEFABD96697}" srcOrd="12" destOrd="0" presId="urn:microsoft.com/office/officeart/2005/8/layout/target3"/>
    <dgm:cxn modelId="{69A3BB31-651B-4E44-8264-0D62C5FA7EB9}" type="presParOf" srcId="{63A46539-8873-C349-AAEE-E2DF30B7646B}" destId="{F0E2E5E5-E2D8-074E-AEDC-4F9DE8D14E66}" srcOrd="13" destOrd="0" presId="urn:microsoft.com/office/officeart/2005/8/layout/target3"/>
    <dgm:cxn modelId="{6F5108F9-DB4E-714E-B73B-3933DAE5A7D8}" type="presParOf" srcId="{63A46539-8873-C349-AAEE-E2DF30B7646B}" destId="{01315442-DF97-2A48-979C-0E9039BCAEF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7996E-4477-E74D-8DBD-6F7251764A68}" type="doc">
      <dgm:prSet loTypeId="urn:microsoft.com/office/officeart/2005/8/layout/pyramid4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8EAFD8-629E-EF4D-87C4-5CBC455A5892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 </a:t>
          </a:r>
        </a:p>
      </dgm:t>
    </dgm:pt>
    <dgm:pt modelId="{ED610104-2F23-A14F-88CE-6420A2458BD0}" type="parTrans" cxnId="{6C7009C1-3110-8B43-A82A-17249A3F0DA8}">
      <dgm:prSet/>
      <dgm:spPr/>
      <dgm:t>
        <a:bodyPr/>
        <a:lstStyle/>
        <a:p>
          <a:endParaRPr lang="en-US"/>
        </a:p>
      </dgm:t>
    </dgm:pt>
    <dgm:pt modelId="{315171AB-90FC-3F48-A5FC-AFA96A23CC6C}" type="sibTrans" cxnId="{6C7009C1-3110-8B43-A82A-17249A3F0DA8}">
      <dgm:prSet/>
      <dgm:spPr/>
      <dgm:t>
        <a:bodyPr/>
        <a:lstStyle/>
        <a:p>
          <a:endParaRPr lang="en-US"/>
        </a:p>
      </dgm:t>
    </dgm:pt>
    <dgm:pt modelId="{5D2EBDE3-80D5-B840-88AD-BA8B807EC0B6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F4611B02-CB60-904D-963D-A6D3955E1A55}" type="parTrans" cxnId="{D45C22F0-BA99-C44A-947E-4AC6533CABCA}">
      <dgm:prSet/>
      <dgm:spPr/>
      <dgm:t>
        <a:bodyPr/>
        <a:lstStyle/>
        <a:p>
          <a:endParaRPr lang="en-US"/>
        </a:p>
      </dgm:t>
    </dgm:pt>
    <dgm:pt modelId="{720F017B-A783-2C4E-BA3F-CB29F74FF264}" type="sibTrans" cxnId="{D45C22F0-BA99-C44A-947E-4AC6533CABCA}">
      <dgm:prSet/>
      <dgm:spPr/>
      <dgm:t>
        <a:bodyPr/>
        <a:lstStyle/>
        <a:p>
          <a:endParaRPr lang="en-US"/>
        </a:p>
      </dgm:t>
    </dgm:pt>
    <dgm:pt modelId="{FD8D78C1-FB00-4F41-AF4E-777A51C21A91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CB19CB1D-9C8C-4241-8700-EA1419F4E37D}" type="parTrans" cxnId="{ED9C709E-1F57-674E-A7E4-3CA1DC0415E9}">
      <dgm:prSet/>
      <dgm:spPr/>
      <dgm:t>
        <a:bodyPr/>
        <a:lstStyle/>
        <a:p>
          <a:endParaRPr lang="en-US"/>
        </a:p>
      </dgm:t>
    </dgm:pt>
    <dgm:pt modelId="{05CBF4D0-A015-0B47-BA71-0EEB75936F83}" type="sibTrans" cxnId="{ED9C709E-1F57-674E-A7E4-3CA1DC0415E9}">
      <dgm:prSet/>
      <dgm:spPr/>
      <dgm:t>
        <a:bodyPr/>
        <a:lstStyle/>
        <a:p>
          <a:endParaRPr lang="en-US"/>
        </a:p>
      </dgm:t>
    </dgm:pt>
    <dgm:pt modelId="{765535EF-CB9E-8847-AA00-BAF3FDD94683}">
      <dgm:prSet phldrT="[Text]" custT="1"/>
      <dgm:spPr/>
      <dgm:t>
        <a:bodyPr/>
        <a:lstStyle/>
        <a:p>
          <a:pPr marL="0" indent="0" algn="l"/>
          <a:endParaRPr lang="en-US" sz="1050" b="1" dirty="0">
            <a:solidFill>
              <a:schemeClr val="tx1"/>
            </a:solidFill>
          </a:endParaRPr>
        </a:p>
        <a:p>
          <a:pPr marL="0" indent="0" algn="l"/>
          <a:endParaRPr lang="en-US" sz="1200" b="1" dirty="0">
            <a:solidFill>
              <a:schemeClr val="tx1"/>
            </a:solidFill>
          </a:endParaRPr>
        </a:p>
      </dgm:t>
    </dgm:pt>
    <dgm:pt modelId="{B98A3513-E67A-2342-B9B7-53961DDCE03E}" type="sibTrans" cxnId="{1ABE2F95-2B74-3E41-B8FD-6731E290AF4E}">
      <dgm:prSet/>
      <dgm:spPr/>
      <dgm:t>
        <a:bodyPr/>
        <a:lstStyle/>
        <a:p>
          <a:endParaRPr lang="en-US"/>
        </a:p>
      </dgm:t>
    </dgm:pt>
    <dgm:pt modelId="{618209EA-C928-9843-B20D-D17D7169A32F}" type="parTrans" cxnId="{1ABE2F95-2B74-3E41-B8FD-6731E290AF4E}">
      <dgm:prSet/>
      <dgm:spPr/>
      <dgm:t>
        <a:bodyPr/>
        <a:lstStyle/>
        <a:p>
          <a:endParaRPr lang="en-US"/>
        </a:p>
      </dgm:t>
    </dgm:pt>
    <dgm:pt modelId="{011815E9-82EB-094A-8C3C-76BBB60FF8E5}" type="pres">
      <dgm:prSet presAssocID="{0D27996E-4477-E74D-8DBD-6F7251764A6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709BD-B665-EE48-AF2D-A08D53767EA1}" type="pres">
      <dgm:prSet presAssocID="{0D27996E-4477-E74D-8DBD-6F7251764A68}" presName="triangle1" presStyleLbl="node1" presStyleIdx="0" presStyleCnt="4" custScaleX="120329" custScaleY="101357" custLinFactNeighborX="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FEBA7-AAF0-FE4A-AD78-A3BF1121FA9E}" type="pres">
      <dgm:prSet presAssocID="{0D27996E-4477-E74D-8DBD-6F7251764A68}" presName="triangle2" presStyleLbl="node1" presStyleIdx="1" presStyleCnt="4" custScaleX="115396" custLinFactNeighborX="-8705" custLinFactNeighborY="3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9AEBC-6585-E343-9E9C-731B408F3FB0}" type="pres">
      <dgm:prSet presAssocID="{0D27996E-4477-E74D-8DBD-6F7251764A68}" presName="triangle3" presStyleLbl="node1" presStyleIdx="2" presStyleCnt="4" custScaleX="117411" custScaleY="98569" custLinFactNeighborY="5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6D8A-D9D8-004D-8690-E92F29B45A99}" type="pres">
      <dgm:prSet presAssocID="{0D27996E-4477-E74D-8DBD-6F7251764A68}" presName="triangle4" presStyleLbl="node1" presStyleIdx="3" presStyleCnt="4" custScaleX="120225" custLinFactNeighborX="10771" custLinFactNeighborY="-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9C709E-1F57-674E-A7E4-3CA1DC0415E9}" srcId="{0D27996E-4477-E74D-8DBD-6F7251764A68}" destId="{FD8D78C1-FB00-4F41-AF4E-777A51C21A91}" srcOrd="3" destOrd="0" parTransId="{CB19CB1D-9C8C-4241-8700-EA1419F4E37D}" sibTransId="{05CBF4D0-A015-0B47-BA71-0EEB75936F83}"/>
    <dgm:cxn modelId="{6C7009C1-3110-8B43-A82A-17249A3F0DA8}" srcId="{0D27996E-4477-E74D-8DBD-6F7251764A68}" destId="{888EAFD8-629E-EF4D-87C4-5CBC455A5892}" srcOrd="0" destOrd="0" parTransId="{ED610104-2F23-A14F-88CE-6420A2458BD0}" sibTransId="{315171AB-90FC-3F48-A5FC-AFA96A23CC6C}"/>
    <dgm:cxn modelId="{ED405817-C7E3-48E5-A13C-12F54AEE02FD}" type="presOf" srcId="{FD8D78C1-FB00-4F41-AF4E-777A51C21A91}" destId="{40956D8A-D9D8-004D-8690-E92F29B45A99}" srcOrd="0" destOrd="0" presId="urn:microsoft.com/office/officeart/2005/8/layout/pyramid4"/>
    <dgm:cxn modelId="{E3AA352A-89F1-45E3-9052-54DA528A2E48}" type="presOf" srcId="{765535EF-CB9E-8847-AA00-BAF3FDD94683}" destId="{82D9AEBC-6585-E343-9E9C-731B408F3FB0}" srcOrd="0" destOrd="0" presId="urn:microsoft.com/office/officeart/2005/8/layout/pyramid4"/>
    <dgm:cxn modelId="{980BD29F-452E-4943-AB77-4B90C60C7A56}" type="presOf" srcId="{0D27996E-4477-E74D-8DBD-6F7251764A68}" destId="{011815E9-82EB-094A-8C3C-76BBB60FF8E5}" srcOrd="0" destOrd="0" presId="urn:microsoft.com/office/officeart/2005/8/layout/pyramid4"/>
    <dgm:cxn modelId="{0578E4CD-DF7C-4DDC-9114-9BBA6EE43307}" type="presOf" srcId="{5D2EBDE3-80D5-B840-88AD-BA8B807EC0B6}" destId="{0B9FEBA7-AAF0-FE4A-AD78-A3BF1121FA9E}" srcOrd="0" destOrd="0" presId="urn:microsoft.com/office/officeart/2005/8/layout/pyramid4"/>
    <dgm:cxn modelId="{1ABE2F95-2B74-3E41-B8FD-6731E290AF4E}" srcId="{0D27996E-4477-E74D-8DBD-6F7251764A68}" destId="{765535EF-CB9E-8847-AA00-BAF3FDD94683}" srcOrd="2" destOrd="0" parTransId="{618209EA-C928-9843-B20D-D17D7169A32F}" sibTransId="{B98A3513-E67A-2342-B9B7-53961DDCE03E}"/>
    <dgm:cxn modelId="{A612CD5E-67CA-4F38-8803-CD33DB8CEB1D}" type="presOf" srcId="{888EAFD8-629E-EF4D-87C4-5CBC455A5892}" destId="{1C8709BD-B665-EE48-AF2D-A08D53767EA1}" srcOrd="0" destOrd="0" presId="urn:microsoft.com/office/officeart/2005/8/layout/pyramid4"/>
    <dgm:cxn modelId="{D45C22F0-BA99-C44A-947E-4AC6533CABCA}" srcId="{0D27996E-4477-E74D-8DBD-6F7251764A68}" destId="{5D2EBDE3-80D5-B840-88AD-BA8B807EC0B6}" srcOrd="1" destOrd="0" parTransId="{F4611B02-CB60-904D-963D-A6D3955E1A55}" sibTransId="{720F017B-A783-2C4E-BA3F-CB29F74FF264}"/>
    <dgm:cxn modelId="{BDBA2A2A-25D3-469D-8164-96577DB59746}" type="presParOf" srcId="{011815E9-82EB-094A-8C3C-76BBB60FF8E5}" destId="{1C8709BD-B665-EE48-AF2D-A08D53767EA1}" srcOrd="0" destOrd="0" presId="urn:microsoft.com/office/officeart/2005/8/layout/pyramid4"/>
    <dgm:cxn modelId="{05E377F0-193E-4061-A09E-147E89600ACA}" type="presParOf" srcId="{011815E9-82EB-094A-8C3C-76BBB60FF8E5}" destId="{0B9FEBA7-AAF0-FE4A-AD78-A3BF1121FA9E}" srcOrd="1" destOrd="0" presId="urn:microsoft.com/office/officeart/2005/8/layout/pyramid4"/>
    <dgm:cxn modelId="{EEA9DD7D-17A3-485E-AF86-1490059C5A96}" type="presParOf" srcId="{011815E9-82EB-094A-8C3C-76BBB60FF8E5}" destId="{82D9AEBC-6585-E343-9E9C-731B408F3FB0}" srcOrd="2" destOrd="0" presId="urn:microsoft.com/office/officeart/2005/8/layout/pyramid4"/>
    <dgm:cxn modelId="{F17EC51B-8889-4050-A200-8E1133D2E4E6}" type="presParOf" srcId="{011815E9-82EB-094A-8C3C-76BBB60FF8E5}" destId="{40956D8A-D9D8-004D-8690-E92F29B45A9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0499C5-299C-0C48-A71B-3B63F1DD7705}" type="doc">
      <dgm:prSet loTypeId="urn:microsoft.com/office/officeart/2005/8/layout/radial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CEE438-7F90-EC43-B7BC-C423A845763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Lessons Learnt</a:t>
          </a:r>
        </a:p>
      </dgm:t>
    </dgm:pt>
    <dgm:pt modelId="{7F8E330B-C54B-7441-8E04-C0299944AC6C}" type="parTrans" cxnId="{9424F1F2-8F69-9545-AEE8-187B79808DE6}">
      <dgm:prSet/>
      <dgm:spPr/>
      <dgm:t>
        <a:bodyPr/>
        <a:lstStyle/>
        <a:p>
          <a:endParaRPr lang="en-US"/>
        </a:p>
      </dgm:t>
    </dgm:pt>
    <dgm:pt modelId="{B1D130A3-0A8B-584C-92EB-96C3095B153B}" type="sibTrans" cxnId="{9424F1F2-8F69-9545-AEE8-187B79808DE6}">
      <dgm:prSet/>
      <dgm:spPr/>
      <dgm:t>
        <a:bodyPr/>
        <a:lstStyle/>
        <a:p>
          <a:endParaRPr lang="en-US"/>
        </a:p>
      </dgm:t>
    </dgm:pt>
    <dgm:pt modelId="{639CF463-E85D-E84F-9C87-E8544F8D05A4}">
      <dgm:prSet phldrT="[Text]" custT="1"/>
      <dgm:spPr/>
      <dgm:t>
        <a:bodyPr/>
        <a:lstStyle/>
        <a:p>
          <a:r>
            <a:rPr lang="en-US" sz="1050" dirty="0">
              <a:solidFill>
                <a:schemeClr val="tx1"/>
              </a:solidFill>
            </a:rPr>
            <a:t>Multi-disciplinary approach to actively address side-effects</a:t>
          </a:r>
        </a:p>
      </dgm:t>
    </dgm:pt>
    <dgm:pt modelId="{DA5083E4-1BC7-9542-91E3-ED30AF62C1C2}" type="parTrans" cxnId="{D80A69C3-443E-8E44-8768-1D5E914CCFF0}">
      <dgm:prSet/>
      <dgm:spPr/>
      <dgm:t>
        <a:bodyPr/>
        <a:lstStyle/>
        <a:p>
          <a:endParaRPr lang="en-US"/>
        </a:p>
      </dgm:t>
    </dgm:pt>
    <dgm:pt modelId="{F9776484-45F8-0148-836A-2CE8F52F3E3A}" type="sibTrans" cxnId="{D80A69C3-443E-8E44-8768-1D5E914CCFF0}">
      <dgm:prSet/>
      <dgm:spPr/>
      <dgm:t>
        <a:bodyPr/>
        <a:lstStyle/>
        <a:p>
          <a:endParaRPr lang="en-US"/>
        </a:p>
      </dgm:t>
    </dgm:pt>
    <dgm:pt modelId="{7F9237A9-8BF9-494F-8BB2-A740A9C9A2C1}">
      <dgm:prSet phldrT="[Text]" custT="1"/>
      <dgm:spPr/>
      <dgm:t>
        <a:bodyPr/>
        <a:lstStyle/>
        <a:p>
          <a:r>
            <a:rPr lang="en-US" sz="1050" dirty="0">
              <a:solidFill>
                <a:schemeClr val="tx1"/>
              </a:solidFill>
            </a:rPr>
            <a:t>Stigma over mistakenly identified as HIV+ discourages PrEP</a:t>
          </a:r>
        </a:p>
      </dgm:t>
    </dgm:pt>
    <dgm:pt modelId="{113E0986-5804-364A-B1CB-E70EDBA11D71}" type="parTrans" cxnId="{5135A181-3FBC-F34E-B345-7C761EB30B1F}">
      <dgm:prSet/>
      <dgm:spPr/>
      <dgm:t>
        <a:bodyPr/>
        <a:lstStyle/>
        <a:p>
          <a:endParaRPr lang="en-US"/>
        </a:p>
      </dgm:t>
    </dgm:pt>
    <dgm:pt modelId="{41C4E090-F057-974E-8DE5-93DE5E67B250}" type="sibTrans" cxnId="{5135A181-3FBC-F34E-B345-7C761EB30B1F}">
      <dgm:prSet/>
      <dgm:spPr/>
      <dgm:t>
        <a:bodyPr/>
        <a:lstStyle/>
        <a:p>
          <a:endParaRPr lang="en-US"/>
        </a:p>
      </dgm:t>
    </dgm:pt>
    <dgm:pt modelId="{98736D4D-5141-4246-BD22-550C2F71E4C7}">
      <dgm:prSet phldrT="[Text]" custT="1"/>
      <dgm:spPr/>
      <dgm:t>
        <a:bodyPr/>
        <a:lstStyle/>
        <a:p>
          <a:r>
            <a:rPr lang="en-US" sz="1050" dirty="0">
              <a:solidFill>
                <a:schemeClr val="tx1"/>
              </a:solidFill>
            </a:rPr>
            <a:t>Planned follow-up for structured messaging encourages adherence &amp; retention</a:t>
          </a:r>
          <a:endParaRPr lang="en-US" sz="1050" dirty="0"/>
        </a:p>
      </dgm:t>
    </dgm:pt>
    <dgm:pt modelId="{FC3E9942-3246-024C-A3CF-00E268E740FF}" type="parTrans" cxnId="{A79642E2-6543-7749-9CBB-3B59CEDD2C48}">
      <dgm:prSet/>
      <dgm:spPr/>
      <dgm:t>
        <a:bodyPr/>
        <a:lstStyle/>
        <a:p>
          <a:endParaRPr lang="en-US"/>
        </a:p>
      </dgm:t>
    </dgm:pt>
    <dgm:pt modelId="{A6F57DA9-08DE-4B4B-8A2B-CB91D8F38CEA}" type="sibTrans" cxnId="{A79642E2-6543-7749-9CBB-3B59CEDD2C48}">
      <dgm:prSet/>
      <dgm:spPr/>
      <dgm:t>
        <a:bodyPr/>
        <a:lstStyle/>
        <a:p>
          <a:endParaRPr lang="en-US"/>
        </a:p>
      </dgm:t>
    </dgm:pt>
    <dgm:pt modelId="{379F934D-DF8E-CE48-9C3B-3C1E10A6ED2F}">
      <dgm:prSet phldrT="[Text]" custT="1"/>
      <dgm:spPr/>
      <dgm:t>
        <a:bodyPr/>
        <a:lstStyle/>
        <a:p>
          <a:r>
            <a:rPr lang="en-US" sz="1050" dirty="0">
              <a:solidFill>
                <a:schemeClr val="tx1"/>
              </a:solidFill>
            </a:rPr>
            <a:t>First 3 months crucial for 'client drop-off'. Hence active intervention</a:t>
          </a:r>
        </a:p>
      </dgm:t>
    </dgm:pt>
    <dgm:pt modelId="{3582EE84-A21C-2E40-B61E-1CF4F6159475}" type="parTrans" cxnId="{41948530-EEA1-C143-AB46-C05B2120FF27}">
      <dgm:prSet/>
      <dgm:spPr/>
      <dgm:t>
        <a:bodyPr/>
        <a:lstStyle/>
        <a:p>
          <a:endParaRPr lang="en-US"/>
        </a:p>
      </dgm:t>
    </dgm:pt>
    <dgm:pt modelId="{1CF329A3-5F17-8547-8782-B19C82354C69}" type="sibTrans" cxnId="{41948530-EEA1-C143-AB46-C05B2120FF27}">
      <dgm:prSet/>
      <dgm:spPr/>
      <dgm:t>
        <a:bodyPr/>
        <a:lstStyle/>
        <a:p>
          <a:endParaRPr lang="en-US"/>
        </a:p>
      </dgm:t>
    </dgm:pt>
    <dgm:pt modelId="{D230140A-C5CE-DB45-85A9-007DFC6E1758}" type="pres">
      <dgm:prSet presAssocID="{FB0499C5-299C-0C48-A71B-3B63F1DD77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51208-7697-5C4E-B0AB-C6166853C516}" type="pres">
      <dgm:prSet presAssocID="{CBCEE438-7F90-EC43-B7BC-C423A8457639}" presName="centerShape" presStyleLbl="node0" presStyleIdx="0" presStyleCnt="1" custLinFactNeighborX="2582" custLinFactNeighborY="-2841"/>
      <dgm:spPr/>
      <dgm:t>
        <a:bodyPr/>
        <a:lstStyle/>
        <a:p>
          <a:endParaRPr lang="en-US"/>
        </a:p>
      </dgm:t>
    </dgm:pt>
    <dgm:pt modelId="{AC667846-2267-AE46-8E19-C47DAEF82675}" type="pres">
      <dgm:prSet presAssocID="{639CF463-E85D-E84F-9C87-E8544F8D05A4}" presName="node" presStyleLbl="node1" presStyleIdx="0" presStyleCnt="4" custScaleX="196908" custScaleY="123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76348-9BA6-814D-BEC8-73CDFAE855B3}" type="pres">
      <dgm:prSet presAssocID="{639CF463-E85D-E84F-9C87-E8544F8D05A4}" presName="dummy" presStyleCnt="0"/>
      <dgm:spPr/>
    </dgm:pt>
    <dgm:pt modelId="{30F77B42-B6C3-664C-8112-9B046AE1FD8F}" type="pres">
      <dgm:prSet presAssocID="{F9776484-45F8-0148-836A-2CE8F52F3E3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B213272-950A-854F-8D89-757A323F343E}" type="pres">
      <dgm:prSet presAssocID="{7F9237A9-8BF9-494F-8BB2-A740A9C9A2C1}" presName="node" presStyleLbl="node1" presStyleIdx="1" presStyleCnt="4" custScaleX="144404" custScaleY="160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BF1DA-DEAC-104B-AD65-C564230DEB0D}" type="pres">
      <dgm:prSet presAssocID="{7F9237A9-8BF9-494F-8BB2-A740A9C9A2C1}" presName="dummy" presStyleCnt="0"/>
      <dgm:spPr/>
    </dgm:pt>
    <dgm:pt modelId="{44C65274-565B-4541-9E05-F2F4C53BFFE6}" type="pres">
      <dgm:prSet presAssocID="{41C4E090-F057-974E-8DE5-93DE5E67B25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428395-54C2-964D-B33A-52D7E05C2F78}" type="pres">
      <dgm:prSet presAssocID="{98736D4D-5141-4246-BD22-550C2F71E4C7}" presName="node" presStyleLbl="node1" presStyleIdx="2" presStyleCnt="4" custScaleX="186534" custScaleY="146375" custRadScaleRad="94639" custRadScaleInc="-7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CB614-4F05-4D4B-B4A2-68453958EDDC}" type="pres">
      <dgm:prSet presAssocID="{98736D4D-5141-4246-BD22-550C2F71E4C7}" presName="dummy" presStyleCnt="0"/>
      <dgm:spPr/>
    </dgm:pt>
    <dgm:pt modelId="{407076A5-0346-464F-95A9-112C52BFEBF2}" type="pres">
      <dgm:prSet presAssocID="{A6F57DA9-08DE-4B4B-8A2B-CB91D8F38C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731472E-C20A-7D4D-BAB7-A3F1AC903B37}" type="pres">
      <dgm:prSet presAssocID="{379F934D-DF8E-CE48-9C3B-3C1E10A6ED2F}" presName="node" presStyleLbl="node1" presStyleIdx="3" presStyleCnt="4" custScaleX="178612" custScaleY="160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18FEA-5CEB-C04F-B3B7-AEB12602F863}" type="pres">
      <dgm:prSet presAssocID="{379F934D-DF8E-CE48-9C3B-3C1E10A6ED2F}" presName="dummy" presStyleCnt="0"/>
      <dgm:spPr/>
    </dgm:pt>
    <dgm:pt modelId="{53824A98-FA0C-A042-8D2E-71B31A9114F4}" type="pres">
      <dgm:prSet presAssocID="{1CF329A3-5F17-8547-8782-B19C82354C6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41E85A7-D499-4604-9359-8399641E7066}" type="presOf" srcId="{FB0499C5-299C-0C48-A71B-3B63F1DD7705}" destId="{D230140A-C5CE-DB45-85A9-007DFC6E1758}" srcOrd="0" destOrd="0" presId="urn:microsoft.com/office/officeart/2005/8/layout/radial6"/>
    <dgm:cxn modelId="{86C700EB-2C77-4E9E-B8BA-CCE7DD4F6DA7}" type="presOf" srcId="{A6F57DA9-08DE-4B4B-8A2B-CB91D8F38CEA}" destId="{407076A5-0346-464F-95A9-112C52BFEBF2}" srcOrd="0" destOrd="0" presId="urn:microsoft.com/office/officeart/2005/8/layout/radial6"/>
    <dgm:cxn modelId="{A79642E2-6543-7749-9CBB-3B59CEDD2C48}" srcId="{CBCEE438-7F90-EC43-B7BC-C423A8457639}" destId="{98736D4D-5141-4246-BD22-550C2F71E4C7}" srcOrd="2" destOrd="0" parTransId="{FC3E9942-3246-024C-A3CF-00E268E740FF}" sibTransId="{A6F57DA9-08DE-4B4B-8A2B-CB91D8F38CEA}"/>
    <dgm:cxn modelId="{619CD749-3FCA-4F32-B8BA-55A3E348FCB4}" type="presOf" srcId="{1CF329A3-5F17-8547-8782-B19C82354C69}" destId="{53824A98-FA0C-A042-8D2E-71B31A9114F4}" srcOrd="0" destOrd="0" presId="urn:microsoft.com/office/officeart/2005/8/layout/radial6"/>
    <dgm:cxn modelId="{CE0C8DAC-620A-48FC-8884-7CF7727BC93E}" type="presOf" srcId="{F9776484-45F8-0148-836A-2CE8F52F3E3A}" destId="{30F77B42-B6C3-664C-8112-9B046AE1FD8F}" srcOrd="0" destOrd="0" presId="urn:microsoft.com/office/officeart/2005/8/layout/radial6"/>
    <dgm:cxn modelId="{9424F1F2-8F69-9545-AEE8-187B79808DE6}" srcId="{FB0499C5-299C-0C48-A71B-3B63F1DD7705}" destId="{CBCEE438-7F90-EC43-B7BC-C423A8457639}" srcOrd="0" destOrd="0" parTransId="{7F8E330B-C54B-7441-8E04-C0299944AC6C}" sibTransId="{B1D130A3-0A8B-584C-92EB-96C3095B153B}"/>
    <dgm:cxn modelId="{5135A181-3FBC-F34E-B345-7C761EB30B1F}" srcId="{CBCEE438-7F90-EC43-B7BC-C423A8457639}" destId="{7F9237A9-8BF9-494F-8BB2-A740A9C9A2C1}" srcOrd="1" destOrd="0" parTransId="{113E0986-5804-364A-B1CB-E70EDBA11D71}" sibTransId="{41C4E090-F057-974E-8DE5-93DE5E67B250}"/>
    <dgm:cxn modelId="{D80A69C3-443E-8E44-8768-1D5E914CCFF0}" srcId="{CBCEE438-7F90-EC43-B7BC-C423A8457639}" destId="{639CF463-E85D-E84F-9C87-E8544F8D05A4}" srcOrd="0" destOrd="0" parTransId="{DA5083E4-1BC7-9542-91E3-ED30AF62C1C2}" sibTransId="{F9776484-45F8-0148-836A-2CE8F52F3E3A}"/>
    <dgm:cxn modelId="{D76D9CF1-A2B8-4208-8FA9-94CED9F3AE74}" type="presOf" srcId="{98736D4D-5141-4246-BD22-550C2F71E4C7}" destId="{C8428395-54C2-964D-B33A-52D7E05C2F78}" srcOrd="0" destOrd="0" presId="urn:microsoft.com/office/officeart/2005/8/layout/radial6"/>
    <dgm:cxn modelId="{3BF51D57-15FC-44DB-B401-09FD82ED2460}" type="presOf" srcId="{41C4E090-F057-974E-8DE5-93DE5E67B250}" destId="{44C65274-565B-4541-9E05-F2F4C53BFFE6}" srcOrd="0" destOrd="0" presId="urn:microsoft.com/office/officeart/2005/8/layout/radial6"/>
    <dgm:cxn modelId="{FC9D47B0-39F4-4C0D-857C-5142002A6E99}" type="presOf" srcId="{CBCEE438-7F90-EC43-B7BC-C423A8457639}" destId="{B0D51208-7697-5C4E-B0AB-C6166853C516}" srcOrd="0" destOrd="0" presId="urn:microsoft.com/office/officeart/2005/8/layout/radial6"/>
    <dgm:cxn modelId="{2CA961C3-4B84-4271-88FD-2CE337983149}" type="presOf" srcId="{639CF463-E85D-E84F-9C87-E8544F8D05A4}" destId="{AC667846-2267-AE46-8E19-C47DAEF82675}" srcOrd="0" destOrd="0" presId="urn:microsoft.com/office/officeart/2005/8/layout/radial6"/>
    <dgm:cxn modelId="{DF7504E7-2573-4DCF-B228-E89F03AF143B}" type="presOf" srcId="{379F934D-DF8E-CE48-9C3B-3C1E10A6ED2F}" destId="{B731472E-C20A-7D4D-BAB7-A3F1AC903B37}" srcOrd="0" destOrd="0" presId="urn:microsoft.com/office/officeart/2005/8/layout/radial6"/>
    <dgm:cxn modelId="{41948530-EEA1-C143-AB46-C05B2120FF27}" srcId="{CBCEE438-7F90-EC43-B7BC-C423A8457639}" destId="{379F934D-DF8E-CE48-9C3B-3C1E10A6ED2F}" srcOrd="3" destOrd="0" parTransId="{3582EE84-A21C-2E40-B61E-1CF4F6159475}" sibTransId="{1CF329A3-5F17-8547-8782-B19C82354C69}"/>
    <dgm:cxn modelId="{D2ECBDC4-EC03-405D-B50A-AEB47D239B3C}" type="presOf" srcId="{7F9237A9-8BF9-494F-8BB2-A740A9C9A2C1}" destId="{7B213272-950A-854F-8D89-757A323F343E}" srcOrd="0" destOrd="0" presId="urn:microsoft.com/office/officeart/2005/8/layout/radial6"/>
    <dgm:cxn modelId="{3B7DF275-5C39-4E5E-909C-FA40FFC223EB}" type="presParOf" srcId="{D230140A-C5CE-DB45-85A9-007DFC6E1758}" destId="{B0D51208-7697-5C4E-B0AB-C6166853C516}" srcOrd="0" destOrd="0" presId="urn:microsoft.com/office/officeart/2005/8/layout/radial6"/>
    <dgm:cxn modelId="{868B9F1A-43F3-4E84-9F58-73199593D5E0}" type="presParOf" srcId="{D230140A-C5CE-DB45-85A9-007DFC6E1758}" destId="{AC667846-2267-AE46-8E19-C47DAEF82675}" srcOrd="1" destOrd="0" presId="urn:microsoft.com/office/officeart/2005/8/layout/radial6"/>
    <dgm:cxn modelId="{665BE31E-7212-458F-8A04-9609CE44BDD4}" type="presParOf" srcId="{D230140A-C5CE-DB45-85A9-007DFC6E1758}" destId="{C3176348-9BA6-814D-BEC8-73CDFAE855B3}" srcOrd="2" destOrd="0" presId="urn:microsoft.com/office/officeart/2005/8/layout/radial6"/>
    <dgm:cxn modelId="{8841BCF3-46B9-4993-B7A7-F3EB15192D41}" type="presParOf" srcId="{D230140A-C5CE-DB45-85A9-007DFC6E1758}" destId="{30F77B42-B6C3-664C-8112-9B046AE1FD8F}" srcOrd="3" destOrd="0" presId="urn:microsoft.com/office/officeart/2005/8/layout/radial6"/>
    <dgm:cxn modelId="{EDF7E676-A90B-4CAE-BA1F-B055A636384C}" type="presParOf" srcId="{D230140A-C5CE-DB45-85A9-007DFC6E1758}" destId="{7B213272-950A-854F-8D89-757A323F343E}" srcOrd="4" destOrd="0" presId="urn:microsoft.com/office/officeart/2005/8/layout/radial6"/>
    <dgm:cxn modelId="{3697E189-FC4D-4D0A-A9B5-F8B7675B9A87}" type="presParOf" srcId="{D230140A-C5CE-DB45-85A9-007DFC6E1758}" destId="{09CBF1DA-DEAC-104B-AD65-C564230DEB0D}" srcOrd="5" destOrd="0" presId="urn:microsoft.com/office/officeart/2005/8/layout/radial6"/>
    <dgm:cxn modelId="{6A4465B5-D153-460F-BE5B-A56B8C55F32B}" type="presParOf" srcId="{D230140A-C5CE-DB45-85A9-007DFC6E1758}" destId="{44C65274-565B-4541-9E05-F2F4C53BFFE6}" srcOrd="6" destOrd="0" presId="urn:microsoft.com/office/officeart/2005/8/layout/radial6"/>
    <dgm:cxn modelId="{9BF215A0-AF0E-47E7-B10D-B793BD58BDDD}" type="presParOf" srcId="{D230140A-C5CE-DB45-85A9-007DFC6E1758}" destId="{C8428395-54C2-964D-B33A-52D7E05C2F78}" srcOrd="7" destOrd="0" presId="urn:microsoft.com/office/officeart/2005/8/layout/radial6"/>
    <dgm:cxn modelId="{5A6B52CF-59E3-45C8-B2AA-8F5CAC2837C3}" type="presParOf" srcId="{D230140A-C5CE-DB45-85A9-007DFC6E1758}" destId="{2BDCB614-4F05-4D4B-B4A2-68453958EDDC}" srcOrd="8" destOrd="0" presId="urn:microsoft.com/office/officeart/2005/8/layout/radial6"/>
    <dgm:cxn modelId="{CAA0B32F-E572-478C-B505-C0EC6A27CC4B}" type="presParOf" srcId="{D230140A-C5CE-DB45-85A9-007DFC6E1758}" destId="{407076A5-0346-464F-95A9-112C52BFEBF2}" srcOrd="9" destOrd="0" presId="urn:microsoft.com/office/officeart/2005/8/layout/radial6"/>
    <dgm:cxn modelId="{3EC9F115-2601-451A-A0F6-796E3E063C88}" type="presParOf" srcId="{D230140A-C5CE-DB45-85A9-007DFC6E1758}" destId="{B731472E-C20A-7D4D-BAB7-A3F1AC903B37}" srcOrd="10" destOrd="0" presId="urn:microsoft.com/office/officeart/2005/8/layout/radial6"/>
    <dgm:cxn modelId="{6F467688-C1F5-4C8D-BBF2-83D6286360B9}" type="presParOf" srcId="{D230140A-C5CE-DB45-85A9-007DFC6E1758}" destId="{46F18FEA-5CEB-C04F-B3B7-AEB12602F863}" srcOrd="11" destOrd="0" presId="urn:microsoft.com/office/officeart/2005/8/layout/radial6"/>
    <dgm:cxn modelId="{51A52426-925C-441B-8C59-942DF48FC6BD}" type="presParOf" srcId="{D230140A-C5CE-DB45-85A9-007DFC6E1758}" destId="{53824A98-FA0C-A042-8D2E-71B31A9114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D7364-69BE-F742-A38E-225C8824089E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E2B3D7-1973-8D43-9BED-DDDD244765F3}">
      <dgm:prSet/>
      <dgm:spPr/>
      <dgm:t>
        <a:bodyPr/>
        <a:lstStyle/>
        <a:p>
          <a:r>
            <a:rPr lang="en-US" dirty="0"/>
            <a:t>Time taken for community consensus generation and preparedness</a:t>
          </a:r>
          <a:endParaRPr lang="en-GB" dirty="0"/>
        </a:p>
      </dgm:t>
    </dgm:pt>
    <dgm:pt modelId="{6CF7BBF0-5D70-8F47-9960-5FC1CA926A07}" type="parTrans" cxnId="{DCDDD7B9-C5F1-6E4E-9D95-8853C2DABE13}">
      <dgm:prSet/>
      <dgm:spPr/>
      <dgm:t>
        <a:bodyPr/>
        <a:lstStyle/>
        <a:p>
          <a:endParaRPr lang="en-US"/>
        </a:p>
      </dgm:t>
    </dgm:pt>
    <dgm:pt modelId="{3D17D890-DBD8-4E4F-A98E-8E3128BD0B41}" type="sibTrans" cxnId="{DCDDD7B9-C5F1-6E4E-9D95-8853C2DABE13}">
      <dgm:prSet/>
      <dgm:spPr/>
      <dgm:t>
        <a:bodyPr/>
        <a:lstStyle/>
        <a:p>
          <a:endParaRPr lang="en-US"/>
        </a:p>
      </dgm:t>
    </dgm:pt>
    <dgm:pt modelId="{CBD112CD-18D5-BC42-9F2C-DA7C0EF7C710}">
      <dgm:prSet/>
      <dgm:spPr/>
      <dgm:t>
        <a:bodyPr/>
        <a:lstStyle/>
        <a:p>
          <a:r>
            <a:rPr lang="en-US" dirty="0"/>
            <a:t>Regulatory approvals &amp; drug imports</a:t>
          </a:r>
          <a:endParaRPr lang="en-GB" dirty="0"/>
        </a:p>
      </dgm:t>
    </dgm:pt>
    <dgm:pt modelId="{AC9EC48A-983F-7347-B302-627825943B0F}" type="parTrans" cxnId="{B7AABDC7-85DF-8446-A6BA-45A968ABDFEB}">
      <dgm:prSet/>
      <dgm:spPr/>
      <dgm:t>
        <a:bodyPr/>
        <a:lstStyle/>
        <a:p>
          <a:endParaRPr lang="en-US"/>
        </a:p>
      </dgm:t>
    </dgm:pt>
    <dgm:pt modelId="{7E622CC9-0A05-304C-84D1-0CB7CF88EB70}" type="sibTrans" cxnId="{B7AABDC7-85DF-8446-A6BA-45A968ABDFEB}">
      <dgm:prSet/>
      <dgm:spPr/>
      <dgm:t>
        <a:bodyPr/>
        <a:lstStyle/>
        <a:p>
          <a:endParaRPr lang="en-US"/>
        </a:p>
      </dgm:t>
    </dgm:pt>
    <dgm:pt modelId="{A9BDC725-C2CD-8749-B0B0-D506DE811D80}">
      <dgm:prSet/>
      <dgm:spPr/>
      <dgm:t>
        <a:bodyPr/>
        <a:lstStyle/>
        <a:p>
          <a:r>
            <a:rPr lang="en-US" dirty="0"/>
            <a:t>Working with the existing community systems and ensuring rigor, speed, quality </a:t>
          </a:r>
          <a:endParaRPr lang="en-GB" dirty="0"/>
        </a:p>
      </dgm:t>
    </dgm:pt>
    <dgm:pt modelId="{CD2C6531-9A84-0442-AA10-E538EE78BF4D}" type="parTrans" cxnId="{5DDB095E-F835-BE46-9389-EE0DD33C477E}">
      <dgm:prSet/>
      <dgm:spPr/>
      <dgm:t>
        <a:bodyPr/>
        <a:lstStyle/>
        <a:p>
          <a:endParaRPr lang="en-US"/>
        </a:p>
      </dgm:t>
    </dgm:pt>
    <dgm:pt modelId="{1640E0DB-7E58-D444-B123-F523D633CA94}" type="sibTrans" cxnId="{5DDB095E-F835-BE46-9389-EE0DD33C477E}">
      <dgm:prSet/>
      <dgm:spPr/>
      <dgm:t>
        <a:bodyPr/>
        <a:lstStyle/>
        <a:p>
          <a:endParaRPr lang="en-US"/>
        </a:p>
      </dgm:t>
    </dgm:pt>
    <dgm:pt modelId="{AF4F22AD-A621-FD46-86D7-D04D825D8013}">
      <dgm:prSet/>
      <dgm:spPr/>
      <dgm:t>
        <a:bodyPr/>
        <a:lstStyle/>
        <a:p>
          <a:r>
            <a:rPr lang="en-US" dirty="0"/>
            <a:t>Ensuring data is reviewed regularly, focus on adherence, condom use, STI, etc.</a:t>
          </a:r>
          <a:endParaRPr lang="en-GB" dirty="0"/>
        </a:p>
      </dgm:t>
    </dgm:pt>
    <dgm:pt modelId="{D677C267-8E0F-6540-BA6E-D0647A70303E}" type="parTrans" cxnId="{E2E13D8A-69D6-F84D-A6CB-A060383D2AB1}">
      <dgm:prSet/>
      <dgm:spPr/>
      <dgm:t>
        <a:bodyPr/>
        <a:lstStyle/>
        <a:p>
          <a:endParaRPr lang="en-US"/>
        </a:p>
      </dgm:t>
    </dgm:pt>
    <dgm:pt modelId="{D7CA348A-E206-8A49-8A9E-A6032F27515C}" type="sibTrans" cxnId="{E2E13D8A-69D6-F84D-A6CB-A060383D2AB1}">
      <dgm:prSet/>
      <dgm:spPr/>
      <dgm:t>
        <a:bodyPr/>
        <a:lstStyle/>
        <a:p>
          <a:endParaRPr lang="en-US"/>
        </a:p>
      </dgm:t>
    </dgm:pt>
    <dgm:pt modelId="{732FF831-2770-5A45-A8C5-D2E58A14DB70}">
      <dgm:prSet/>
      <dgm:spPr/>
      <dgm:t>
        <a:bodyPr/>
        <a:lstStyle/>
        <a:p>
          <a:r>
            <a:rPr lang="en-US" dirty="0"/>
            <a:t>Leads to ground swell in demand </a:t>
          </a:r>
          <a:r>
            <a:rPr lang="en-GB" dirty="0"/>
            <a:t>–</a:t>
          </a:r>
          <a:r>
            <a:rPr lang="en-US" dirty="0"/>
            <a:t> managing the demand without dampening the spirit</a:t>
          </a:r>
          <a:endParaRPr lang="en-GB" dirty="0"/>
        </a:p>
      </dgm:t>
    </dgm:pt>
    <dgm:pt modelId="{C8B6CE84-AEAE-784E-89EB-8EA98A499C09}" type="parTrans" cxnId="{A67E47C4-229A-AB49-9136-F940B3D8374E}">
      <dgm:prSet/>
      <dgm:spPr/>
      <dgm:t>
        <a:bodyPr/>
        <a:lstStyle/>
        <a:p>
          <a:endParaRPr lang="en-US"/>
        </a:p>
      </dgm:t>
    </dgm:pt>
    <dgm:pt modelId="{109C4739-DAD8-B340-891B-7CEC407EBCD1}" type="sibTrans" cxnId="{A67E47C4-229A-AB49-9136-F940B3D8374E}">
      <dgm:prSet/>
      <dgm:spPr/>
      <dgm:t>
        <a:bodyPr/>
        <a:lstStyle/>
        <a:p>
          <a:endParaRPr lang="en-US"/>
        </a:p>
      </dgm:t>
    </dgm:pt>
    <dgm:pt modelId="{7FA2A11A-8C66-7544-8C76-817DB0DE2622}">
      <dgm:prSet/>
      <dgm:spPr/>
      <dgm:t>
        <a:bodyPr/>
        <a:lstStyle/>
        <a:p>
          <a:r>
            <a:rPr lang="en-GB" b="1" dirty="0"/>
            <a:t>Challenges</a:t>
          </a:r>
        </a:p>
      </dgm:t>
    </dgm:pt>
    <dgm:pt modelId="{56A95A70-2820-5644-81D5-954E7EC28FF7}" type="parTrans" cxnId="{EF7B9324-AAAE-7A45-B129-D14B7AE5A9B3}">
      <dgm:prSet/>
      <dgm:spPr/>
      <dgm:t>
        <a:bodyPr/>
        <a:lstStyle/>
        <a:p>
          <a:endParaRPr lang="en-US"/>
        </a:p>
      </dgm:t>
    </dgm:pt>
    <dgm:pt modelId="{531593D4-77ED-924E-B934-9B85F3F1FBB8}" type="sibTrans" cxnId="{EF7B9324-AAAE-7A45-B129-D14B7AE5A9B3}">
      <dgm:prSet/>
      <dgm:spPr/>
      <dgm:t>
        <a:bodyPr/>
        <a:lstStyle/>
        <a:p>
          <a:endParaRPr lang="en-US"/>
        </a:p>
      </dgm:t>
    </dgm:pt>
    <dgm:pt modelId="{907BDF4C-D3EF-9B4F-9AD4-2E2D1E62CD0F}" type="pres">
      <dgm:prSet presAssocID="{92DD7364-69BE-F742-A38E-225C882408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9B3B5-5A6F-5A4E-BFEE-91877E0C3DB2}" type="pres">
      <dgm:prSet presAssocID="{92DD7364-69BE-F742-A38E-225C8824089E}" presName="radial" presStyleCnt="0">
        <dgm:presLayoutVars>
          <dgm:animLvl val="ctr"/>
        </dgm:presLayoutVars>
      </dgm:prSet>
      <dgm:spPr/>
    </dgm:pt>
    <dgm:pt modelId="{24621217-2074-434C-B290-8849D668297F}" type="pres">
      <dgm:prSet presAssocID="{7FA2A11A-8C66-7544-8C76-817DB0DE2622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860A4E7B-E6FB-6246-A3FC-0467EBE73C96}" type="pres">
      <dgm:prSet presAssocID="{67E2B3D7-1973-8D43-9BED-DDDD244765F3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FBAEF-ADB9-7444-9685-FADA7786BC2B}" type="pres">
      <dgm:prSet presAssocID="{CBD112CD-18D5-BC42-9F2C-DA7C0EF7C710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0E592-F1EB-804B-8E25-E2604C192C39}" type="pres">
      <dgm:prSet presAssocID="{A9BDC725-C2CD-8749-B0B0-D506DE811D8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C3E9E-F912-2742-B4CF-5E0F8EB035D5}" type="pres">
      <dgm:prSet presAssocID="{AF4F22AD-A621-FD46-86D7-D04D825D8013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F755D-01F4-7444-9807-BCB5210111A5}" type="pres">
      <dgm:prSet presAssocID="{732FF831-2770-5A45-A8C5-D2E58A14DB7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E47C4-229A-AB49-9136-F940B3D8374E}" srcId="{7FA2A11A-8C66-7544-8C76-817DB0DE2622}" destId="{732FF831-2770-5A45-A8C5-D2E58A14DB70}" srcOrd="4" destOrd="0" parTransId="{C8B6CE84-AEAE-784E-89EB-8EA98A499C09}" sibTransId="{109C4739-DAD8-B340-891B-7CEC407EBCD1}"/>
    <dgm:cxn modelId="{E2E13D8A-69D6-F84D-A6CB-A060383D2AB1}" srcId="{7FA2A11A-8C66-7544-8C76-817DB0DE2622}" destId="{AF4F22AD-A621-FD46-86D7-D04D825D8013}" srcOrd="3" destOrd="0" parTransId="{D677C267-8E0F-6540-BA6E-D0647A70303E}" sibTransId="{D7CA348A-E206-8A49-8A9E-A6032F27515C}"/>
    <dgm:cxn modelId="{573FF2A5-27F1-2B4F-8AB4-3D50FAA44A4A}" type="presOf" srcId="{AF4F22AD-A621-FD46-86D7-D04D825D8013}" destId="{1A4C3E9E-F912-2742-B4CF-5E0F8EB035D5}" srcOrd="0" destOrd="0" presId="urn:microsoft.com/office/officeart/2005/8/layout/radial3"/>
    <dgm:cxn modelId="{0FBB3CEC-AEF1-A24F-8D13-A307A341A06E}" type="presOf" srcId="{67E2B3D7-1973-8D43-9BED-DDDD244765F3}" destId="{860A4E7B-E6FB-6246-A3FC-0467EBE73C96}" srcOrd="0" destOrd="0" presId="urn:microsoft.com/office/officeart/2005/8/layout/radial3"/>
    <dgm:cxn modelId="{B7AABDC7-85DF-8446-A6BA-45A968ABDFEB}" srcId="{7FA2A11A-8C66-7544-8C76-817DB0DE2622}" destId="{CBD112CD-18D5-BC42-9F2C-DA7C0EF7C710}" srcOrd="1" destOrd="0" parTransId="{AC9EC48A-983F-7347-B302-627825943B0F}" sibTransId="{7E622CC9-0A05-304C-84D1-0CB7CF88EB70}"/>
    <dgm:cxn modelId="{C1E2F4FF-C848-3845-BCC5-B093281100F5}" type="presOf" srcId="{7FA2A11A-8C66-7544-8C76-817DB0DE2622}" destId="{24621217-2074-434C-B290-8849D668297F}" srcOrd="0" destOrd="0" presId="urn:microsoft.com/office/officeart/2005/8/layout/radial3"/>
    <dgm:cxn modelId="{A4D4C2C3-11A2-384A-97FB-58EBA6620F27}" type="presOf" srcId="{92DD7364-69BE-F742-A38E-225C8824089E}" destId="{907BDF4C-D3EF-9B4F-9AD4-2E2D1E62CD0F}" srcOrd="0" destOrd="0" presId="urn:microsoft.com/office/officeart/2005/8/layout/radial3"/>
    <dgm:cxn modelId="{835A2598-A732-7646-ABBE-5E36D360C37D}" type="presOf" srcId="{CBD112CD-18D5-BC42-9F2C-DA7C0EF7C710}" destId="{E83FBAEF-ADB9-7444-9685-FADA7786BC2B}" srcOrd="0" destOrd="0" presId="urn:microsoft.com/office/officeart/2005/8/layout/radial3"/>
    <dgm:cxn modelId="{8F34205A-A5E8-9143-874D-8481D453AC50}" type="presOf" srcId="{732FF831-2770-5A45-A8C5-D2E58A14DB70}" destId="{127F755D-01F4-7444-9807-BCB5210111A5}" srcOrd="0" destOrd="0" presId="urn:microsoft.com/office/officeart/2005/8/layout/radial3"/>
    <dgm:cxn modelId="{5DDB095E-F835-BE46-9389-EE0DD33C477E}" srcId="{7FA2A11A-8C66-7544-8C76-817DB0DE2622}" destId="{A9BDC725-C2CD-8749-B0B0-D506DE811D80}" srcOrd="2" destOrd="0" parTransId="{CD2C6531-9A84-0442-AA10-E538EE78BF4D}" sibTransId="{1640E0DB-7E58-D444-B123-F523D633CA94}"/>
    <dgm:cxn modelId="{DCDDD7B9-C5F1-6E4E-9D95-8853C2DABE13}" srcId="{7FA2A11A-8C66-7544-8C76-817DB0DE2622}" destId="{67E2B3D7-1973-8D43-9BED-DDDD244765F3}" srcOrd="0" destOrd="0" parTransId="{6CF7BBF0-5D70-8F47-9960-5FC1CA926A07}" sibTransId="{3D17D890-DBD8-4E4F-A98E-8E3128BD0B41}"/>
    <dgm:cxn modelId="{BBAF4F5C-742C-224A-A873-B1F735BC573A}" type="presOf" srcId="{A9BDC725-C2CD-8749-B0B0-D506DE811D80}" destId="{1FC0E592-F1EB-804B-8E25-E2604C192C39}" srcOrd="0" destOrd="0" presId="urn:microsoft.com/office/officeart/2005/8/layout/radial3"/>
    <dgm:cxn modelId="{EF7B9324-AAAE-7A45-B129-D14B7AE5A9B3}" srcId="{92DD7364-69BE-F742-A38E-225C8824089E}" destId="{7FA2A11A-8C66-7544-8C76-817DB0DE2622}" srcOrd="0" destOrd="0" parTransId="{56A95A70-2820-5644-81D5-954E7EC28FF7}" sibTransId="{531593D4-77ED-924E-B934-9B85F3F1FBB8}"/>
    <dgm:cxn modelId="{A99A948D-0719-7A41-B784-53E804443A78}" type="presParOf" srcId="{907BDF4C-D3EF-9B4F-9AD4-2E2D1E62CD0F}" destId="{1679B3B5-5A6F-5A4E-BFEE-91877E0C3DB2}" srcOrd="0" destOrd="0" presId="urn:microsoft.com/office/officeart/2005/8/layout/radial3"/>
    <dgm:cxn modelId="{A749E51D-39FC-0E4C-B81C-3CACAC3E9293}" type="presParOf" srcId="{1679B3B5-5A6F-5A4E-BFEE-91877E0C3DB2}" destId="{24621217-2074-434C-B290-8849D668297F}" srcOrd="0" destOrd="0" presId="urn:microsoft.com/office/officeart/2005/8/layout/radial3"/>
    <dgm:cxn modelId="{0A0019FE-40D5-A345-A737-3B649018A710}" type="presParOf" srcId="{1679B3B5-5A6F-5A4E-BFEE-91877E0C3DB2}" destId="{860A4E7B-E6FB-6246-A3FC-0467EBE73C96}" srcOrd="1" destOrd="0" presId="urn:microsoft.com/office/officeart/2005/8/layout/radial3"/>
    <dgm:cxn modelId="{77CFC0D5-7F96-2746-94A5-58CB0333CBBD}" type="presParOf" srcId="{1679B3B5-5A6F-5A4E-BFEE-91877E0C3DB2}" destId="{E83FBAEF-ADB9-7444-9685-FADA7786BC2B}" srcOrd="2" destOrd="0" presId="urn:microsoft.com/office/officeart/2005/8/layout/radial3"/>
    <dgm:cxn modelId="{AEDF8E22-19C2-1540-8C7F-D90E3316EE2D}" type="presParOf" srcId="{1679B3B5-5A6F-5A4E-BFEE-91877E0C3DB2}" destId="{1FC0E592-F1EB-804B-8E25-E2604C192C39}" srcOrd="3" destOrd="0" presId="urn:microsoft.com/office/officeart/2005/8/layout/radial3"/>
    <dgm:cxn modelId="{7541259A-5A28-244F-8A32-0AA8D242F2E1}" type="presParOf" srcId="{1679B3B5-5A6F-5A4E-BFEE-91877E0C3DB2}" destId="{1A4C3E9E-F912-2742-B4CF-5E0F8EB035D5}" srcOrd="4" destOrd="0" presId="urn:microsoft.com/office/officeart/2005/8/layout/radial3"/>
    <dgm:cxn modelId="{FCDB04D4-53AC-AE4F-B0A6-976A9404D525}" type="presParOf" srcId="{1679B3B5-5A6F-5A4E-BFEE-91877E0C3DB2}" destId="{127F755D-01F4-7444-9807-BCB5210111A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53F6D8-465D-BC4A-AC8C-0A60F51F2C23}" type="doc">
      <dgm:prSet loTypeId="urn:microsoft.com/office/officeart/2005/8/layout/ven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3DEE6A-743D-0F4B-81F9-0472BCACA3C1}">
      <dgm:prSet custT="1"/>
      <dgm:spPr/>
      <dgm:t>
        <a:bodyPr/>
        <a:lstStyle/>
        <a:p>
          <a:r>
            <a:rPr lang="en-US" sz="900" b="1" dirty="0"/>
            <a:t>Community led process </a:t>
          </a:r>
          <a:r>
            <a:rPr lang="en-US" sz="900" dirty="0"/>
            <a:t>could be time intensive but has </a:t>
          </a:r>
          <a:r>
            <a:rPr lang="en-US" sz="900" b="1" dirty="0"/>
            <a:t>assured results</a:t>
          </a:r>
          <a:endParaRPr lang="en-GB" sz="900" b="1" dirty="0"/>
        </a:p>
      </dgm:t>
    </dgm:pt>
    <dgm:pt modelId="{0522D310-481F-7244-96B5-AA10DBE3F158}" type="parTrans" cxnId="{066638D8-2BD5-A149-81F5-4B29EB0A89C1}">
      <dgm:prSet/>
      <dgm:spPr/>
      <dgm:t>
        <a:bodyPr/>
        <a:lstStyle/>
        <a:p>
          <a:endParaRPr lang="en-US"/>
        </a:p>
      </dgm:t>
    </dgm:pt>
    <dgm:pt modelId="{1DC83A41-1458-EF44-8CBD-B0A7F9CCBA4E}" type="sibTrans" cxnId="{066638D8-2BD5-A149-81F5-4B29EB0A89C1}">
      <dgm:prSet/>
      <dgm:spPr/>
      <dgm:t>
        <a:bodyPr/>
        <a:lstStyle/>
        <a:p>
          <a:endParaRPr lang="en-US"/>
        </a:p>
      </dgm:t>
    </dgm:pt>
    <dgm:pt modelId="{61158174-4688-9B49-877D-E80B0FD50FBF}">
      <dgm:prSet custT="1"/>
      <dgm:spPr/>
      <dgm:t>
        <a:bodyPr/>
        <a:lstStyle/>
        <a:p>
          <a:r>
            <a:rPr lang="en-US" sz="900" b="1" dirty="0"/>
            <a:t>Ongoing community preparedness</a:t>
          </a:r>
          <a:r>
            <a:rPr lang="en-US" sz="900" dirty="0"/>
            <a:t> for both ART &amp; PrEP </a:t>
          </a:r>
          <a:endParaRPr lang="en-GB" sz="900" dirty="0"/>
        </a:p>
      </dgm:t>
    </dgm:pt>
    <dgm:pt modelId="{B49E5C59-FDE7-AB45-B738-447805E8B9A8}" type="parTrans" cxnId="{61FFDEAB-130B-0642-9809-A2BDABA7F1DF}">
      <dgm:prSet/>
      <dgm:spPr/>
      <dgm:t>
        <a:bodyPr/>
        <a:lstStyle/>
        <a:p>
          <a:endParaRPr lang="en-US"/>
        </a:p>
      </dgm:t>
    </dgm:pt>
    <dgm:pt modelId="{9BFE90C4-6AD5-334A-B643-11F72A88E868}" type="sibTrans" cxnId="{61FFDEAB-130B-0642-9809-A2BDABA7F1DF}">
      <dgm:prSet/>
      <dgm:spPr/>
      <dgm:t>
        <a:bodyPr/>
        <a:lstStyle/>
        <a:p>
          <a:endParaRPr lang="en-US"/>
        </a:p>
      </dgm:t>
    </dgm:pt>
    <dgm:pt modelId="{2C8E372C-20D4-794D-9FED-B9B349D2D913}">
      <dgm:prSet custT="1"/>
      <dgm:spPr/>
      <dgm:t>
        <a:bodyPr/>
        <a:lstStyle/>
        <a:p>
          <a:endParaRPr lang="en-US" sz="900" b="1" dirty="0" smtClean="0"/>
        </a:p>
        <a:p>
          <a:r>
            <a:rPr lang="en-US" sz="900" b="1" dirty="0" smtClean="0"/>
            <a:t>Context </a:t>
          </a:r>
          <a:r>
            <a:rPr lang="en-US" sz="900" b="1" dirty="0"/>
            <a:t>specific delivery </a:t>
          </a:r>
          <a:r>
            <a:rPr lang="en-US" sz="900" dirty="0"/>
            <a:t>&amp; </a:t>
          </a:r>
          <a:r>
            <a:rPr lang="en-US" sz="900" b="1" dirty="0"/>
            <a:t>individualized intake</a:t>
          </a:r>
          <a:r>
            <a:rPr lang="en-US" sz="900" dirty="0"/>
            <a:t> can minimize hurdles &amp; </a:t>
          </a:r>
          <a:r>
            <a:rPr lang="en-US" sz="900" dirty="0" err="1"/>
            <a:t>maximise</a:t>
          </a:r>
          <a:r>
            <a:rPr lang="en-US" sz="900" dirty="0"/>
            <a:t> adherence </a:t>
          </a:r>
          <a:endParaRPr lang="en-GB" sz="900" dirty="0"/>
        </a:p>
      </dgm:t>
    </dgm:pt>
    <dgm:pt modelId="{FF434B0E-14AD-F649-B9BD-B54DDB1B1DEF}" type="parTrans" cxnId="{7CF40748-8824-324F-BE17-E704BDB6C83C}">
      <dgm:prSet/>
      <dgm:spPr/>
      <dgm:t>
        <a:bodyPr/>
        <a:lstStyle/>
        <a:p>
          <a:endParaRPr lang="en-US"/>
        </a:p>
      </dgm:t>
    </dgm:pt>
    <dgm:pt modelId="{E36B5FCA-AB8F-7243-8306-1CB3B8E3DF4F}" type="sibTrans" cxnId="{7CF40748-8824-324F-BE17-E704BDB6C83C}">
      <dgm:prSet/>
      <dgm:spPr/>
      <dgm:t>
        <a:bodyPr/>
        <a:lstStyle/>
        <a:p>
          <a:endParaRPr lang="en-US"/>
        </a:p>
      </dgm:t>
    </dgm:pt>
    <dgm:pt modelId="{3C33DCB0-AF03-1D4F-B195-ED708751137D}">
      <dgm:prSet custT="1"/>
      <dgm:spPr/>
      <dgm:t>
        <a:bodyPr/>
        <a:lstStyle/>
        <a:p>
          <a:r>
            <a:rPr lang="en-US" sz="900" b="1" dirty="0"/>
            <a:t>Integration with existing prevention program </a:t>
          </a:r>
          <a:r>
            <a:rPr lang="en-US" sz="900" dirty="0"/>
            <a:t>that includes outreach plan and PE responsibilities</a:t>
          </a:r>
          <a:endParaRPr lang="en-GB" sz="900" dirty="0"/>
        </a:p>
      </dgm:t>
    </dgm:pt>
    <dgm:pt modelId="{55BF86E2-DF23-7E45-BD0F-3E6B377D3083}" type="parTrans" cxnId="{E71E9EC6-63AD-BF4F-9273-B4E2E6F04FD2}">
      <dgm:prSet/>
      <dgm:spPr/>
      <dgm:t>
        <a:bodyPr/>
        <a:lstStyle/>
        <a:p>
          <a:endParaRPr lang="en-US"/>
        </a:p>
      </dgm:t>
    </dgm:pt>
    <dgm:pt modelId="{499F659A-8FE8-F848-943E-E09E3699510F}" type="sibTrans" cxnId="{E71E9EC6-63AD-BF4F-9273-B4E2E6F04FD2}">
      <dgm:prSet/>
      <dgm:spPr/>
      <dgm:t>
        <a:bodyPr/>
        <a:lstStyle/>
        <a:p>
          <a:endParaRPr lang="en-US"/>
        </a:p>
      </dgm:t>
    </dgm:pt>
    <dgm:pt modelId="{42307D50-B5AD-F04F-803F-61753A81818C}">
      <dgm:prSet/>
      <dgm:spPr/>
      <dgm:t>
        <a:bodyPr/>
        <a:lstStyle/>
        <a:p>
          <a:r>
            <a:rPr lang="en-US" dirty="0"/>
            <a:t>Maintaining </a:t>
          </a:r>
          <a:r>
            <a:rPr lang="en-US" b="1" dirty="0"/>
            <a:t>community cohesion</a:t>
          </a:r>
          <a:endParaRPr lang="en-GB" b="1" dirty="0"/>
        </a:p>
      </dgm:t>
    </dgm:pt>
    <dgm:pt modelId="{D57CF006-6BC9-734E-B76C-F59B21F1D694}" type="parTrans" cxnId="{57D59894-358E-6142-9CEE-C2DDE3931B76}">
      <dgm:prSet/>
      <dgm:spPr/>
      <dgm:t>
        <a:bodyPr/>
        <a:lstStyle/>
        <a:p>
          <a:endParaRPr lang="en-US"/>
        </a:p>
      </dgm:t>
    </dgm:pt>
    <dgm:pt modelId="{32C45A88-F744-7B42-A5B2-44C9793228EC}" type="sibTrans" cxnId="{57D59894-358E-6142-9CEE-C2DDE3931B76}">
      <dgm:prSet/>
      <dgm:spPr/>
      <dgm:t>
        <a:bodyPr/>
        <a:lstStyle/>
        <a:p>
          <a:endParaRPr lang="en-US"/>
        </a:p>
      </dgm:t>
    </dgm:pt>
    <dgm:pt modelId="{21C3740F-0A7D-8549-AD7A-779A4607B35F}" type="pres">
      <dgm:prSet presAssocID="{E853F6D8-465D-BC4A-AC8C-0A60F51F2C2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DD673A-AEC3-0949-A92D-8FA022DBCBE3}" type="pres">
      <dgm:prSet presAssocID="{E853F6D8-465D-BC4A-AC8C-0A60F51F2C23}" presName="comp1" presStyleCnt="0"/>
      <dgm:spPr/>
    </dgm:pt>
    <dgm:pt modelId="{6F300FD5-2CBC-BA4B-945C-030126D16A18}" type="pres">
      <dgm:prSet presAssocID="{E853F6D8-465D-BC4A-AC8C-0A60F51F2C23}" presName="circle1" presStyleLbl="node1" presStyleIdx="0" presStyleCnt="5" custScaleY="112671"/>
      <dgm:spPr/>
      <dgm:t>
        <a:bodyPr/>
        <a:lstStyle/>
        <a:p>
          <a:endParaRPr lang="en-US"/>
        </a:p>
      </dgm:t>
    </dgm:pt>
    <dgm:pt modelId="{E4642875-9239-F946-9E4E-C86524191FD6}" type="pres">
      <dgm:prSet presAssocID="{E853F6D8-465D-BC4A-AC8C-0A60F51F2C2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837D-D4AC-014B-9658-14F163DBE611}" type="pres">
      <dgm:prSet presAssocID="{E853F6D8-465D-BC4A-AC8C-0A60F51F2C23}" presName="comp2" presStyleCnt="0"/>
      <dgm:spPr/>
    </dgm:pt>
    <dgm:pt modelId="{3ED3AD39-2CFF-4242-A431-A3AB28D9FCEF}" type="pres">
      <dgm:prSet presAssocID="{E853F6D8-465D-BC4A-AC8C-0A60F51F2C23}" presName="circle2" presStyleLbl="node1" presStyleIdx="1" presStyleCnt="5" custScaleX="96315" custScaleY="113597" custLinFactNeighborX="0" custLinFactNeighborY="631"/>
      <dgm:spPr/>
      <dgm:t>
        <a:bodyPr/>
        <a:lstStyle/>
        <a:p>
          <a:endParaRPr lang="en-US"/>
        </a:p>
      </dgm:t>
    </dgm:pt>
    <dgm:pt modelId="{6220F6FC-B1D2-074F-967C-6E811AE7C53E}" type="pres">
      <dgm:prSet presAssocID="{E853F6D8-465D-BC4A-AC8C-0A60F51F2C2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40CAC-B95E-9A46-842A-FA4C67BA1817}" type="pres">
      <dgm:prSet presAssocID="{E853F6D8-465D-BC4A-AC8C-0A60F51F2C23}" presName="comp3" presStyleCnt="0"/>
      <dgm:spPr/>
    </dgm:pt>
    <dgm:pt modelId="{76CD4B83-1FCF-8B48-9E1E-DEAC1DD23841}" type="pres">
      <dgm:prSet presAssocID="{E853F6D8-465D-BC4A-AC8C-0A60F51F2C23}" presName="circle3" presStyleLbl="node1" presStyleIdx="2" presStyleCnt="5" custScaleX="103738" custScaleY="110942" custLinFactNeighborX="283" custLinFactNeighborY="2617"/>
      <dgm:spPr/>
      <dgm:t>
        <a:bodyPr/>
        <a:lstStyle/>
        <a:p>
          <a:endParaRPr lang="en-US"/>
        </a:p>
      </dgm:t>
    </dgm:pt>
    <dgm:pt modelId="{A73A7CFB-F3C3-2348-B97A-7DD0A3D0A057}" type="pres">
      <dgm:prSet presAssocID="{E853F6D8-465D-BC4A-AC8C-0A60F51F2C2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303F8-D80A-9445-A5D3-6B8B2B65135E}" type="pres">
      <dgm:prSet presAssocID="{E853F6D8-465D-BC4A-AC8C-0A60F51F2C23}" presName="comp4" presStyleCnt="0"/>
      <dgm:spPr/>
    </dgm:pt>
    <dgm:pt modelId="{6B86E678-6567-8C43-95DB-EE8A7D1798DD}" type="pres">
      <dgm:prSet presAssocID="{E853F6D8-465D-BC4A-AC8C-0A60F51F2C23}" presName="circle4" presStyleLbl="node1" presStyleIdx="3" presStyleCnt="5" custScaleX="114755" custScaleY="111043" custLinFactNeighborX="-22" custLinFactNeighborY="2203"/>
      <dgm:spPr/>
      <dgm:t>
        <a:bodyPr/>
        <a:lstStyle/>
        <a:p>
          <a:endParaRPr lang="en-US"/>
        </a:p>
      </dgm:t>
    </dgm:pt>
    <dgm:pt modelId="{DF335C88-2C10-2A44-A7E3-3BC2ADBA2CD1}" type="pres">
      <dgm:prSet presAssocID="{E853F6D8-465D-BC4A-AC8C-0A60F51F2C2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D7185-4E7C-DD44-8A81-9D75668C120C}" type="pres">
      <dgm:prSet presAssocID="{E853F6D8-465D-BC4A-AC8C-0A60F51F2C23}" presName="comp5" presStyleCnt="0"/>
      <dgm:spPr/>
    </dgm:pt>
    <dgm:pt modelId="{ADBFFB9D-2CE2-A24D-9EDF-6E23EC08B18C}" type="pres">
      <dgm:prSet presAssocID="{E853F6D8-465D-BC4A-AC8C-0A60F51F2C23}" presName="circle5" presStyleLbl="node1" presStyleIdx="4" presStyleCnt="5" custScaleX="105140" custScaleY="96453" custLinFactNeighborX="0" custLinFactNeighborY="13859"/>
      <dgm:spPr/>
      <dgm:t>
        <a:bodyPr/>
        <a:lstStyle/>
        <a:p>
          <a:endParaRPr lang="en-US"/>
        </a:p>
      </dgm:t>
    </dgm:pt>
    <dgm:pt modelId="{FED06C71-48B5-334C-86C6-A4B5789794A7}" type="pres">
      <dgm:prSet presAssocID="{E853F6D8-465D-BC4A-AC8C-0A60F51F2C2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59894-358E-6142-9CEE-C2DDE3931B76}" srcId="{E853F6D8-465D-BC4A-AC8C-0A60F51F2C23}" destId="{42307D50-B5AD-F04F-803F-61753A81818C}" srcOrd="4" destOrd="0" parTransId="{D57CF006-6BC9-734E-B76C-F59B21F1D694}" sibTransId="{32C45A88-F744-7B42-A5B2-44C9793228EC}"/>
    <dgm:cxn modelId="{E71E9EC6-63AD-BF4F-9273-B4E2E6F04FD2}" srcId="{E853F6D8-465D-BC4A-AC8C-0A60F51F2C23}" destId="{3C33DCB0-AF03-1D4F-B195-ED708751137D}" srcOrd="1" destOrd="0" parTransId="{55BF86E2-DF23-7E45-BD0F-3E6B377D3083}" sibTransId="{499F659A-8FE8-F848-943E-E09E3699510F}"/>
    <dgm:cxn modelId="{D5075FC1-B047-1E40-ABED-716C766E8684}" type="presOf" srcId="{61158174-4688-9B49-877D-E80B0FD50FBF}" destId="{A73A7CFB-F3C3-2348-B97A-7DD0A3D0A057}" srcOrd="1" destOrd="0" presId="urn:microsoft.com/office/officeart/2005/8/layout/venn2"/>
    <dgm:cxn modelId="{5638A1EE-8C6F-AE4C-A7C8-E99BB4E276E5}" type="presOf" srcId="{42307D50-B5AD-F04F-803F-61753A81818C}" destId="{FED06C71-48B5-334C-86C6-A4B5789794A7}" srcOrd="1" destOrd="0" presId="urn:microsoft.com/office/officeart/2005/8/layout/venn2"/>
    <dgm:cxn modelId="{11D2921D-33FA-7347-B3B1-801DB698E082}" type="presOf" srcId="{42307D50-B5AD-F04F-803F-61753A81818C}" destId="{ADBFFB9D-2CE2-A24D-9EDF-6E23EC08B18C}" srcOrd="0" destOrd="0" presId="urn:microsoft.com/office/officeart/2005/8/layout/venn2"/>
    <dgm:cxn modelId="{61FFDEAB-130B-0642-9809-A2BDABA7F1DF}" srcId="{E853F6D8-465D-BC4A-AC8C-0A60F51F2C23}" destId="{61158174-4688-9B49-877D-E80B0FD50FBF}" srcOrd="2" destOrd="0" parTransId="{B49E5C59-FDE7-AB45-B738-447805E8B9A8}" sibTransId="{9BFE90C4-6AD5-334A-B643-11F72A88E868}"/>
    <dgm:cxn modelId="{155F7FE7-74F2-CB4D-BE71-353B6C862B1C}" type="presOf" srcId="{3C33DCB0-AF03-1D4F-B195-ED708751137D}" destId="{3ED3AD39-2CFF-4242-A431-A3AB28D9FCEF}" srcOrd="0" destOrd="0" presId="urn:microsoft.com/office/officeart/2005/8/layout/venn2"/>
    <dgm:cxn modelId="{B5E392A2-675C-4E48-A62D-AB69AA166DFD}" type="presOf" srcId="{61158174-4688-9B49-877D-E80B0FD50FBF}" destId="{76CD4B83-1FCF-8B48-9E1E-DEAC1DD23841}" srcOrd="0" destOrd="0" presId="urn:microsoft.com/office/officeart/2005/8/layout/venn2"/>
    <dgm:cxn modelId="{901882B1-3334-9547-B4EF-7AD2585F5031}" type="presOf" srcId="{A13DEE6A-743D-0F4B-81F9-0472BCACA3C1}" destId="{E4642875-9239-F946-9E4E-C86524191FD6}" srcOrd="1" destOrd="0" presId="urn:microsoft.com/office/officeart/2005/8/layout/venn2"/>
    <dgm:cxn modelId="{1018079A-9DF3-D14D-A1F1-EE2B32EC9036}" type="presOf" srcId="{2C8E372C-20D4-794D-9FED-B9B349D2D913}" destId="{DF335C88-2C10-2A44-A7E3-3BC2ADBA2CD1}" srcOrd="1" destOrd="0" presId="urn:microsoft.com/office/officeart/2005/8/layout/venn2"/>
    <dgm:cxn modelId="{2B008A57-3E8B-974F-ABD4-9515B3DF42CB}" type="presOf" srcId="{2C8E372C-20D4-794D-9FED-B9B349D2D913}" destId="{6B86E678-6567-8C43-95DB-EE8A7D1798DD}" srcOrd="0" destOrd="0" presId="urn:microsoft.com/office/officeart/2005/8/layout/venn2"/>
    <dgm:cxn modelId="{845E7935-7877-8046-A140-BFEE31A68E9B}" type="presOf" srcId="{3C33DCB0-AF03-1D4F-B195-ED708751137D}" destId="{6220F6FC-B1D2-074F-967C-6E811AE7C53E}" srcOrd="1" destOrd="0" presId="urn:microsoft.com/office/officeart/2005/8/layout/venn2"/>
    <dgm:cxn modelId="{066638D8-2BD5-A149-81F5-4B29EB0A89C1}" srcId="{E853F6D8-465D-BC4A-AC8C-0A60F51F2C23}" destId="{A13DEE6A-743D-0F4B-81F9-0472BCACA3C1}" srcOrd="0" destOrd="0" parTransId="{0522D310-481F-7244-96B5-AA10DBE3F158}" sibTransId="{1DC83A41-1458-EF44-8CBD-B0A7F9CCBA4E}"/>
    <dgm:cxn modelId="{059C37A2-FC1F-3242-A6A0-1A79EF1F881C}" type="presOf" srcId="{E853F6D8-465D-BC4A-AC8C-0A60F51F2C23}" destId="{21C3740F-0A7D-8549-AD7A-779A4607B35F}" srcOrd="0" destOrd="0" presId="urn:microsoft.com/office/officeart/2005/8/layout/venn2"/>
    <dgm:cxn modelId="{4D182EAE-0E9D-7343-9614-D4F1EB04B57D}" type="presOf" srcId="{A13DEE6A-743D-0F4B-81F9-0472BCACA3C1}" destId="{6F300FD5-2CBC-BA4B-945C-030126D16A18}" srcOrd="0" destOrd="0" presId="urn:microsoft.com/office/officeart/2005/8/layout/venn2"/>
    <dgm:cxn modelId="{7CF40748-8824-324F-BE17-E704BDB6C83C}" srcId="{E853F6D8-465D-BC4A-AC8C-0A60F51F2C23}" destId="{2C8E372C-20D4-794D-9FED-B9B349D2D913}" srcOrd="3" destOrd="0" parTransId="{FF434B0E-14AD-F649-B9BD-B54DDB1B1DEF}" sibTransId="{E36B5FCA-AB8F-7243-8306-1CB3B8E3DF4F}"/>
    <dgm:cxn modelId="{9258313D-EAE1-9345-9D79-7558052906DB}" type="presParOf" srcId="{21C3740F-0A7D-8549-AD7A-779A4607B35F}" destId="{A7DD673A-AEC3-0949-A92D-8FA022DBCBE3}" srcOrd="0" destOrd="0" presId="urn:microsoft.com/office/officeart/2005/8/layout/venn2"/>
    <dgm:cxn modelId="{C9AF8E3A-4C18-6A45-86A5-B8FCF738773D}" type="presParOf" srcId="{A7DD673A-AEC3-0949-A92D-8FA022DBCBE3}" destId="{6F300FD5-2CBC-BA4B-945C-030126D16A18}" srcOrd="0" destOrd="0" presId="urn:microsoft.com/office/officeart/2005/8/layout/venn2"/>
    <dgm:cxn modelId="{A9E16EEE-84E7-164D-BC19-F3301B123F04}" type="presParOf" srcId="{A7DD673A-AEC3-0949-A92D-8FA022DBCBE3}" destId="{E4642875-9239-F946-9E4E-C86524191FD6}" srcOrd="1" destOrd="0" presId="urn:microsoft.com/office/officeart/2005/8/layout/venn2"/>
    <dgm:cxn modelId="{011700DB-1F36-3341-9DCE-B90CB5670E80}" type="presParOf" srcId="{21C3740F-0A7D-8549-AD7A-779A4607B35F}" destId="{0C31837D-D4AC-014B-9658-14F163DBE611}" srcOrd="1" destOrd="0" presId="urn:microsoft.com/office/officeart/2005/8/layout/venn2"/>
    <dgm:cxn modelId="{C8A4B9BD-7C21-9048-8F8E-EE1AFAD1B987}" type="presParOf" srcId="{0C31837D-D4AC-014B-9658-14F163DBE611}" destId="{3ED3AD39-2CFF-4242-A431-A3AB28D9FCEF}" srcOrd="0" destOrd="0" presId="urn:microsoft.com/office/officeart/2005/8/layout/venn2"/>
    <dgm:cxn modelId="{0C9BF197-E492-EA4D-9E7C-D65004CD8B9D}" type="presParOf" srcId="{0C31837D-D4AC-014B-9658-14F163DBE611}" destId="{6220F6FC-B1D2-074F-967C-6E811AE7C53E}" srcOrd="1" destOrd="0" presId="urn:microsoft.com/office/officeart/2005/8/layout/venn2"/>
    <dgm:cxn modelId="{874B198E-31BE-954D-8C2D-B9A4712BDDE1}" type="presParOf" srcId="{21C3740F-0A7D-8549-AD7A-779A4607B35F}" destId="{39640CAC-B95E-9A46-842A-FA4C67BA1817}" srcOrd="2" destOrd="0" presId="urn:microsoft.com/office/officeart/2005/8/layout/venn2"/>
    <dgm:cxn modelId="{7A016A71-5A80-484B-BDAE-62B5FDC2A9E5}" type="presParOf" srcId="{39640CAC-B95E-9A46-842A-FA4C67BA1817}" destId="{76CD4B83-1FCF-8B48-9E1E-DEAC1DD23841}" srcOrd="0" destOrd="0" presId="urn:microsoft.com/office/officeart/2005/8/layout/venn2"/>
    <dgm:cxn modelId="{3FC1285C-3204-9946-BCB2-1768AAFA0C9C}" type="presParOf" srcId="{39640CAC-B95E-9A46-842A-FA4C67BA1817}" destId="{A73A7CFB-F3C3-2348-B97A-7DD0A3D0A057}" srcOrd="1" destOrd="0" presId="urn:microsoft.com/office/officeart/2005/8/layout/venn2"/>
    <dgm:cxn modelId="{0DB5AA19-07CB-3542-A04F-9E3E60645CBB}" type="presParOf" srcId="{21C3740F-0A7D-8549-AD7A-779A4607B35F}" destId="{8AA303F8-D80A-9445-A5D3-6B8B2B65135E}" srcOrd="3" destOrd="0" presId="urn:microsoft.com/office/officeart/2005/8/layout/venn2"/>
    <dgm:cxn modelId="{BDAD1147-AA1D-984F-B993-178725386B76}" type="presParOf" srcId="{8AA303F8-D80A-9445-A5D3-6B8B2B65135E}" destId="{6B86E678-6567-8C43-95DB-EE8A7D1798DD}" srcOrd="0" destOrd="0" presId="urn:microsoft.com/office/officeart/2005/8/layout/venn2"/>
    <dgm:cxn modelId="{444C6B7A-BA14-E64F-873E-9C38E5128BDF}" type="presParOf" srcId="{8AA303F8-D80A-9445-A5D3-6B8B2B65135E}" destId="{DF335C88-2C10-2A44-A7E3-3BC2ADBA2CD1}" srcOrd="1" destOrd="0" presId="urn:microsoft.com/office/officeart/2005/8/layout/venn2"/>
    <dgm:cxn modelId="{A517DB38-B6E5-0B44-B1B3-FE7C39E23E38}" type="presParOf" srcId="{21C3740F-0A7D-8549-AD7A-779A4607B35F}" destId="{F72D7185-4E7C-DD44-8A81-9D75668C120C}" srcOrd="4" destOrd="0" presId="urn:microsoft.com/office/officeart/2005/8/layout/venn2"/>
    <dgm:cxn modelId="{C3519644-E0F3-8748-BDF3-3284E40F53B4}" type="presParOf" srcId="{F72D7185-4E7C-DD44-8A81-9D75668C120C}" destId="{ADBFFB9D-2CE2-A24D-9EDF-6E23EC08B18C}" srcOrd="0" destOrd="0" presId="urn:microsoft.com/office/officeart/2005/8/layout/venn2"/>
    <dgm:cxn modelId="{7BA50E9A-511C-AF40-B943-17990F17F2C3}" type="presParOf" srcId="{F72D7185-4E7C-DD44-8A81-9D75668C120C}" destId="{FED06C71-48B5-334C-86C6-A4B5789794A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252A0D-A2E8-5241-AEF2-73A4558775F7}" type="doc">
      <dgm:prSet loTypeId="urn:microsoft.com/office/officeart/2005/8/layout/radial2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35412C-3255-D94A-8E63-B546C4467030}">
      <dgm:prSet phldrT="[Text]" custT="1"/>
      <dgm:spPr/>
      <dgm:t>
        <a:bodyPr/>
        <a:lstStyle/>
        <a:p>
          <a:r>
            <a:rPr lang="en-US" sz="1200" dirty="0"/>
            <a:t>Placing the 'trust &amp; faith' in community</a:t>
          </a:r>
        </a:p>
      </dgm:t>
    </dgm:pt>
    <dgm:pt modelId="{1E2A6FA6-6437-6B4D-B3A6-2201034CC3CD}" type="parTrans" cxnId="{522A0646-881C-5243-83F6-88996F640C5C}">
      <dgm:prSet/>
      <dgm:spPr/>
      <dgm:t>
        <a:bodyPr/>
        <a:lstStyle/>
        <a:p>
          <a:endParaRPr lang="en-US"/>
        </a:p>
      </dgm:t>
    </dgm:pt>
    <dgm:pt modelId="{9C247FFA-4241-134C-ADC4-2CFB36263492}" type="sibTrans" cxnId="{522A0646-881C-5243-83F6-88996F640C5C}">
      <dgm:prSet/>
      <dgm:spPr/>
      <dgm:t>
        <a:bodyPr/>
        <a:lstStyle/>
        <a:p>
          <a:endParaRPr lang="en-US"/>
        </a:p>
      </dgm:t>
    </dgm:pt>
    <dgm:pt modelId="{9030D1A8-AB43-9343-8A62-04F32E54BDD8}">
      <dgm:prSet phldrT="[Text]" custT="1"/>
      <dgm:spPr/>
      <dgm:t>
        <a:bodyPr/>
        <a:lstStyle/>
        <a:p>
          <a:r>
            <a:rPr lang="en-US" sz="1200" dirty="0"/>
            <a:t>Investing in the leadership</a:t>
          </a:r>
        </a:p>
      </dgm:t>
    </dgm:pt>
    <dgm:pt modelId="{9881C479-E1B0-4D4B-BC07-2149C1A44B8E}" type="parTrans" cxnId="{FAA192DD-1BE3-914E-82EE-B7FA78ABBE89}">
      <dgm:prSet/>
      <dgm:spPr/>
      <dgm:t>
        <a:bodyPr/>
        <a:lstStyle/>
        <a:p>
          <a:endParaRPr lang="en-US"/>
        </a:p>
      </dgm:t>
    </dgm:pt>
    <dgm:pt modelId="{9FC3F075-764A-1040-B8AD-660AF0C0328E}" type="sibTrans" cxnId="{FAA192DD-1BE3-914E-82EE-B7FA78ABBE89}">
      <dgm:prSet/>
      <dgm:spPr/>
      <dgm:t>
        <a:bodyPr/>
        <a:lstStyle/>
        <a:p>
          <a:endParaRPr lang="en-US"/>
        </a:p>
      </dgm:t>
    </dgm:pt>
    <dgm:pt modelId="{B5641674-FD39-7A4C-9EDC-C51FBEE87751}">
      <dgm:prSet phldrT="[Text]" custT="1"/>
      <dgm:spPr/>
      <dgm:t>
        <a:bodyPr/>
        <a:lstStyle/>
        <a:p>
          <a:r>
            <a:rPr lang="en-US" sz="1200" dirty="0"/>
            <a:t>Enhancing their capabilities based on 'community intelligence'</a:t>
          </a:r>
        </a:p>
      </dgm:t>
    </dgm:pt>
    <dgm:pt modelId="{04D4927E-7DF5-564D-BA4F-ABBEF8C979EE}" type="parTrans" cxnId="{B6AEC016-25FE-F84A-89A9-05CD70E2439D}">
      <dgm:prSet/>
      <dgm:spPr/>
      <dgm:t>
        <a:bodyPr/>
        <a:lstStyle/>
        <a:p>
          <a:endParaRPr lang="en-US"/>
        </a:p>
      </dgm:t>
    </dgm:pt>
    <dgm:pt modelId="{BE53E2E4-53D8-3441-9407-E55DFB778314}" type="sibTrans" cxnId="{B6AEC016-25FE-F84A-89A9-05CD70E2439D}">
      <dgm:prSet/>
      <dgm:spPr/>
      <dgm:t>
        <a:bodyPr/>
        <a:lstStyle/>
        <a:p>
          <a:endParaRPr lang="en-US"/>
        </a:p>
      </dgm:t>
    </dgm:pt>
    <dgm:pt modelId="{59E438E4-02EE-1541-8D63-44B9B0FC549D}">
      <dgm:prSet phldrT="[Text]" custT="1"/>
      <dgm:spPr/>
      <dgm:t>
        <a:bodyPr/>
        <a:lstStyle/>
        <a:p>
          <a:r>
            <a:rPr lang="en-US" sz="1200" dirty="0"/>
            <a:t>Providing fiduciary controls</a:t>
          </a:r>
        </a:p>
      </dgm:t>
    </dgm:pt>
    <dgm:pt modelId="{97C57784-8DCC-624B-AEED-1E2DA5B3AF0B}" type="parTrans" cxnId="{A6732C89-CF53-F04C-8CE5-1C4125FDC24E}">
      <dgm:prSet/>
      <dgm:spPr/>
      <dgm:t>
        <a:bodyPr/>
        <a:lstStyle/>
        <a:p>
          <a:endParaRPr lang="en-US"/>
        </a:p>
      </dgm:t>
    </dgm:pt>
    <dgm:pt modelId="{B9B09322-5D60-B443-A9F7-F60BACE3E112}" type="sibTrans" cxnId="{A6732C89-CF53-F04C-8CE5-1C4125FDC24E}">
      <dgm:prSet/>
      <dgm:spPr/>
      <dgm:t>
        <a:bodyPr/>
        <a:lstStyle/>
        <a:p>
          <a:endParaRPr lang="en-US"/>
        </a:p>
      </dgm:t>
    </dgm:pt>
    <dgm:pt modelId="{662B3C3B-E4E5-CB4E-ABB3-F0A75F4D792F}">
      <dgm:prSet phldrT="[Text]" custT="1"/>
      <dgm:spPr/>
      <dgm:t>
        <a:bodyPr/>
        <a:lstStyle/>
        <a:p>
          <a:r>
            <a:rPr lang="en-US" sz="1200" dirty="0"/>
            <a:t>To stand by the  community for them to succeed &amp; not pass judgement</a:t>
          </a:r>
        </a:p>
      </dgm:t>
    </dgm:pt>
    <dgm:pt modelId="{C82C5D9C-607E-D04C-9581-2B546593BE39}" type="parTrans" cxnId="{0E737A41-1BA9-074C-8B44-E0C9A35F9196}">
      <dgm:prSet/>
      <dgm:spPr/>
      <dgm:t>
        <a:bodyPr/>
        <a:lstStyle/>
        <a:p>
          <a:endParaRPr lang="en-US"/>
        </a:p>
      </dgm:t>
    </dgm:pt>
    <dgm:pt modelId="{BD37A5E8-A936-E04E-B752-ED0F8522D5EE}" type="sibTrans" cxnId="{0E737A41-1BA9-074C-8B44-E0C9A35F9196}">
      <dgm:prSet/>
      <dgm:spPr/>
      <dgm:t>
        <a:bodyPr/>
        <a:lstStyle/>
        <a:p>
          <a:endParaRPr lang="en-US"/>
        </a:p>
      </dgm:t>
    </dgm:pt>
    <dgm:pt modelId="{F05D38D6-DD70-AC4E-BB9E-7FF373F7DF7A}" type="pres">
      <dgm:prSet presAssocID="{9B252A0D-A2E8-5241-AEF2-73A4558775F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6E01F5-3CE9-6446-8D51-F115217CCD80}" type="pres">
      <dgm:prSet presAssocID="{9B252A0D-A2E8-5241-AEF2-73A4558775F7}" presName="cycle" presStyleCnt="0"/>
      <dgm:spPr/>
    </dgm:pt>
    <dgm:pt modelId="{25CF7CA8-6BE1-B546-A02C-B2B98525A1D1}" type="pres">
      <dgm:prSet presAssocID="{9B252A0D-A2E8-5241-AEF2-73A4558775F7}" presName="centerShape" presStyleCnt="0"/>
      <dgm:spPr/>
    </dgm:pt>
    <dgm:pt modelId="{84CC4B2B-8EA0-0B45-8762-10F3A84AECBE}" type="pres">
      <dgm:prSet presAssocID="{9B252A0D-A2E8-5241-AEF2-73A4558775F7}" presName="connSite" presStyleLbl="node1" presStyleIdx="0" presStyleCnt="6"/>
      <dgm:spPr/>
    </dgm:pt>
    <dgm:pt modelId="{9E5572D4-FE8F-7141-941B-5058799119E8}" type="pres">
      <dgm:prSet presAssocID="{9B252A0D-A2E8-5241-AEF2-73A4558775F7}" presName="visible" presStyleLbl="node1" presStyleIdx="0" presStyleCnt="6" custScaleX="257181" custScaleY="203586" custLinFactNeighborX="-66122" custLinFactNeighborY="23099"/>
      <dgm:spPr/>
    </dgm:pt>
    <dgm:pt modelId="{399E63BA-18AF-7946-A6B7-D9B0570FDC66}" type="pres">
      <dgm:prSet presAssocID="{1E2A6FA6-6437-6B4D-B3A6-2201034CC3C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69A03F55-FB4A-BD4E-B626-56181D74603D}" type="pres">
      <dgm:prSet presAssocID="{E635412C-3255-D94A-8E63-B546C4467030}" presName="node" presStyleCnt="0"/>
      <dgm:spPr/>
    </dgm:pt>
    <dgm:pt modelId="{9075BF3D-6C84-594B-86FE-87BCB9A4509E}" type="pres">
      <dgm:prSet presAssocID="{E635412C-3255-D94A-8E63-B546C4467030}" presName="parentNode" presStyleLbl="node1" presStyleIdx="1" presStyleCnt="6" custScaleX="150573" custScaleY="1341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50D16-A0BC-454B-9B7B-9C59E605FFE2}" type="pres">
      <dgm:prSet presAssocID="{E635412C-3255-D94A-8E63-B546C4467030}" presName="childNode" presStyleLbl="revTx" presStyleIdx="0" presStyleCnt="0">
        <dgm:presLayoutVars>
          <dgm:bulletEnabled val="1"/>
        </dgm:presLayoutVars>
      </dgm:prSet>
      <dgm:spPr/>
    </dgm:pt>
    <dgm:pt modelId="{493670F2-4685-184E-B36B-5A9AF5D13B7E}" type="pres">
      <dgm:prSet presAssocID="{9881C479-E1B0-4D4B-BC07-2149C1A44B8E}" presName="Name25" presStyleLbl="parChTrans1D1" presStyleIdx="1" presStyleCnt="5"/>
      <dgm:spPr/>
      <dgm:t>
        <a:bodyPr/>
        <a:lstStyle/>
        <a:p>
          <a:endParaRPr lang="en-US"/>
        </a:p>
      </dgm:t>
    </dgm:pt>
    <dgm:pt modelId="{0C8235BA-F4E7-E348-BB0C-C6185F6D351F}" type="pres">
      <dgm:prSet presAssocID="{9030D1A8-AB43-9343-8A62-04F32E54BDD8}" presName="node" presStyleCnt="0"/>
      <dgm:spPr/>
    </dgm:pt>
    <dgm:pt modelId="{F4050512-1E8A-8B49-9911-3BF4040628B1}" type="pres">
      <dgm:prSet presAssocID="{9030D1A8-AB43-9343-8A62-04F32E54BDD8}" presName="parentNode" presStyleLbl="node1" presStyleIdx="2" presStyleCnt="6" custScaleX="144398" custScaleY="135474" custLinFactNeighborX="5695" custLinFactNeighborY="56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4FD77-15E3-724F-99F6-31DB1F89ADD5}" type="pres">
      <dgm:prSet presAssocID="{9030D1A8-AB43-9343-8A62-04F32E54BDD8}" presName="childNode" presStyleLbl="revTx" presStyleIdx="0" presStyleCnt="0">
        <dgm:presLayoutVars>
          <dgm:bulletEnabled val="1"/>
        </dgm:presLayoutVars>
      </dgm:prSet>
      <dgm:spPr/>
    </dgm:pt>
    <dgm:pt modelId="{74DAF35A-4AB8-0345-8E80-E0F8A04B30C3}" type="pres">
      <dgm:prSet presAssocID="{04D4927E-7DF5-564D-BA4F-ABBEF8C979EE}" presName="Name25" presStyleLbl="parChTrans1D1" presStyleIdx="2" presStyleCnt="5"/>
      <dgm:spPr/>
      <dgm:t>
        <a:bodyPr/>
        <a:lstStyle/>
        <a:p>
          <a:endParaRPr lang="en-US"/>
        </a:p>
      </dgm:t>
    </dgm:pt>
    <dgm:pt modelId="{00A9E847-ECF4-9446-9E42-4CEEA48A2B41}" type="pres">
      <dgm:prSet presAssocID="{B5641674-FD39-7A4C-9EDC-C51FBEE87751}" presName="node" presStyleCnt="0"/>
      <dgm:spPr/>
    </dgm:pt>
    <dgm:pt modelId="{6EFAA15E-3048-EE4B-830F-E881488A3821}" type="pres">
      <dgm:prSet presAssocID="{B5641674-FD39-7A4C-9EDC-C51FBEE87751}" presName="parentNode" presStyleLbl="node1" presStyleIdx="3" presStyleCnt="6" custScaleX="134477" custScaleY="128358" custLinFactNeighborX="-2847" custLinFactNeighborY="85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D5CE5-E55E-DD49-9A4C-2E110974916E}" type="pres">
      <dgm:prSet presAssocID="{B5641674-FD39-7A4C-9EDC-C51FBEE87751}" presName="childNode" presStyleLbl="revTx" presStyleIdx="0" presStyleCnt="0">
        <dgm:presLayoutVars>
          <dgm:bulletEnabled val="1"/>
        </dgm:presLayoutVars>
      </dgm:prSet>
      <dgm:spPr/>
    </dgm:pt>
    <dgm:pt modelId="{E5A58518-CFD9-5541-A85A-0BCF31C29BC4}" type="pres">
      <dgm:prSet presAssocID="{97C57784-8DCC-624B-AEED-1E2DA5B3AF0B}" presName="Name25" presStyleLbl="parChTrans1D1" presStyleIdx="3" presStyleCnt="5"/>
      <dgm:spPr/>
      <dgm:t>
        <a:bodyPr/>
        <a:lstStyle/>
        <a:p>
          <a:endParaRPr lang="en-US"/>
        </a:p>
      </dgm:t>
    </dgm:pt>
    <dgm:pt modelId="{35AB9EB3-1B77-B24F-AD95-842B17A83ED5}" type="pres">
      <dgm:prSet presAssocID="{59E438E4-02EE-1541-8D63-44B9B0FC549D}" presName="node" presStyleCnt="0"/>
      <dgm:spPr/>
    </dgm:pt>
    <dgm:pt modelId="{FB90442A-0F16-0244-B2BB-01E7F206EABD}" type="pres">
      <dgm:prSet presAssocID="{59E438E4-02EE-1541-8D63-44B9B0FC549D}" presName="parentNode" presStyleLbl="node1" presStyleIdx="4" presStyleCnt="6" custScaleX="139473" custScaleY="131946" custLinFactNeighborX="-4465" custLinFactNeighborY="141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DCE48-9715-BB42-AB7D-AAE6120BF305}" type="pres">
      <dgm:prSet presAssocID="{59E438E4-02EE-1541-8D63-44B9B0FC549D}" presName="childNode" presStyleLbl="revTx" presStyleIdx="0" presStyleCnt="0">
        <dgm:presLayoutVars>
          <dgm:bulletEnabled val="1"/>
        </dgm:presLayoutVars>
      </dgm:prSet>
      <dgm:spPr/>
    </dgm:pt>
    <dgm:pt modelId="{26E4C3DE-DAEA-5E48-AE09-8C62D5714E01}" type="pres">
      <dgm:prSet presAssocID="{C82C5D9C-607E-D04C-9581-2B546593BE39}" presName="Name25" presStyleLbl="parChTrans1D1" presStyleIdx="4" presStyleCnt="5"/>
      <dgm:spPr/>
      <dgm:t>
        <a:bodyPr/>
        <a:lstStyle/>
        <a:p>
          <a:endParaRPr lang="en-US"/>
        </a:p>
      </dgm:t>
    </dgm:pt>
    <dgm:pt modelId="{E807BFEF-8F1E-9F4E-9139-38937BF1EA53}" type="pres">
      <dgm:prSet presAssocID="{662B3C3B-E4E5-CB4E-ABB3-F0A75F4D792F}" presName="node" presStyleCnt="0"/>
      <dgm:spPr/>
    </dgm:pt>
    <dgm:pt modelId="{748BCFE3-4775-1B4C-A16F-10C410800AA5}" type="pres">
      <dgm:prSet presAssocID="{662B3C3B-E4E5-CB4E-ABB3-F0A75F4D792F}" presName="parentNode" presStyleLbl="node1" presStyleIdx="5" presStyleCnt="6" custScaleX="160848" custScaleY="154021" custLinFactNeighborX="-38862" custLinFactNeighborY="-16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B3F2C-C91B-C84C-B044-F7FC8EF0D758}" type="pres">
      <dgm:prSet presAssocID="{662B3C3B-E4E5-CB4E-ABB3-F0A75F4D792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105C695-F5FD-2142-ACF2-24EE1B599F6F}" type="presOf" srcId="{C82C5D9C-607E-D04C-9581-2B546593BE39}" destId="{26E4C3DE-DAEA-5E48-AE09-8C62D5714E01}" srcOrd="0" destOrd="0" presId="urn:microsoft.com/office/officeart/2005/8/layout/radial2"/>
    <dgm:cxn modelId="{0E737A41-1BA9-074C-8B44-E0C9A35F9196}" srcId="{9B252A0D-A2E8-5241-AEF2-73A4558775F7}" destId="{662B3C3B-E4E5-CB4E-ABB3-F0A75F4D792F}" srcOrd="4" destOrd="0" parTransId="{C82C5D9C-607E-D04C-9581-2B546593BE39}" sibTransId="{BD37A5E8-A936-E04E-B752-ED0F8522D5EE}"/>
    <dgm:cxn modelId="{9E38C80F-553F-A145-B169-F72D37C5C9C0}" type="presOf" srcId="{B5641674-FD39-7A4C-9EDC-C51FBEE87751}" destId="{6EFAA15E-3048-EE4B-830F-E881488A3821}" srcOrd="0" destOrd="0" presId="urn:microsoft.com/office/officeart/2005/8/layout/radial2"/>
    <dgm:cxn modelId="{C1C496D5-B81D-9746-AAE5-962A0F099C4B}" type="presOf" srcId="{E635412C-3255-D94A-8E63-B546C4467030}" destId="{9075BF3D-6C84-594B-86FE-87BCB9A4509E}" srcOrd="0" destOrd="0" presId="urn:microsoft.com/office/officeart/2005/8/layout/radial2"/>
    <dgm:cxn modelId="{01023891-F1DE-8748-897A-6FF482B3CD53}" type="presOf" srcId="{9030D1A8-AB43-9343-8A62-04F32E54BDD8}" destId="{F4050512-1E8A-8B49-9911-3BF4040628B1}" srcOrd="0" destOrd="0" presId="urn:microsoft.com/office/officeart/2005/8/layout/radial2"/>
    <dgm:cxn modelId="{B6AEC016-25FE-F84A-89A9-05CD70E2439D}" srcId="{9B252A0D-A2E8-5241-AEF2-73A4558775F7}" destId="{B5641674-FD39-7A4C-9EDC-C51FBEE87751}" srcOrd="2" destOrd="0" parTransId="{04D4927E-7DF5-564D-BA4F-ABBEF8C979EE}" sibTransId="{BE53E2E4-53D8-3441-9407-E55DFB778314}"/>
    <dgm:cxn modelId="{FAA192DD-1BE3-914E-82EE-B7FA78ABBE89}" srcId="{9B252A0D-A2E8-5241-AEF2-73A4558775F7}" destId="{9030D1A8-AB43-9343-8A62-04F32E54BDD8}" srcOrd="1" destOrd="0" parTransId="{9881C479-E1B0-4D4B-BC07-2149C1A44B8E}" sibTransId="{9FC3F075-764A-1040-B8AD-660AF0C0328E}"/>
    <dgm:cxn modelId="{A6732C89-CF53-F04C-8CE5-1C4125FDC24E}" srcId="{9B252A0D-A2E8-5241-AEF2-73A4558775F7}" destId="{59E438E4-02EE-1541-8D63-44B9B0FC549D}" srcOrd="3" destOrd="0" parTransId="{97C57784-8DCC-624B-AEED-1E2DA5B3AF0B}" sibTransId="{B9B09322-5D60-B443-A9F7-F60BACE3E112}"/>
    <dgm:cxn modelId="{44DD1B56-007F-6F43-8E7A-46FFEAF188CC}" type="presOf" srcId="{9B252A0D-A2E8-5241-AEF2-73A4558775F7}" destId="{F05D38D6-DD70-AC4E-BB9E-7FF373F7DF7A}" srcOrd="0" destOrd="0" presId="urn:microsoft.com/office/officeart/2005/8/layout/radial2"/>
    <dgm:cxn modelId="{48F8E80C-55CC-1F4D-8ED2-71D876BF48C4}" type="presOf" srcId="{662B3C3B-E4E5-CB4E-ABB3-F0A75F4D792F}" destId="{748BCFE3-4775-1B4C-A16F-10C410800AA5}" srcOrd="0" destOrd="0" presId="urn:microsoft.com/office/officeart/2005/8/layout/radial2"/>
    <dgm:cxn modelId="{FDBABC63-BD9C-EF45-A05C-79A315DE27CF}" type="presOf" srcId="{1E2A6FA6-6437-6B4D-B3A6-2201034CC3CD}" destId="{399E63BA-18AF-7946-A6B7-D9B0570FDC66}" srcOrd="0" destOrd="0" presId="urn:microsoft.com/office/officeart/2005/8/layout/radial2"/>
    <dgm:cxn modelId="{325B34FE-64D5-1143-BA0C-4D92EBF46090}" type="presOf" srcId="{59E438E4-02EE-1541-8D63-44B9B0FC549D}" destId="{FB90442A-0F16-0244-B2BB-01E7F206EABD}" srcOrd="0" destOrd="0" presId="urn:microsoft.com/office/officeart/2005/8/layout/radial2"/>
    <dgm:cxn modelId="{23BEA904-2E3B-3B43-9367-95AD62CD7C15}" type="presOf" srcId="{04D4927E-7DF5-564D-BA4F-ABBEF8C979EE}" destId="{74DAF35A-4AB8-0345-8E80-E0F8A04B30C3}" srcOrd="0" destOrd="0" presId="urn:microsoft.com/office/officeart/2005/8/layout/radial2"/>
    <dgm:cxn modelId="{522A0646-881C-5243-83F6-88996F640C5C}" srcId="{9B252A0D-A2E8-5241-AEF2-73A4558775F7}" destId="{E635412C-3255-D94A-8E63-B546C4467030}" srcOrd="0" destOrd="0" parTransId="{1E2A6FA6-6437-6B4D-B3A6-2201034CC3CD}" sibTransId="{9C247FFA-4241-134C-ADC4-2CFB36263492}"/>
    <dgm:cxn modelId="{FD0A00A1-1761-F048-9C46-34E01A0B94DC}" type="presOf" srcId="{97C57784-8DCC-624B-AEED-1E2DA5B3AF0B}" destId="{E5A58518-CFD9-5541-A85A-0BCF31C29BC4}" srcOrd="0" destOrd="0" presId="urn:microsoft.com/office/officeart/2005/8/layout/radial2"/>
    <dgm:cxn modelId="{DF8B628A-1B5A-2C4F-83C8-CC31BB098D4F}" type="presOf" srcId="{9881C479-E1B0-4D4B-BC07-2149C1A44B8E}" destId="{493670F2-4685-184E-B36B-5A9AF5D13B7E}" srcOrd="0" destOrd="0" presId="urn:microsoft.com/office/officeart/2005/8/layout/radial2"/>
    <dgm:cxn modelId="{1EE09EEA-3123-5A46-8D60-87E228B52DB4}" type="presParOf" srcId="{F05D38D6-DD70-AC4E-BB9E-7FF373F7DF7A}" destId="{616E01F5-3CE9-6446-8D51-F115217CCD80}" srcOrd="0" destOrd="0" presId="urn:microsoft.com/office/officeart/2005/8/layout/radial2"/>
    <dgm:cxn modelId="{CDF1CAF8-D085-EB40-9405-A062415FDD10}" type="presParOf" srcId="{616E01F5-3CE9-6446-8D51-F115217CCD80}" destId="{25CF7CA8-6BE1-B546-A02C-B2B98525A1D1}" srcOrd="0" destOrd="0" presId="urn:microsoft.com/office/officeart/2005/8/layout/radial2"/>
    <dgm:cxn modelId="{2B7B75BD-3092-E345-95B9-131D37DDA937}" type="presParOf" srcId="{25CF7CA8-6BE1-B546-A02C-B2B98525A1D1}" destId="{84CC4B2B-8EA0-0B45-8762-10F3A84AECBE}" srcOrd="0" destOrd="0" presId="urn:microsoft.com/office/officeart/2005/8/layout/radial2"/>
    <dgm:cxn modelId="{A29FC2D8-2635-5F4B-BC02-8424D0A65B51}" type="presParOf" srcId="{25CF7CA8-6BE1-B546-A02C-B2B98525A1D1}" destId="{9E5572D4-FE8F-7141-941B-5058799119E8}" srcOrd="1" destOrd="0" presId="urn:microsoft.com/office/officeart/2005/8/layout/radial2"/>
    <dgm:cxn modelId="{96E1B29E-0894-3940-933D-58A663D3B390}" type="presParOf" srcId="{616E01F5-3CE9-6446-8D51-F115217CCD80}" destId="{399E63BA-18AF-7946-A6B7-D9B0570FDC66}" srcOrd="1" destOrd="0" presId="urn:microsoft.com/office/officeart/2005/8/layout/radial2"/>
    <dgm:cxn modelId="{4A49A62E-C5E9-7A42-B706-459C00604A98}" type="presParOf" srcId="{616E01F5-3CE9-6446-8D51-F115217CCD80}" destId="{69A03F55-FB4A-BD4E-B626-56181D74603D}" srcOrd="2" destOrd="0" presId="urn:microsoft.com/office/officeart/2005/8/layout/radial2"/>
    <dgm:cxn modelId="{E9D9D0DB-1C00-094E-A44A-9E8A1A56DA67}" type="presParOf" srcId="{69A03F55-FB4A-BD4E-B626-56181D74603D}" destId="{9075BF3D-6C84-594B-86FE-87BCB9A4509E}" srcOrd="0" destOrd="0" presId="urn:microsoft.com/office/officeart/2005/8/layout/radial2"/>
    <dgm:cxn modelId="{4EB57331-1310-2247-A7B1-FA2E54EDDDF5}" type="presParOf" srcId="{69A03F55-FB4A-BD4E-B626-56181D74603D}" destId="{FD750D16-A0BC-454B-9B7B-9C59E605FFE2}" srcOrd="1" destOrd="0" presId="urn:microsoft.com/office/officeart/2005/8/layout/radial2"/>
    <dgm:cxn modelId="{5ED9DF58-F61E-1848-BEBD-6784C84CD7C3}" type="presParOf" srcId="{616E01F5-3CE9-6446-8D51-F115217CCD80}" destId="{493670F2-4685-184E-B36B-5A9AF5D13B7E}" srcOrd="3" destOrd="0" presId="urn:microsoft.com/office/officeart/2005/8/layout/radial2"/>
    <dgm:cxn modelId="{5CB027E7-FC7E-0C46-92A7-05312D4AD370}" type="presParOf" srcId="{616E01F5-3CE9-6446-8D51-F115217CCD80}" destId="{0C8235BA-F4E7-E348-BB0C-C6185F6D351F}" srcOrd="4" destOrd="0" presId="urn:microsoft.com/office/officeart/2005/8/layout/radial2"/>
    <dgm:cxn modelId="{6F313B3C-3670-9946-91EB-D773EF8E3900}" type="presParOf" srcId="{0C8235BA-F4E7-E348-BB0C-C6185F6D351F}" destId="{F4050512-1E8A-8B49-9911-3BF4040628B1}" srcOrd="0" destOrd="0" presId="urn:microsoft.com/office/officeart/2005/8/layout/radial2"/>
    <dgm:cxn modelId="{528D8ADD-4E80-5A49-A302-718835071A5D}" type="presParOf" srcId="{0C8235BA-F4E7-E348-BB0C-C6185F6D351F}" destId="{56F4FD77-15E3-724F-99F6-31DB1F89ADD5}" srcOrd="1" destOrd="0" presId="urn:microsoft.com/office/officeart/2005/8/layout/radial2"/>
    <dgm:cxn modelId="{ACF3D749-1FDD-934D-842B-3D265F525F32}" type="presParOf" srcId="{616E01F5-3CE9-6446-8D51-F115217CCD80}" destId="{74DAF35A-4AB8-0345-8E80-E0F8A04B30C3}" srcOrd="5" destOrd="0" presId="urn:microsoft.com/office/officeart/2005/8/layout/radial2"/>
    <dgm:cxn modelId="{212EBFAE-ACAD-804E-9BAD-CCC7ADC91436}" type="presParOf" srcId="{616E01F5-3CE9-6446-8D51-F115217CCD80}" destId="{00A9E847-ECF4-9446-9E42-4CEEA48A2B41}" srcOrd="6" destOrd="0" presId="urn:microsoft.com/office/officeart/2005/8/layout/radial2"/>
    <dgm:cxn modelId="{BB6DAC97-5986-0141-A09D-16C7DE4C2490}" type="presParOf" srcId="{00A9E847-ECF4-9446-9E42-4CEEA48A2B41}" destId="{6EFAA15E-3048-EE4B-830F-E881488A3821}" srcOrd="0" destOrd="0" presId="urn:microsoft.com/office/officeart/2005/8/layout/radial2"/>
    <dgm:cxn modelId="{9046F3D1-37DD-8645-A74C-A7DC36C8CEF1}" type="presParOf" srcId="{00A9E847-ECF4-9446-9E42-4CEEA48A2B41}" destId="{3EBD5CE5-E55E-DD49-9A4C-2E110974916E}" srcOrd="1" destOrd="0" presId="urn:microsoft.com/office/officeart/2005/8/layout/radial2"/>
    <dgm:cxn modelId="{9C2BF2DD-9CDD-D447-8682-65DE46C639C0}" type="presParOf" srcId="{616E01F5-3CE9-6446-8D51-F115217CCD80}" destId="{E5A58518-CFD9-5541-A85A-0BCF31C29BC4}" srcOrd="7" destOrd="0" presId="urn:microsoft.com/office/officeart/2005/8/layout/radial2"/>
    <dgm:cxn modelId="{BAF378C2-FD2D-D747-8CD4-F2CD03E81E23}" type="presParOf" srcId="{616E01F5-3CE9-6446-8D51-F115217CCD80}" destId="{35AB9EB3-1B77-B24F-AD95-842B17A83ED5}" srcOrd="8" destOrd="0" presId="urn:microsoft.com/office/officeart/2005/8/layout/radial2"/>
    <dgm:cxn modelId="{2FB38DC7-0AD9-1E4F-8D86-A48AC88E4100}" type="presParOf" srcId="{35AB9EB3-1B77-B24F-AD95-842B17A83ED5}" destId="{FB90442A-0F16-0244-B2BB-01E7F206EABD}" srcOrd="0" destOrd="0" presId="urn:microsoft.com/office/officeart/2005/8/layout/radial2"/>
    <dgm:cxn modelId="{CEC0A567-C466-134F-94BB-7B6B0F909EC8}" type="presParOf" srcId="{35AB9EB3-1B77-B24F-AD95-842B17A83ED5}" destId="{DADDCE48-9715-BB42-AB7D-AAE6120BF305}" srcOrd="1" destOrd="0" presId="urn:microsoft.com/office/officeart/2005/8/layout/radial2"/>
    <dgm:cxn modelId="{E98215F0-C1AC-E54E-9C1E-C858EDEBA52C}" type="presParOf" srcId="{616E01F5-3CE9-6446-8D51-F115217CCD80}" destId="{26E4C3DE-DAEA-5E48-AE09-8C62D5714E01}" srcOrd="9" destOrd="0" presId="urn:microsoft.com/office/officeart/2005/8/layout/radial2"/>
    <dgm:cxn modelId="{F3125F45-C325-D94A-A15E-41ABB0FED354}" type="presParOf" srcId="{616E01F5-3CE9-6446-8D51-F115217CCD80}" destId="{E807BFEF-8F1E-9F4E-9139-38937BF1EA53}" srcOrd="10" destOrd="0" presId="urn:microsoft.com/office/officeart/2005/8/layout/radial2"/>
    <dgm:cxn modelId="{C192CC1B-7989-E949-B246-E75A79F6D432}" type="presParOf" srcId="{E807BFEF-8F1E-9F4E-9139-38937BF1EA53}" destId="{748BCFE3-4775-1B4C-A16F-10C410800AA5}" srcOrd="0" destOrd="0" presId="urn:microsoft.com/office/officeart/2005/8/layout/radial2"/>
    <dgm:cxn modelId="{F55DF555-5665-D548-965B-732175C72221}" type="presParOf" srcId="{E807BFEF-8F1E-9F4E-9139-38937BF1EA53}" destId="{129B3F2C-C91B-C84C-B044-F7FC8EF0D7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3F9DD-3FA0-1F44-AC26-F130333215D1}">
      <dsp:nvSpPr>
        <dsp:cNvPr id="0" name=""/>
        <dsp:cNvSpPr/>
      </dsp:nvSpPr>
      <dsp:spPr>
        <a:xfrm rot="16200000">
          <a:off x="-2353933" y="3139950"/>
          <a:ext cx="5360782" cy="65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5836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Ashodaya- </a:t>
          </a:r>
          <a:r>
            <a:rPr lang="en-US" sz="3600" i="1" kern="1200" dirty="0"/>
            <a:t>Dawn of </a:t>
          </a:r>
          <a:r>
            <a:rPr lang="en-US" sz="3600" i="1" kern="1200" dirty="0" smtClean="0"/>
            <a:t>Hope</a:t>
          </a:r>
          <a:endParaRPr lang="en-US" sz="3600" i="1" kern="1200" dirty="0"/>
        </a:p>
      </dsp:txBody>
      <dsp:txXfrm>
        <a:off x="-2353933" y="3139950"/>
        <a:ext cx="5360782" cy="652915"/>
      </dsp:txXfrm>
    </dsp:sp>
    <dsp:sp modelId="{A65983A8-11CA-0E4B-853A-5A8EC0D5F0D6}">
      <dsp:nvSpPr>
        <dsp:cNvPr id="0" name=""/>
        <dsp:cNvSpPr/>
      </dsp:nvSpPr>
      <dsp:spPr>
        <a:xfrm>
          <a:off x="969245" y="298458"/>
          <a:ext cx="3157151" cy="58483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575836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for, of, by’ </a:t>
          </a:r>
          <a:r>
            <a:rPr lang="en-US" sz="1700" b="0" u="none" kern="1200" dirty="0" smtClean="0"/>
            <a:t>female, male   and trans sex workers</a:t>
          </a:r>
          <a:endParaRPr lang="en-US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Initiated in 2005, governed democratically by elected </a:t>
          </a:r>
          <a:r>
            <a:rPr lang="en-US" sz="1700" b="0" kern="1200" dirty="0"/>
            <a:t>board of directors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/>
            <a:t>7000 members across 4 districts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/>
            <a:t>Proven leadership in </a:t>
          </a:r>
          <a:r>
            <a:rPr lang="en-US" sz="1700" b="0" u="none" kern="1200" dirty="0"/>
            <a:t>integrated health program </a:t>
          </a:r>
          <a:r>
            <a:rPr lang="en-US" sz="1700" b="0" kern="1200" dirty="0"/>
            <a:t>(HIV/STI, SRH, TB)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/>
            <a:t>Diversified to other social development  programs including banking, social security, etc.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/>
            <a:t>Well recognized and acclaimed for Community-led academy, </a:t>
          </a:r>
          <a:r>
            <a:rPr lang="en-US" sz="1700" b="0" u="sng" kern="1200" dirty="0"/>
            <a:t>Ashodaya Academy</a:t>
          </a:r>
          <a:r>
            <a:rPr lang="en-US" sz="1700" b="0" kern="1200" dirty="0"/>
            <a:t>, conducting community based research and capacity building</a:t>
          </a:r>
        </a:p>
      </dsp:txBody>
      <dsp:txXfrm>
        <a:off x="969245" y="298458"/>
        <a:ext cx="3157151" cy="5848335"/>
      </dsp:txXfrm>
    </dsp:sp>
    <dsp:sp modelId="{1AAE6B93-893E-8844-83F9-8BC50A630D1F}">
      <dsp:nvSpPr>
        <dsp:cNvPr id="0" name=""/>
        <dsp:cNvSpPr/>
      </dsp:nvSpPr>
      <dsp:spPr>
        <a:xfrm>
          <a:off x="0" y="0"/>
          <a:ext cx="1112607" cy="9312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4F146E-5E92-EE40-91E5-6B683D3D5DF5}">
      <dsp:nvSpPr>
        <dsp:cNvPr id="0" name=""/>
        <dsp:cNvSpPr/>
      </dsp:nvSpPr>
      <dsp:spPr>
        <a:xfrm rot="16200000">
          <a:off x="2658154" y="2813790"/>
          <a:ext cx="4794503" cy="65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5836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Durbar- </a:t>
          </a:r>
          <a:r>
            <a:rPr lang="en-US" sz="3200" i="1" kern="1200" dirty="0"/>
            <a:t>The Unstoppable</a:t>
          </a:r>
        </a:p>
      </dsp:txBody>
      <dsp:txXfrm>
        <a:off x="2658154" y="2813790"/>
        <a:ext cx="4794503" cy="652915"/>
      </dsp:txXfrm>
    </dsp:sp>
    <dsp:sp modelId="{7C2DA1A5-5CBB-454E-A34D-64AC12E6603E}">
      <dsp:nvSpPr>
        <dsp:cNvPr id="0" name=""/>
        <dsp:cNvSpPr/>
      </dsp:nvSpPr>
      <dsp:spPr>
        <a:xfrm>
          <a:off x="5409378" y="401724"/>
          <a:ext cx="3252213" cy="564418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575836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        Organization of </a:t>
          </a:r>
          <a:r>
            <a:rPr lang="en-US" sz="1600" b="0" u="sng" kern="1200" dirty="0" smtClean="0"/>
            <a:t>60,000 SWs</a:t>
          </a:r>
          <a:r>
            <a:rPr lang="en-US" sz="1600" b="0" kern="1200" dirty="0" smtClean="0"/>
            <a:t> initiated in 1995 expanding all over West Bengal including Kolkata city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Democratically governed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Actively active in addressing underlying reasons of poverty, discrimination, alienation from the mainstream society as well as provide </a:t>
          </a:r>
          <a:r>
            <a:rPr lang="en-US" sz="1600" b="0" u="none" kern="1200" dirty="0" smtClean="0"/>
            <a:t>holistic healthcare </a:t>
          </a:r>
          <a:r>
            <a:rPr lang="en-US" sz="1600" b="0" kern="1200" dirty="0" smtClean="0"/>
            <a:t>to its members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Runs 49 clinics with &gt;500 staff (80% are sex workers)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Runs </a:t>
          </a:r>
          <a:r>
            <a:rPr lang="en-US" sz="1600" b="0" kern="1200" dirty="0"/>
            <a:t>the </a:t>
          </a:r>
          <a:r>
            <a:rPr lang="en-US" sz="1600" b="0" u="sng" kern="1200" dirty="0"/>
            <a:t>largest co-operative bank for SWs in Asia called Usha Co-</a:t>
          </a:r>
          <a:r>
            <a:rPr lang="en-US" sz="1600" b="0" u="sng" kern="1200" dirty="0" smtClean="0"/>
            <a:t>operative</a:t>
          </a:r>
          <a:r>
            <a:rPr lang="en-US" sz="1600" b="0" kern="1200" dirty="0" smtClean="0"/>
            <a:t>, 40 educational centers, children hostels etc.  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Has remained one of the best practices for HIV intervention globally</a:t>
          </a:r>
        </a:p>
      </dsp:txBody>
      <dsp:txXfrm>
        <a:off x="5409378" y="401724"/>
        <a:ext cx="3252213" cy="5644185"/>
      </dsp:txXfrm>
    </dsp:sp>
    <dsp:sp modelId="{B1F52598-05FF-A34E-9624-1030D7823488}">
      <dsp:nvSpPr>
        <dsp:cNvPr id="0" name=""/>
        <dsp:cNvSpPr/>
      </dsp:nvSpPr>
      <dsp:spPr>
        <a:xfrm>
          <a:off x="4770278" y="75423"/>
          <a:ext cx="1223172" cy="9172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56529-3696-6943-AB4F-D4A381A1A2D6}">
      <dsp:nvSpPr>
        <dsp:cNvPr id="0" name=""/>
        <dsp:cNvSpPr/>
      </dsp:nvSpPr>
      <dsp:spPr>
        <a:xfrm>
          <a:off x="0" y="143576"/>
          <a:ext cx="6422847" cy="76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2012-13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WHO initiated discussion on PrEP</a:t>
          </a:r>
        </a:p>
      </dsp:txBody>
      <dsp:txXfrm>
        <a:off x="22365" y="165941"/>
        <a:ext cx="5182869" cy="718883"/>
      </dsp:txXfrm>
    </dsp:sp>
    <dsp:sp modelId="{D52EB38B-7FF2-654D-8446-8309D2668ACB}">
      <dsp:nvSpPr>
        <dsp:cNvPr id="0" name=""/>
        <dsp:cNvSpPr/>
      </dsp:nvSpPr>
      <dsp:spPr>
        <a:xfrm>
          <a:off x="283217" y="853710"/>
          <a:ext cx="7055112" cy="1635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2013-14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/>
            <a:t>Discussion with WHO and BMGF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/>
            <a:t>Community Consultation and Preparedness</a:t>
          </a:r>
          <a:endParaRPr lang="en-GB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Expressed concern but  willingness to explore and assess feasibility of PrEP</a:t>
          </a:r>
          <a:endParaRPr lang="en-GB" sz="2000" b="1" kern="1200" dirty="0"/>
        </a:p>
      </dsp:txBody>
      <dsp:txXfrm>
        <a:off x="331109" y="901602"/>
        <a:ext cx="5682252" cy="1539367"/>
      </dsp:txXfrm>
    </dsp:sp>
    <dsp:sp modelId="{3BF8CB03-7B0F-114A-8A80-CCFD5A7D6F5E}">
      <dsp:nvSpPr>
        <dsp:cNvPr id="0" name=""/>
        <dsp:cNvSpPr/>
      </dsp:nvSpPr>
      <dsp:spPr>
        <a:xfrm>
          <a:off x="718335" y="2469484"/>
          <a:ext cx="6422847" cy="1427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2015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Feasibility Study 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/>
            <a:t>Preparation for Demonstration project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/>
            <a:t>Approval </a:t>
          </a:r>
          <a:endParaRPr lang="en-GB" sz="2000" b="1" kern="1200" dirty="0"/>
        </a:p>
      </dsp:txBody>
      <dsp:txXfrm>
        <a:off x="760137" y="2511286"/>
        <a:ext cx="5176616" cy="1343621"/>
      </dsp:txXfrm>
    </dsp:sp>
    <dsp:sp modelId="{E710A4B5-D1FB-C545-BD2B-9BED53337C76}">
      <dsp:nvSpPr>
        <dsp:cNvPr id="0" name=""/>
        <dsp:cNvSpPr/>
      </dsp:nvSpPr>
      <dsp:spPr>
        <a:xfrm>
          <a:off x="1015105" y="3877264"/>
          <a:ext cx="6422847" cy="105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2016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/>
            <a:t>Demonstration Project started </a:t>
          </a:r>
          <a:endParaRPr lang="en-GB" sz="2000" b="1" kern="1200" dirty="0"/>
        </a:p>
      </dsp:txBody>
      <dsp:txXfrm>
        <a:off x="1045881" y="3908040"/>
        <a:ext cx="5198668" cy="989215"/>
      </dsp:txXfrm>
    </dsp:sp>
    <dsp:sp modelId="{7F1724E5-6D91-8B4D-AA14-07C84D41200A}">
      <dsp:nvSpPr>
        <dsp:cNvPr id="0" name=""/>
        <dsp:cNvSpPr/>
      </dsp:nvSpPr>
      <dsp:spPr>
        <a:xfrm>
          <a:off x="1451122" y="4939993"/>
          <a:ext cx="6422847" cy="75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2018</a:t>
          </a:r>
          <a:endParaRPr lang="en-GB" sz="1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/>
            <a:t>Demonstration Project Finishes </a:t>
          </a:r>
          <a:endParaRPr lang="en-GB" sz="2000" b="1" kern="1200" dirty="0"/>
        </a:p>
      </dsp:txBody>
      <dsp:txXfrm>
        <a:off x="1473254" y="4962125"/>
        <a:ext cx="5215956" cy="711395"/>
      </dsp:txXfrm>
    </dsp:sp>
    <dsp:sp modelId="{4C1E17F1-AC03-B848-A662-30C0F2227833}">
      <dsp:nvSpPr>
        <dsp:cNvPr id="0" name=""/>
        <dsp:cNvSpPr/>
      </dsp:nvSpPr>
      <dsp:spPr>
        <a:xfrm>
          <a:off x="5739848" y="767643"/>
          <a:ext cx="682998" cy="6829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893523" y="767643"/>
        <a:ext cx="375648" cy="513956"/>
      </dsp:txXfrm>
    </dsp:sp>
    <dsp:sp modelId="{7812EA97-C1BC-2D44-9B0C-75CA3634BA53}">
      <dsp:nvSpPr>
        <dsp:cNvPr id="0" name=""/>
        <dsp:cNvSpPr/>
      </dsp:nvSpPr>
      <dsp:spPr>
        <a:xfrm>
          <a:off x="6219476" y="1964351"/>
          <a:ext cx="682998" cy="6829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373151" y="1964351"/>
        <a:ext cx="375648" cy="513956"/>
      </dsp:txXfrm>
    </dsp:sp>
    <dsp:sp modelId="{887D5FE2-8289-9C4E-B8AC-1CDB9B524BF5}">
      <dsp:nvSpPr>
        <dsp:cNvPr id="0" name=""/>
        <dsp:cNvSpPr/>
      </dsp:nvSpPr>
      <dsp:spPr>
        <a:xfrm>
          <a:off x="6699104" y="3143545"/>
          <a:ext cx="682998" cy="6829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852779" y="3143545"/>
        <a:ext cx="375648" cy="513956"/>
      </dsp:txXfrm>
    </dsp:sp>
    <dsp:sp modelId="{F13526F1-CDD3-B046-8683-DC6C994DCF10}">
      <dsp:nvSpPr>
        <dsp:cNvPr id="0" name=""/>
        <dsp:cNvSpPr/>
      </dsp:nvSpPr>
      <dsp:spPr>
        <a:xfrm>
          <a:off x="7178733" y="4351927"/>
          <a:ext cx="682998" cy="6829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332408" y="4351927"/>
        <a:ext cx="375648" cy="513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81E5-A5A6-7F49-AF5D-18CB035C5BBB}">
      <dsp:nvSpPr>
        <dsp:cNvPr id="0" name=""/>
        <dsp:cNvSpPr/>
      </dsp:nvSpPr>
      <dsp:spPr>
        <a:xfrm>
          <a:off x="2064837" y="2002302"/>
          <a:ext cx="1431007" cy="14310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Ingredients of Community-led PrEP</a:t>
          </a:r>
        </a:p>
      </dsp:txBody>
      <dsp:txXfrm>
        <a:off x="2274403" y="2211868"/>
        <a:ext cx="1011875" cy="1011875"/>
      </dsp:txXfrm>
    </dsp:sp>
    <dsp:sp modelId="{F92D1B94-E167-424C-B223-B59E6719E085}">
      <dsp:nvSpPr>
        <dsp:cNvPr id="0" name=""/>
        <dsp:cNvSpPr/>
      </dsp:nvSpPr>
      <dsp:spPr>
        <a:xfrm rot="10742939">
          <a:off x="680063" y="2537888"/>
          <a:ext cx="1308799" cy="4078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45EAB8-B9FC-ED4B-BE40-9512F253EFA2}">
      <dsp:nvSpPr>
        <dsp:cNvPr id="0" name=""/>
        <dsp:cNvSpPr/>
      </dsp:nvSpPr>
      <dsp:spPr>
        <a:xfrm>
          <a:off x="425" y="2208886"/>
          <a:ext cx="1359456" cy="108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Governance</a:t>
          </a:r>
        </a:p>
      </dsp:txBody>
      <dsp:txXfrm>
        <a:off x="32279" y="2240740"/>
        <a:ext cx="1295748" cy="1023857"/>
      </dsp:txXfrm>
    </dsp:sp>
    <dsp:sp modelId="{2AC39A7E-7039-4741-978D-F6B8EDA35A79}">
      <dsp:nvSpPr>
        <dsp:cNvPr id="0" name=""/>
        <dsp:cNvSpPr/>
      </dsp:nvSpPr>
      <dsp:spPr>
        <a:xfrm rot="13459170">
          <a:off x="1112412" y="1512710"/>
          <a:ext cx="1285368" cy="4078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485A2F-769E-5747-B202-E2279509BD39}">
      <dsp:nvSpPr>
        <dsp:cNvPr id="0" name=""/>
        <dsp:cNvSpPr/>
      </dsp:nvSpPr>
      <dsp:spPr>
        <a:xfrm>
          <a:off x="615556" y="723829"/>
          <a:ext cx="1359456" cy="108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Determining the design</a:t>
          </a:r>
        </a:p>
      </dsp:txBody>
      <dsp:txXfrm>
        <a:off x="647410" y="755683"/>
        <a:ext cx="1295748" cy="1023857"/>
      </dsp:txXfrm>
    </dsp:sp>
    <dsp:sp modelId="{60515D87-B735-8642-AF69-A46EC22339FB}">
      <dsp:nvSpPr>
        <dsp:cNvPr id="0" name=""/>
        <dsp:cNvSpPr/>
      </dsp:nvSpPr>
      <dsp:spPr>
        <a:xfrm rot="16200000">
          <a:off x="2142551" y="1086353"/>
          <a:ext cx="1275580" cy="4078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FFD794-DD22-C744-A3E2-96C1C73C1149}">
      <dsp:nvSpPr>
        <dsp:cNvPr id="0" name=""/>
        <dsp:cNvSpPr/>
      </dsp:nvSpPr>
      <dsp:spPr>
        <a:xfrm>
          <a:off x="2100613" y="108698"/>
          <a:ext cx="1359456" cy="108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Delivery</a:t>
          </a:r>
        </a:p>
      </dsp:txBody>
      <dsp:txXfrm>
        <a:off x="2132467" y="140552"/>
        <a:ext cx="1295748" cy="1023857"/>
      </dsp:txXfrm>
    </dsp:sp>
    <dsp:sp modelId="{56B1FF19-FD7D-B647-84F0-2BB6B59ABCAA}">
      <dsp:nvSpPr>
        <dsp:cNvPr id="0" name=""/>
        <dsp:cNvSpPr/>
      </dsp:nvSpPr>
      <dsp:spPr>
        <a:xfrm rot="18940830">
          <a:off x="3162902" y="1512710"/>
          <a:ext cx="1285368" cy="4078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FE52A0-F294-8446-8E45-2A7B69CFF2B7}">
      <dsp:nvSpPr>
        <dsp:cNvPr id="0" name=""/>
        <dsp:cNvSpPr/>
      </dsp:nvSpPr>
      <dsp:spPr>
        <a:xfrm>
          <a:off x="3585669" y="723829"/>
          <a:ext cx="1359456" cy="108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Monitoring and Quality Control</a:t>
          </a:r>
        </a:p>
      </dsp:txBody>
      <dsp:txXfrm>
        <a:off x="3617523" y="755683"/>
        <a:ext cx="1295748" cy="1023857"/>
      </dsp:txXfrm>
    </dsp:sp>
    <dsp:sp modelId="{8AA3D538-3ECA-A445-84CD-ED1AF1F4F3C2}">
      <dsp:nvSpPr>
        <dsp:cNvPr id="0" name=""/>
        <dsp:cNvSpPr/>
      </dsp:nvSpPr>
      <dsp:spPr>
        <a:xfrm rot="57061">
          <a:off x="3571819" y="2537888"/>
          <a:ext cx="1308799" cy="4078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AC30BF-4FCF-F442-B3ED-91F82CFFA2E8}">
      <dsp:nvSpPr>
        <dsp:cNvPr id="0" name=""/>
        <dsp:cNvSpPr/>
      </dsp:nvSpPr>
      <dsp:spPr>
        <a:xfrm>
          <a:off x="4200800" y="2208886"/>
          <a:ext cx="1359456" cy="108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Accountability</a:t>
          </a:r>
        </a:p>
      </dsp:txBody>
      <dsp:txXfrm>
        <a:off x="4232654" y="2240740"/>
        <a:ext cx="1295748" cy="1023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FAE53-EA04-8C46-B633-FAB4C7152D77}">
      <dsp:nvSpPr>
        <dsp:cNvPr id="0" name=""/>
        <dsp:cNvSpPr/>
      </dsp:nvSpPr>
      <dsp:spPr>
        <a:xfrm>
          <a:off x="0" y="57911"/>
          <a:ext cx="5126736" cy="512673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39506-6BC3-9148-95F3-895C6C61D040}">
      <dsp:nvSpPr>
        <dsp:cNvPr id="0" name=""/>
        <dsp:cNvSpPr/>
      </dsp:nvSpPr>
      <dsp:spPr>
        <a:xfrm>
          <a:off x="2563368" y="57911"/>
          <a:ext cx="5981191" cy="5126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Socio-demographic, reproductive</a:t>
          </a:r>
          <a:endParaRPr lang="en-GB" sz="2800" kern="1200" dirty="0"/>
        </a:p>
      </dsp:txBody>
      <dsp:txXfrm>
        <a:off x="2563368" y="57911"/>
        <a:ext cx="2990595" cy="1538024"/>
      </dsp:txXfrm>
    </dsp:sp>
    <dsp:sp modelId="{B5E8B50D-81BD-6440-9B76-9822DC33A9BB}">
      <dsp:nvSpPr>
        <dsp:cNvPr id="0" name=""/>
        <dsp:cNvSpPr/>
      </dsp:nvSpPr>
      <dsp:spPr>
        <a:xfrm>
          <a:off x="897180" y="1595936"/>
          <a:ext cx="3332375" cy="33323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2F0F2-76DE-3846-9D27-48BFB4284FAB}">
      <dsp:nvSpPr>
        <dsp:cNvPr id="0" name=""/>
        <dsp:cNvSpPr/>
      </dsp:nvSpPr>
      <dsp:spPr>
        <a:xfrm>
          <a:off x="2563368" y="1595936"/>
          <a:ext cx="5981191" cy="333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Sex-work characteristics</a:t>
          </a:r>
        </a:p>
      </dsp:txBody>
      <dsp:txXfrm>
        <a:off x="2563368" y="1595936"/>
        <a:ext cx="2990595" cy="1538019"/>
      </dsp:txXfrm>
    </dsp:sp>
    <dsp:sp modelId="{5BF04AF9-E39D-D84B-8C03-8E6C91814279}">
      <dsp:nvSpPr>
        <dsp:cNvPr id="0" name=""/>
        <dsp:cNvSpPr/>
      </dsp:nvSpPr>
      <dsp:spPr>
        <a:xfrm>
          <a:off x="1794358" y="3133955"/>
          <a:ext cx="1538019" cy="153801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0C81D-5661-FA4D-A1EC-3FAC2FFE1378}">
      <dsp:nvSpPr>
        <dsp:cNvPr id="0" name=""/>
        <dsp:cNvSpPr/>
      </dsp:nvSpPr>
      <dsp:spPr>
        <a:xfrm>
          <a:off x="2563368" y="3133955"/>
          <a:ext cx="5981191" cy="15380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Risk perception</a:t>
          </a:r>
        </a:p>
      </dsp:txBody>
      <dsp:txXfrm>
        <a:off x="2563368" y="3133955"/>
        <a:ext cx="2990595" cy="1538019"/>
      </dsp:txXfrm>
    </dsp:sp>
    <dsp:sp modelId="{2CEE3DA1-64F2-D94D-8C10-C98A7946C137}">
      <dsp:nvSpPr>
        <dsp:cNvPr id="0" name=""/>
        <dsp:cNvSpPr/>
      </dsp:nvSpPr>
      <dsp:spPr>
        <a:xfrm>
          <a:off x="5553964" y="57911"/>
          <a:ext cx="2990595" cy="15380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Age: Median 35 (18-48). 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Literate: : 268 (41.42%)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Regular partner: 559 (86.4%)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Median monthly income: Rs.5400 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# of children: 2 (0 </a:t>
          </a:r>
          <a:r>
            <a:rPr lang="en-GB" sz="1400" kern="1200"/>
            <a:t>–</a:t>
          </a:r>
          <a:r>
            <a:rPr lang="en-US" sz="1400" kern="1200"/>
            <a:t> 6)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# using contraception: 617</a:t>
          </a:r>
          <a:endParaRPr lang="en-GB" sz="1400" kern="1200"/>
        </a:p>
      </dsp:txBody>
      <dsp:txXfrm>
        <a:off x="5553964" y="57911"/>
        <a:ext cx="2990595" cy="1538024"/>
      </dsp:txXfrm>
    </dsp:sp>
    <dsp:sp modelId="{BAD67A44-7235-6E45-A837-ABEFABD96697}">
      <dsp:nvSpPr>
        <dsp:cNvPr id="0" name=""/>
        <dsp:cNvSpPr/>
      </dsp:nvSpPr>
      <dsp:spPr>
        <a:xfrm>
          <a:off x="5553964" y="1595936"/>
          <a:ext cx="2990595" cy="15380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Age of entry: 28 (15-44)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/>
            <a:t>Avg</a:t>
          </a:r>
          <a:r>
            <a:rPr lang="en-GB" sz="1400" kern="1200" dirty="0"/>
            <a:t> of years in sex-work: 6 (1-30)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Place of sex-work: Urban/Rural</a:t>
          </a:r>
        </a:p>
      </dsp:txBody>
      <dsp:txXfrm>
        <a:off x="5553964" y="1595936"/>
        <a:ext cx="2990595" cy="1538019"/>
      </dsp:txXfrm>
    </dsp:sp>
    <dsp:sp modelId="{01315442-DF97-2A48-979C-0E9039BCAEF8}">
      <dsp:nvSpPr>
        <dsp:cNvPr id="0" name=""/>
        <dsp:cNvSpPr/>
      </dsp:nvSpPr>
      <dsp:spPr>
        <a:xfrm>
          <a:off x="5553964" y="3133955"/>
          <a:ext cx="2990595" cy="15380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Participants were 3.72 times more likely to feel at high risk at baseline when compared to exit visit (p&lt;0.0001)</a:t>
          </a:r>
        </a:p>
      </dsp:txBody>
      <dsp:txXfrm>
        <a:off x="5553964" y="3133955"/>
        <a:ext cx="2990595" cy="1538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709BD-B665-EE48-AF2D-A08D53767EA1}">
      <dsp:nvSpPr>
        <dsp:cNvPr id="0" name=""/>
        <dsp:cNvSpPr/>
      </dsp:nvSpPr>
      <dsp:spPr>
        <a:xfrm>
          <a:off x="2616309" y="-5814"/>
          <a:ext cx="2062286" cy="173713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1"/>
              </a:solidFill>
            </a:rPr>
            <a:t> </a:t>
          </a:r>
        </a:p>
      </dsp:txBody>
      <dsp:txXfrm>
        <a:off x="3131881" y="862751"/>
        <a:ext cx="1031143" cy="868565"/>
      </dsp:txXfrm>
    </dsp:sp>
    <dsp:sp modelId="{0B9FEBA7-AAF0-FE4A-AD78-A3BF1121FA9E}">
      <dsp:nvSpPr>
        <dsp:cNvPr id="0" name=""/>
        <dsp:cNvSpPr/>
      </dsp:nvSpPr>
      <dsp:spPr>
        <a:xfrm>
          <a:off x="1636702" y="1719687"/>
          <a:ext cx="1977741" cy="1713873"/>
        </a:xfrm>
        <a:prstGeom prst="triangl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b="1" kern="1200" dirty="0">
            <a:solidFill>
              <a:schemeClr val="tx1"/>
            </a:solidFill>
          </a:endParaRPr>
        </a:p>
      </dsp:txBody>
      <dsp:txXfrm>
        <a:off x="2131137" y="2576624"/>
        <a:ext cx="988871" cy="856936"/>
      </dsp:txXfrm>
    </dsp:sp>
    <dsp:sp modelId="{82D9AEBC-6585-E343-9E9C-731B408F3FB0}">
      <dsp:nvSpPr>
        <dsp:cNvPr id="0" name=""/>
        <dsp:cNvSpPr/>
      </dsp:nvSpPr>
      <dsp:spPr>
        <a:xfrm rot="10800000">
          <a:off x="2625564" y="1738399"/>
          <a:ext cx="2012276" cy="1689347"/>
        </a:xfrm>
        <a:prstGeom prst="triangl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</a:endParaRP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tx1"/>
            </a:solidFill>
          </a:endParaRPr>
        </a:p>
      </dsp:txBody>
      <dsp:txXfrm rot="10800000">
        <a:off x="3128633" y="1738399"/>
        <a:ext cx="1006138" cy="844673"/>
      </dsp:txXfrm>
    </dsp:sp>
    <dsp:sp modelId="{40956D8A-D9D8-004D-8690-E92F29B45A99}">
      <dsp:nvSpPr>
        <dsp:cNvPr id="0" name=""/>
        <dsp:cNvSpPr/>
      </dsp:nvSpPr>
      <dsp:spPr>
        <a:xfrm>
          <a:off x="3642988" y="1717476"/>
          <a:ext cx="2060504" cy="1713873"/>
        </a:xfrm>
        <a:prstGeom prst="triangl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  </a:t>
          </a:r>
          <a:endParaRPr lang="en-US" sz="3900" kern="1200" dirty="0"/>
        </a:p>
      </dsp:txBody>
      <dsp:txXfrm>
        <a:off x="4158114" y="2574413"/>
        <a:ext cx="1030252" cy="856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24A98-FA0C-A042-8D2E-71B31A9114F4}">
      <dsp:nvSpPr>
        <dsp:cNvPr id="0" name=""/>
        <dsp:cNvSpPr/>
      </dsp:nvSpPr>
      <dsp:spPr>
        <a:xfrm>
          <a:off x="1742163" y="300785"/>
          <a:ext cx="2282690" cy="228269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076A5-0346-464F-95A9-112C52BFEBF2}">
      <dsp:nvSpPr>
        <dsp:cNvPr id="0" name=""/>
        <dsp:cNvSpPr/>
      </dsp:nvSpPr>
      <dsp:spPr>
        <a:xfrm>
          <a:off x="1740561" y="241035"/>
          <a:ext cx="2282690" cy="2282690"/>
        </a:xfrm>
        <a:prstGeom prst="blockArc">
          <a:avLst>
            <a:gd name="adj1" fmla="val 5268489"/>
            <a:gd name="adj2" fmla="val 10615668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5274-565B-4541-9E05-F2F4C53BFFE6}">
      <dsp:nvSpPr>
        <dsp:cNvPr id="0" name=""/>
        <dsp:cNvSpPr/>
      </dsp:nvSpPr>
      <dsp:spPr>
        <a:xfrm>
          <a:off x="1743772" y="240916"/>
          <a:ext cx="2282690" cy="2282690"/>
        </a:xfrm>
        <a:prstGeom prst="blockArc">
          <a:avLst>
            <a:gd name="adj1" fmla="val 184698"/>
            <a:gd name="adj2" fmla="val 5278397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77B42-B6C3-664C-8112-9B046AE1FD8F}">
      <dsp:nvSpPr>
        <dsp:cNvPr id="0" name=""/>
        <dsp:cNvSpPr/>
      </dsp:nvSpPr>
      <dsp:spPr>
        <a:xfrm>
          <a:off x="1742163" y="300785"/>
          <a:ext cx="2282690" cy="2282690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51208-7697-5C4E-B0AB-C6166853C516}">
      <dsp:nvSpPr>
        <dsp:cNvPr id="0" name=""/>
        <dsp:cNvSpPr/>
      </dsp:nvSpPr>
      <dsp:spPr>
        <a:xfrm>
          <a:off x="2415660" y="853364"/>
          <a:ext cx="1050839" cy="10508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Lessons Learnt</a:t>
          </a:r>
        </a:p>
      </dsp:txBody>
      <dsp:txXfrm>
        <a:off x="2569552" y="1007256"/>
        <a:ext cx="743055" cy="743055"/>
      </dsp:txXfrm>
    </dsp:sp>
    <dsp:sp modelId="{AC667846-2267-AE46-8E19-C47DAEF82675}">
      <dsp:nvSpPr>
        <dsp:cNvPr id="0" name=""/>
        <dsp:cNvSpPr/>
      </dsp:nvSpPr>
      <dsp:spPr>
        <a:xfrm>
          <a:off x="2159293" y="-127304"/>
          <a:ext cx="1448430" cy="9091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Multi-disciplinary approach to actively address side-effects</a:t>
          </a:r>
        </a:p>
      </dsp:txBody>
      <dsp:txXfrm>
        <a:off x="2371411" y="5837"/>
        <a:ext cx="1024194" cy="642860"/>
      </dsp:txXfrm>
    </dsp:sp>
    <dsp:sp modelId="{7B213272-950A-854F-8D89-757A323F343E}">
      <dsp:nvSpPr>
        <dsp:cNvPr id="0" name=""/>
        <dsp:cNvSpPr/>
      </dsp:nvSpPr>
      <dsp:spPr>
        <a:xfrm>
          <a:off x="3467264" y="853410"/>
          <a:ext cx="1062217" cy="117744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Stigma over mistakenly identified as HIV+ discourages PrEP</a:t>
          </a:r>
        </a:p>
      </dsp:txBody>
      <dsp:txXfrm>
        <a:off x="3622822" y="1025842"/>
        <a:ext cx="751101" cy="832576"/>
      </dsp:txXfrm>
    </dsp:sp>
    <dsp:sp modelId="{C8428395-54C2-964D-B33A-52D7E05C2F78}">
      <dsp:nvSpPr>
        <dsp:cNvPr id="0" name=""/>
        <dsp:cNvSpPr/>
      </dsp:nvSpPr>
      <dsp:spPr>
        <a:xfrm>
          <a:off x="2238484" y="1958070"/>
          <a:ext cx="1372120" cy="107671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Planned follow-up for structured messaging encourages adherence &amp; retention</a:t>
          </a:r>
          <a:endParaRPr lang="en-US" sz="1050" kern="1200" dirty="0"/>
        </a:p>
      </dsp:txBody>
      <dsp:txXfrm>
        <a:off x="2439426" y="2115751"/>
        <a:ext cx="970236" cy="761354"/>
      </dsp:txXfrm>
    </dsp:sp>
    <dsp:sp modelId="{B731472E-C20A-7D4D-BAB7-A3F1AC903B37}">
      <dsp:nvSpPr>
        <dsp:cNvPr id="0" name=""/>
        <dsp:cNvSpPr/>
      </dsp:nvSpPr>
      <dsp:spPr>
        <a:xfrm>
          <a:off x="1111720" y="853410"/>
          <a:ext cx="1313847" cy="117744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First 3 months crucial for 'client drop-off'. Hence active intervention</a:t>
          </a:r>
        </a:p>
      </dsp:txBody>
      <dsp:txXfrm>
        <a:off x="1304128" y="1025842"/>
        <a:ext cx="929031" cy="832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21217-2074-434C-B290-8849D668297F}">
      <dsp:nvSpPr>
        <dsp:cNvPr id="0" name=""/>
        <dsp:cNvSpPr/>
      </dsp:nvSpPr>
      <dsp:spPr>
        <a:xfrm>
          <a:off x="883446" y="1307467"/>
          <a:ext cx="2392413" cy="239241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Challenges</a:t>
          </a:r>
        </a:p>
      </dsp:txBody>
      <dsp:txXfrm>
        <a:off x="1233807" y="1657828"/>
        <a:ext cx="1691691" cy="1691691"/>
      </dsp:txXfrm>
    </dsp:sp>
    <dsp:sp modelId="{860A4E7B-E6FB-6246-A3FC-0467EBE73C96}">
      <dsp:nvSpPr>
        <dsp:cNvPr id="0" name=""/>
        <dsp:cNvSpPr/>
      </dsp:nvSpPr>
      <dsp:spPr>
        <a:xfrm>
          <a:off x="1481549" y="349214"/>
          <a:ext cx="1196206" cy="1196206"/>
        </a:xfrm>
        <a:prstGeom prst="ellipse">
          <a:avLst/>
        </a:prstGeom>
        <a:solidFill>
          <a:schemeClr val="accent5">
            <a:alpha val="50000"/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Time taken for community consensus generation and preparedness</a:t>
          </a:r>
          <a:endParaRPr lang="en-GB" sz="900" kern="1200" dirty="0"/>
        </a:p>
      </dsp:txBody>
      <dsp:txXfrm>
        <a:off x="1656729" y="524394"/>
        <a:ext cx="845846" cy="845846"/>
      </dsp:txXfrm>
    </dsp:sp>
    <dsp:sp modelId="{E83FBAEF-ADB9-7444-9685-FADA7786BC2B}">
      <dsp:nvSpPr>
        <dsp:cNvPr id="0" name=""/>
        <dsp:cNvSpPr/>
      </dsp:nvSpPr>
      <dsp:spPr>
        <a:xfrm>
          <a:off x="2961733" y="1424630"/>
          <a:ext cx="1196206" cy="1196206"/>
        </a:xfrm>
        <a:prstGeom prst="ellipse">
          <a:avLst/>
        </a:prstGeom>
        <a:solidFill>
          <a:schemeClr val="accent5">
            <a:alpha val="50000"/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Regulatory approvals &amp; drug imports</a:t>
          </a:r>
          <a:endParaRPr lang="en-GB" sz="900" kern="1200" dirty="0"/>
        </a:p>
      </dsp:txBody>
      <dsp:txXfrm>
        <a:off x="3136913" y="1599810"/>
        <a:ext cx="845846" cy="845846"/>
      </dsp:txXfrm>
    </dsp:sp>
    <dsp:sp modelId="{1FC0E592-F1EB-804B-8E25-E2604C192C39}">
      <dsp:nvSpPr>
        <dsp:cNvPr id="0" name=""/>
        <dsp:cNvSpPr/>
      </dsp:nvSpPr>
      <dsp:spPr>
        <a:xfrm>
          <a:off x="2396353" y="3164690"/>
          <a:ext cx="1196206" cy="1196206"/>
        </a:xfrm>
        <a:prstGeom prst="ellipse">
          <a:avLst/>
        </a:prstGeom>
        <a:solidFill>
          <a:schemeClr val="accent5">
            <a:alpha val="50000"/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Working with the existing community systems and ensuring rigor, speed, quality </a:t>
          </a:r>
          <a:endParaRPr lang="en-GB" sz="900" kern="1200" dirty="0"/>
        </a:p>
      </dsp:txBody>
      <dsp:txXfrm>
        <a:off x="2571533" y="3339870"/>
        <a:ext cx="845846" cy="845846"/>
      </dsp:txXfrm>
    </dsp:sp>
    <dsp:sp modelId="{1A4C3E9E-F912-2742-B4CF-5E0F8EB035D5}">
      <dsp:nvSpPr>
        <dsp:cNvPr id="0" name=""/>
        <dsp:cNvSpPr/>
      </dsp:nvSpPr>
      <dsp:spPr>
        <a:xfrm>
          <a:off x="566746" y="3164690"/>
          <a:ext cx="1196206" cy="1196206"/>
        </a:xfrm>
        <a:prstGeom prst="ellipse">
          <a:avLst/>
        </a:prstGeom>
        <a:solidFill>
          <a:schemeClr val="accent5">
            <a:alpha val="50000"/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Ensuring data is reviewed regularly, focus on adherence, condom use, STI, etc.</a:t>
          </a:r>
          <a:endParaRPr lang="en-GB" sz="900" kern="1200" dirty="0"/>
        </a:p>
      </dsp:txBody>
      <dsp:txXfrm>
        <a:off x="741926" y="3339870"/>
        <a:ext cx="845846" cy="845846"/>
      </dsp:txXfrm>
    </dsp:sp>
    <dsp:sp modelId="{127F755D-01F4-7444-9807-BCB5210111A5}">
      <dsp:nvSpPr>
        <dsp:cNvPr id="0" name=""/>
        <dsp:cNvSpPr/>
      </dsp:nvSpPr>
      <dsp:spPr>
        <a:xfrm>
          <a:off x="1366" y="1424630"/>
          <a:ext cx="1196206" cy="1196206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Leads to ground swell in demand </a:t>
          </a:r>
          <a:r>
            <a:rPr lang="en-GB" sz="900" kern="1200" dirty="0"/>
            <a:t>–</a:t>
          </a:r>
          <a:r>
            <a:rPr lang="en-US" sz="900" kern="1200" dirty="0"/>
            <a:t> managing the demand without dampening the spirit</a:t>
          </a:r>
          <a:endParaRPr lang="en-GB" sz="900" kern="1200" dirty="0"/>
        </a:p>
      </dsp:txBody>
      <dsp:txXfrm>
        <a:off x="176546" y="1599810"/>
        <a:ext cx="845846" cy="8458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00FD5-2CBC-BA4B-945C-030126D16A18}">
      <dsp:nvSpPr>
        <dsp:cNvPr id="0" name=""/>
        <dsp:cNvSpPr/>
      </dsp:nvSpPr>
      <dsp:spPr>
        <a:xfrm>
          <a:off x="0" y="733172"/>
          <a:ext cx="4077881" cy="45945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Community led process </a:t>
          </a:r>
          <a:r>
            <a:rPr lang="en-US" sz="900" kern="1200" dirty="0"/>
            <a:t>could be time intensive but has </a:t>
          </a:r>
          <a:r>
            <a:rPr lang="en-US" sz="900" b="1" kern="1200" dirty="0"/>
            <a:t>assured results</a:t>
          </a:r>
          <a:endParaRPr lang="en-GB" sz="900" b="1" kern="1200" dirty="0"/>
        </a:p>
      </dsp:txBody>
      <dsp:txXfrm>
        <a:off x="1274337" y="962902"/>
        <a:ext cx="1529205" cy="459458"/>
      </dsp:txXfrm>
    </dsp:sp>
    <dsp:sp modelId="{3ED3AD39-2CFF-4242-A431-A3AB28D9FCEF}">
      <dsp:nvSpPr>
        <dsp:cNvPr id="0" name=""/>
        <dsp:cNvSpPr/>
      </dsp:nvSpPr>
      <dsp:spPr>
        <a:xfrm>
          <a:off x="369705" y="1389431"/>
          <a:ext cx="3338469" cy="3937497"/>
        </a:xfrm>
        <a:prstGeom prst="ellips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Integration with existing prevention program </a:t>
          </a:r>
          <a:r>
            <a:rPr lang="en-US" sz="900" kern="1200" dirty="0"/>
            <a:t>that includes outreach plan and PE responsibilities</a:t>
          </a:r>
          <a:endParaRPr lang="en-GB" sz="900" kern="1200" dirty="0"/>
        </a:p>
      </dsp:txBody>
      <dsp:txXfrm>
        <a:off x="1319083" y="1615837"/>
        <a:ext cx="1439714" cy="452812"/>
      </dsp:txXfrm>
    </dsp:sp>
    <dsp:sp modelId="{76CD4B83-1FCF-8B48-9E1E-DEAC1DD23841}">
      <dsp:nvSpPr>
        <dsp:cNvPr id="0" name=""/>
        <dsp:cNvSpPr/>
      </dsp:nvSpPr>
      <dsp:spPr>
        <a:xfrm>
          <a:off x="566409" y="2133423"/>
          <a:ext cx="2961218" cy="3166857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Ongoing community preparedness</a:t>
          </a:r>
          <a:r>
            <a:rPr lang="en-US" sz="900" kern="1200" dirty="0"/>
            <a:t> for both ART &amp; PrEP </a:t>
          </a:r>
          <a:endParaRPr lang="en-GB" sz="900" kern="1200" dirty="0"/>
        </a:p>
      </dsp:txBody>
      <dsp:txXfrm>
        <a:off x="1280803" y="2351936"/>
        <a:ext cx="1532430" cy="437026"/>
      </dsp:txXfrm>
    </dsp:sp>
    <dsp:sp modelId="{6B86E678-6567-8C43-95DB-EE8A7D1798DD}">
      <dsp:nvSpPr>
        <dsp:cNvPr id="0" name=""/>
        <dsp:cNvSpPr/>
      </dsp:nvSpPr>
      <dsp:spPr>
        <a:xfrm>
          <a:off x="751564" y="2752144"/>
          <a:ext cx="2573764" cy="2490510"/>
        </a:xfrm>
        <a:prstGeom prst="ellips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Context </a:t>
          </a:r>
          <a:r>
            <a:rPr lang="en-US" sz="900" b="1" kern="1200" dirty="0"/>
            <a:t>specific delivery </a:t>
          </a:r>
          <a:r>
            <a:rPr lang="en-US" sz="900" kern="1200" dirty="0"/>
            <a:t>&amp; </a:t>
          </a:r>
          <a:r>
            <a:rPr lang="en-US" sz="900" b="1" kern="1200" dirty="0"/>
            <a:t>individualized intake</a:t>
          </a:r>
          <a:r>
            <a:rPr lang="en-US" sz="900" kern="1200" dirty="0"/>
            <a:t> can minimize hurdles &amp; </a:t>
          </a:r>
          <a:r>
            <a:rPr lang="en-US" sz="900" kern="1200" dirty="0" err="1"/>
            <a:t>maximise</a:t>
          </a:r>
          <a:r>
            <a:rPr lang="en-US" sz="900" kern="1200" dirty="0"/>
            <a:t> adherence </a:t>
          </a:r>
          <a:endParaRPr lang="en-GB" sz="900" kern="1200" dirty="0"/>
        </a:p>
      </dsp:txBody>
      <dsp:txXfrm>
        <a:off x="1343530" y="2976290"/>
        <a:ext cx="1389832" cy="448291"/>
      </dsp:txXfrm>
    </dsp:sp>
    <dsp:sp modelId="{ADBFFB9D-2CE2-A24D-9EDF-6E23EC08B18C}">
      <dsp:nvSpPr>
        <dsp:cNvPr id="0" name=""/>
        <dsp:cNvSpPr/>
      </dsp:nvSpPr>
      <dsp:spPr>
        <a:xfrm>
          <a:off x="1181443" y="3693245"/>
          <a:ext cx="1714993" cy="1573295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Maintaining </a:t>
          </a:r>
          <a:r>
            <a:rPr lang="en-US" sz="1400" b="1" kern="1200" dirty="0"/>
            <a:t>community cohesion</a:t>
          </a:r>
          <a:endParaRPr lang="en-GB" sz="1400" b="1" kern="1200" dirty="0"/>
        </a:p>
      </dsp:txBody>
      <dsp:txXfrm>
        <a:off x="1432598" y="4086569"/>
        <a:ext cx="1212683" cy="786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4C3DE-DAEA-5E48-AE09-8C62D5714E01}">
      <dsp:nvSpPr>
        <dsp:cNvPr id="0" name=""/>
        <dsp:cNvSpPr/>
      </dsp:nvSpPr>
      <dsp:spPr>
        <a:xfrm rot="3858209">
          <a:off x="3085659" y="3925503"/>
          <a:ext cx="1221102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221102" y="162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58518-CFD9-5541-A85A-0BCF31C29BC4}">
      <dsp:nvSpPr>
        <dsp:cNvPr id="0" name=""/>
        <dsp:cNvSpPr/>
      </dsp:nvSpPr>
      <dsp:spPr>
        <a:xfrm rot="1956409">
          <a:off x="3626373" y="3517196"/>
          <a:ext cx="129115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291157" y="162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AF35A-4AB8-0345-8E80-E0F8A04B30C3}">
      <dsp:nvSpPr>
        <dsp:cNvPr id="0" name=""/>
        <dsp:cNvSpPr/>
      </dsp:nvSpPr>
      <dsp:spPr>
        <a:xfrm rot="114957">
          <a:off x="3727768" y="2843955"/>
          <a:ext cx="1273516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273516" y="162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670F2-4685-184E-B36B-5A9AF5D13B7E}">
      <dsp:nvSpPr>
        <dsp:cNvPr id="0" name=""/>
        <dsp:cNvSpPr/>
      </dsp:nvSpPr>
      <dsp:spPr>
        <a:xfrm rot="19924743">
          <a:off x="3653607" y="2200766"/>
          <a:ext cx="128030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280309" y="162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E63BA-18AF-7946-A6B7-D9B0570FDC66}">
      <dsp:nvSpPr>
        <dsp:cNvPr id="0" name=""/>
        <dsp:cNvSpPr/>
      </dsp:nvSpPr>
      <dsp:spPr>
        <a:xfrm rot="18165939">
          <a:off x="3188224" y="1615701"/>
          <a:ext cx="146521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465213" y="162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572D4-FE8F-7141-941B-5058799119E8}">
      <dsp:nvSpPr>
        <dsp:cNvPr id="0" name=""/>
        <dsp:cNvSpPr/>
      </dsp:nvSpPr>
      <dsp:spPr>
        <a:xfrm>
          <a:off x="0" y="1534152"/>
          <a:ext cx="4201566" cy="33259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75BF3D-6C84-594B-86FE-87BCB9A4509E}">
      <dsp:nvSpPr>
        <dsp:cNvPr id="0" name=""/>
        <dsp:cNvSpPr/>
      </dsp:nvSpPr>
      <dsp:spPr>
        <a:xfrm>
          <a:off x="3946400" y="-211799"/>
          <a:ext cx="1475946" cy="1314779"/>
        </a:xfrm>
        <a:prstGeom prst="ellipse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Placing the 'trust &amp; faith' in community</a:t>
          </a:r>
        </a:p>
      </dsp:txBody>
      <dsp:txXfrm>
        <a:off x="4162547" y="-19254"/>
        <a:ext cx="1043652" cy="929689"/>
      </dsp:txXfrm>
    </dsp:sp>
    <dsp:sp modelId="{F4050512-1E8A-8B49-9911-3BF4040628B1}">
      <dsp:nvSpPr>
        <dsp:cNvPr id="0" name=""/>
        <dsp:cNvSpPr/>
      </dsp:nvSpPr>
      <dsp:spPr>
        <a:xfrm>
          <a:off x="4767892" y="926727"/>
          <a:ext cx="1415418" cy="1327943"/>
        </a:xfrm>
        <a:prstGeom prst="ellips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Investing in the leadership</a:t>
          </a:r>
        </a:p>
      </dsp:txBody>
      <dsp:txXfrm>
        <a:off x="4975175" y="1121200"/>
        <a:ext cx="1000852" cy="938997"/>
      </dsp:txXfrm>
    </dsp:sp>
    <dsp:sp modelId="{6EFAA15E-3048-EE4B-830F-E881488A3821}">
      <dsp:nvSpPr>
        <dsp:cNvPr id="0" name=""/>
        <dsp:cNvSpPr/>
      </dsp:nvSpPr>
      <dsp:spPr>
        <a:xfrm>
          <a:off x="5000524" y="2274421"/>
          <a:ext cx="1318170" cy="1258190"/>
        </a:xfrm>
        <a:prstGeom prst="ellipse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Enhancing their capabilities based on 'community intelligence'</a:t>
          </a:r>
        </a:p>
      </dsp:txBody>
      <dsp:txXfrm>
        <a:off x="5193566" y="2458679"/>
        <a:ext cx="932086" cy="889674"/>
      </dsp:txXfrm>
    </dsp:sp>
    <dsp:sp modelId="{FB90442A-0F16-0244-B2BB-01E7F206EABD}">
      <dsp:nvSpPr>
        <dsp:cNvPr id="0" name=""/>
        <dsp:cNvSpPr/>
      </dsp:nvSpPr>
      <dsp:spPr>
        <a:xfrm>
          <a:off x="4698474" y="3596874"/>
          <a:ext cx="1367142" cy="1293361"/>
        </a:xfrm>
        <a:prstGeom prst="ellips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Providing fiduciary controls</a:t>
          </a:r>
        </a:p>
      </dsp:txBody>
      <dsp:txXfrm>
        <a:off x="4898687" y="3786282"/>
        <a:ext cx="966716" cy="914545"/>
      </dsp:txXfrm>
    </dsp:sp>
    <dsp:sp modelId="{748BCFE3-4775-1B4C-A16F-10C410800AA5}">
      <dsp:nvSpPr>
        <dsp:cNvPr id="0" name=""/>
        <dsp:cNvSpPr/>
      </dsp:nvSpPr>
      <dsp:spPr>
        <a:xfrm>
          <a:off x="3502519" y="4422632"/>
          <a:ext cx="1576664" cy="150974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To stand by the  community for them to succeed &amp; not pass judgement</a:t>
          </a:r>
        </a:p>
      </dsp:txBody>
      <dsp:txXfrm>
        <a:off x="3733416" y="4643729"/>
        <a:ext cx="1114870" cy="106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F6E75246-3A32-CB44-BB0B-4AB88D290D5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4203075" y="-4190544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0.82167</cdr:x>
      <cdr:y>0.85133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5500" y="1420392"/>
          <a:ext cx="817235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(Q1-Q3)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D966CB1-DF42-704B-8951-A4054E27D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717302-B2B5-CD47-9AB2-8DC8A4508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BF83C-44FA-B84A-A9BF-6E66900324B6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122FF6-3FFD-144D-A243-639A216D0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6A27CC-D4D0-E84E-BE0B-57E98B2230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5B8BE-7199-8845-83C3-E5920796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08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83ACA-DEE8-9846-83D8-00EF30AABAE6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6322A-1A66-EE46-A503-2F81323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8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lvl="0" indent="0" algn="l"/>
            <a:endParaRPr lang="en-US" sz="1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F63F-5CED-462B-AA27-1A951B8FCE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7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3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2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3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1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322A-1A66-EE46-A503-2F813232BC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6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22C6B-602B-3C45-BFB0-96D4373E9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6A90EB-4CA6-E444-A6E5-6F0E22493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3EF4E5-0A1F-A440-A30B-F742E404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8002F-C21E-7444-91A1-369453A8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7C5001-052B-C94A-8C22-AB483978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1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9A50D-2138-5144-B437-2E3B805F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F96575-9BCD-A14B-AB94-E1F35082E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69511-95EA-AC48-B419-CF6DD0C6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2E2A7-D7F6-1946-BE6D-6C71C57B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2FC17-AC1B-454D-A23A-B83E346D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AE640C-4FA7-AA45-8125-D38CA8231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6987D0-A1E2-BB42-8D0E-0A7F0C0F9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D3398E-484B-4245-A66E-6B57F171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ABCC1E-25D8-0E4D-984B-C5F5B5A8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AA09FF-BB6E-5340-8D4E-EBB7BFBD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6D75F-729B-0B4A-BE66-D6FF6509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C2427-79E7-A349-9E08-5F0A73ACF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CE39B6-9FE5-DF4E-A3B9-D2E58FD3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2489D-7B51-934B-86B5-915B456F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AFFF4A-7E7B-E545-998F-A208F930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33BE7-4A5D-4746-B6CB-072A5CF4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D7E89-B993-734E-808E-47529BDE8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63D5B5-E6A9-BB46-8923-81AABD9D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F0CB28-FAC0-8647-A3F7-E30416A7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FE96C1-A55A-AD48-BB0F-4FC07DDA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53304-CCAD-6C40-B749-7EA268D1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905083-9A48-FB4D-A612-74C7BB6A7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D1D6B7-655E-F445-8C7C-E041A2D9A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8AD783-AC8F-2440-AEDC-C3DDCA10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0868E7-7978-CE46-A4BF-904487F5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866C12-BED6-144B-9D9C-0E1281F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6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C61FC-F018-994A-AC3C-40BC4D1B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8A0CF5-0555-FA49-96D8-D2593BCB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203A4B-C06C-E047-B640-A2F4A1999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B167CC-F662-784C-BC1F-14C395B88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18C0C7-BD69-D843-80C3-0AB4F9368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4886EB-E132-1D45-8542-11B4DD47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1D1AFF-F2A8-1140-843A-4A6569DB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3EDF059-E2FE-9242-B42C-2BEEC783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1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4CC8F-C413-AB47-818E-B55F8827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59606E-A85B-DD47-A843-ED9FB3FC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F0ABBE-AEF4-7B49-A8FA-3F17C264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C9493F-6818-9F47-8D96-18917995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059DA9C-8970-F746-BB94-60D7256F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895DDB-C68B-FE4E-95FD-46ABA318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A961D3-9AA1-C74A-8C9C-28DFBB8B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C351E-52B7-E44F-9DBE-BFFE79D7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4628D-76E2-BC40-AB05-576FD1E8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21A846-B406-6A40-99DC-AD86E32B5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9245EC-E2C2-2943-B5BA-ECF4100D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57E7CD-4D58-B341-97E6-B14AEC21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552E6-EC0D-4E4B-8AE5-FF761A97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6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79B99-89EB-A343-AFFE-A69BC7AB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9085C7-5F3F-E84B-8DF0-37A97851D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6FD4F7-1585-E14D-9435-7431FF63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7502DF-49AA-404D-9D4D-20C7EE96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F1C82D-2F38-2F41-9A9A-4686682B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BCE5FC-CEDC-9549-8F49-5A6DA350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6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6D0C5C-09A9-DD40-9139-EB6745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540637-F6FD-BD40-9029-C9E36904E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7EBB09-5A88-A147-B723-C55F511BC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441A-FB7D-1D48-BC9C-C3EAA685989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D87E41-CB3C-7F41-AFBD-AA5F16B3D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CCCE7-6E34-0249-86EB-A344123AE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63FE-F8C1-E543-82A3-14ABEB1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chart" Target="../charts/chart4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6">
            <a:extLst>
              <a:ext uri="{FF2B5EF4-FFF2-40B4-BE49-F238E27FC236}">
                <a16:creationId xmlns:a16="http://schemas.microsoft.com/office/drawing/2014/main" xmlns="" id="{A495F8E3-5243-4F02-AC53-F05721B35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18">
            <a:extLst>
              <a:ext uri="{FF2B5EF4-FFF2-40B4-BE49-F238E27FC236}">
                <a16:creationId xmlns:a16="http://schemas.microsoft.com/office/drawing/2014/main" xmlns="" id="{45280F9F-2129-4B35-86B4-8A4267DFA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079E950F-26FD-49A5-8CFB-664703BE5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A957C5C2-2E01-464B-97B4-1981AF0523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53B7BE02-9D75-4EBB-879B-D7B75937F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0D9536D6-02B7-4110-BF2B-17B08DDFE7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ADA6B83F-32F5-4D8C-AA2F-53A4FA1252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AE2FF24D-C357-4073-8093-410279D42F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xmlns="" id="{7A7D5D9E-853D-4831-B45D-ED773133B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xmlns="" id="{5D185781-4FC4-4AF1-B231-942FDE963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CC270413-B0D3-4A07-BD1B-E9254A9892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2C47358D-4669-406F-AC20-6D169951B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328C9057-3C8A-45CB-A084-4AD4535CDC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D204A0F9-30D5-4D9E-9019-95DEDCFFE8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F9CC2C27-C82D-467C-836F-F166E7059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F680CD9A-5DEE-446A-A951-936A1B2D1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90F745C0-6118-47A3-85AB-A412FE581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3CEC5B1E-7348-4ACE-B1DD-E53926EB7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F96B7951-47C0-4555-9A22-86491610F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xmlns="" id="{ACD5C04A-A4EA-432A-A9B5-F84F41D745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xmlns="" id="{B33C957B-D207-438D-9823-4FF59328F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F79D782-A9ED-4AEE-B67D-DDD6F1CB5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C9F140-6D17-42C4-96E2-F124090D4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xmlns="" id="{EE0A3AEC-72D0-4759-A596-564927A0C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A027B02-EC1B-499B-B4F5-7221EC8D84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168" y="2135064"/>
            <a:ext cx="6508242" cy="174650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Community Led PrEP Delivery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Getting It Right</a:t>
            </a:r>
            <a:r>
              <a:rPr lang="en-US" sz="4000" i="1" dirty="0">
                <a:solidFill>
                  <a:srgbClr val="FFFFFF"/>
                </a:solidFill>
              </a:rPr>
              <a:t/>
            </a:r>
            <a:br>
              <a:rPr lang="en-US" sz="4000" i="1" dirty="0">
                <a:solidFill>
                  <a:srgbClr val="FFFFFF"/>
                </a:solidFill>
              </a:rPr>
            </a:b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736" y="3881568"/>
            <a:ext cx="6508242" cy="1231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Dr. Sushena Reza-Paul </a:t>
            </a:r>
          </a:p>
          <a:p>
            <a:r>
              <a:rPr lang="en-US" dirty="0">
                <a:solidFill>
                  <a:srgbClr val="FFFFFF"/>
                </a:solidFill>
              </a:rPr>
              <a:t>Assistant Professor</a:t>
            </a:r>
          </a:p>
          <a:p>
            <a:r>
              <a:rPr lang="en-US" dirty="0">
                <a:solidFill>
                  <a:srgbClr val="FFFFFF"/>
                </a:solidFill>
              </a:rPr>
              <a:t>University of Manitoba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65DFD1-9A25-C247-95DB-CAD3951A3545}" type="datetime1">
              <a:rPr lang="en-IN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25-07-2018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2A4D33-ED7E-554F-AD4F-6F7F41DCBB59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54" y="128908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Apple Chancery" panose="03020702040506060504" pitchFamily="66" charset="-79"/>
              </a:rPr>
              <a:t>Adherence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36864" y="1447488"/>
            <a:ext cx="4040188" cy="423547"/>
          </a:xfrm>
        </p:spPr>
        <p:txBody>
          <a:bodyPr>
            <a:normAutofit/>
          </a:bodyPr>
          <a:lstStyle/>
          <a:p>
            <a:r>
              <a:rPr lang="en-US" sz="2000" dirty="0"/>
              <a:t>Self-reported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27896703"/>
              </p:ext>
            </p:extLst>
          </p:nvPr>
        </p:nvGraphicFramePr>
        <p:xfrm>
          <a:off x="0" y="1897700"/>
          <a:ext cx="4650039" cy="459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793649" y="1398271"/>
            <a:ext cx="0" cy="513556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9058" y="1440148"/>
            <a:ext cx="370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Blood </a:t>
            </a:r>
            <a:r>
              <a:rPr lang="en-US" sz="2000" b="1" dirty="0" err="1"/>
              <a:t>Tenofovir</a:t>
            </a:r>
            <a:r>
              <a:rPr lang="en-US" sz="2000" b="1" dirty="0"/>
              <a:t> level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ng</a:t>
            </a:r>
            <a:r>
              <a:rPr lang="en-US" sz="2000" b="1" dirty="0" smtClean="0"/>
              <a:t>/mL)</a:t>
            </a:r>
            <a:endParaRPr lang="en-US" sz="20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E4E33A2-9934-4B4D-816D-92C72E84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260" y="2094550"/>
            <a:ext cx="3859231" cy="399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61364" y="6085840"/>
            <a:ext cx="1801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R1 = M3 &amp; R2 = M6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1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4C6B8BC8-EE43-6544-B0B3-4CD6AFA4575F}"/>
              </a:ext>
            </a:extLst>
          </p:cNvPr>
          <p:cNvSpPr/>
          <p:nvPr/>
        </p:nvSpPr>
        <p:spPr>
          <a:xfrm rot="19853575">
            <a:off x="5538247" y="2218140"/>
            <a:ext cx="914400" cy="440518"/>
          </a:xfrm>
          <a:prstGeom prst="rightArrow">
            <a:avLst/>
          </a:prstGeom>
          <a:solidFill>
            <a:srgbClr val="660066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xmlns="" id="{7672A6B9-BF9B-834E-A613-B4F987D19A00}"/>
              </a:ext>
            </a:extLst>
          </p:cNvPr>
          <p:cNvSpPr/>
          <p:nvPr/>
        </p:nvSpPr>
        <p:spPr>
          <a:xfrm rot="1890388">
            <a:off x="2783275" y="2264769"/>
            <a:ext cx="956079" cy="423067"/>
          </a:xfrm>
          <a:prstGeom prst="leftArrow">
            <a:avLst>
              <a:gd name="adj1" fmla="val 50000"/>
              <a:gd name="adj2" fmla="val 61081"/>
            </a:avLst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06D29131-7F43-8B4B-B905-96076DAB379D}"/>
              </a:ext>
            </a:extLst>
          </p:cNvPr>
          <p:cNvSpPr/>
          <p:nvPr/>
        </p:nvSpPr>
        <p:spPr>
          <a:xfrm>
            <a:off x="4398502" y="3429000"/>
            <a:ext cx="471265" cy="914400"/>
          </a:xfrm>
          <a:prstGeom prst="down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13D91A-E1BE-8946-9B62-04462684EC8A}"/>
              </a:ext>
            </a:extLst>
          </p:cNvPr>
          <p:cNvSpPr txBox="1"/>
          <p:nvPr/>
        </p:nvSpPr>
        <p:spPr>
          <a:xfrm>
            <a:off x="6502052" y="685800"/>
            <a:ext cx="25657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Adherence Sisters Programme</a:t>
            </a: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FF6600"/>
                </a:solidFill>
              </a:rPr>
              <a:t>Building Sisterhood</a:t>
            </a:r>
            <a:r>
              <a:rPr lang="en-US" sz="1600" dirty="0">
                <a:solidFill>
                  <a:srgbClr val="FF6600"/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&amp; supporting HTC, PrEP, ART uptake &amp; adherence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Women nominate their </a:t>
            </a:r>
            <a:r>
              <a:rPr lang="en-US" sz="1600" b="1" i="1" dirty="0">
                <a:solidFill>
                  <a:srgbClr val="FF6600"/>
                </a:solidFill>
              </a:rPr>
              <a:t>‘Buddy/Sister</a:t>
            </a:r>
            <a:r>
              <a:rPr lang="en-US" sz="1600" dirty="0">
                <a:solidFill>
                  <a:srgbClr val="FF6600"/>
                </a:solidFill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ART &amp; PrEP users </a:t>
            </a:r>
            <a:r>
              <a:rPr lang="en-US" sz="1600" b="1" i="1" dirty="0">
                <a:solidFill>
                  <a:srgbClr val="FF0000"/>
                </a:solidFill>
              </a:rPr>
              <a:t>together without </a:t>
            </a:r>
            <a:r>
              <a:rPr lang="en-US" sz="1600" b="1" i="1" dirty="0" smtClean="0">
                <a:solidFill>
                  <a:srgbClr val="FF0000"/>
                </a:solidFill>
              </a:rPr>
              <a:t>disclosing  </a:t>
            </a:r>
            <a:endParaRPr lang="en-US" sz="1600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Discussion &amp; Action on the issues discussed by the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A11979A-A2E6-A849-A4B7-4F97E3D28D25}"/>
              </a:ext>
            </a:extLst>
          </p:cNvPr>
          <p:cNvSpPr txBox="1"/>
          <p:nvPr/>
        </p:nvSpPr>
        <p:spPr>
          <a:xfrm>
            <a:off x="440693" y="838200"/>
            <a:ext cx="220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General Support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SMS 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Active follow-up through phone call &amp; home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FF6600"/>
                </a:solidFill>
              </a:rPr>
              <a:t>CM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Testing &amp; linking to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PrEP &amp; adherence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DAAB555-8ABA-7A42-8D20-EC6BECAE4121}"/>
              </a:ext>
            </a:extLst>
          </p:cNvPr>
          <p:cNvSpPr/>
          <p:nvPr/>
        </p:nvSpPr>
        <p:spPr>
          <a:xfrm>
            <a:off x="2300720" y="4438612"/>
            <a:ext cx="4671580" cy="23337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F504C51-AC5C-E247-AB1D-2601ED07C356}"/>
              </a:ext>
            </a:extLst>
          </p:cNvPr>
          <p:cNvSpPr txBox="1"/>
          <p:nvPr/>
        </p:nvSpPr>
        <p:spPr>
          <a:xfrm>
            <a:off x="3733800" y="4625340"/>
            <a:ext cx="26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Insights &amp; 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EAF01D-A270-FD4A-85A3-CCC4AEFCEC76}"/>
              </a:ext>
            </a:extLst>
          </p:cNvPr>
          <p:cNvSpPr txBox="1"/>
          <p:nvPr/>
        </p:nvSpPr>
        <p:spPr>
          <a:xfrm>
            <a:off x="2619922" y="4994672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500 initiated, 402 </a:t>
            </a:r>
            <a:r>
              <a:rPr lang="en-US" sz="1600" b="1" i="1" dirty="0" smtClean="0"/>
              <a:t>came </a:t>
            </a:r>
            <a:r>
              <a:rPr lang="en-US" sz="1600" b="1" i="1" dirty="0"/>
              <a:t>for 1</a:t>
            </a:r>
            <a:r>
              <a:rPr lang="en-US" sz="1600" b="1" i="1" baseline="30000" dirty="0"/>
              <a:t>st</a:t>
            </a:r>
            <a:r>
              <a:rPr lang="en-US" sz="1600" b="1" i="1" dirty="0"/>
              <a:t> follow-up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Early adopters, peer support &amp; buddy system helped overcome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FSW on PrEP reported it as </a:t>
            </a:r>
            <a:r>
              <a:rPr lang="en-US" sz="1600" b="1" i="1" dirty="0" smtClean="0"/>
              <a:t>empowering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895BB4-42E1-3E46-AB96-C43C26D43F5F}"/>
              </a:ext>
            </a:extLst>
          </p:cNvPr>
          <p:cNvSpPr txBox="1"/>
          <p:nvPr/>
        </p:nvSpPr>
        <p:spPr>
          <a:xfrm>
            <a:off x="435093" y="298560"/>
            <a:ext cx="380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pple Chancery" panose="03020702040506060504" pitchFamily="66" charset="-79"/>
              </a:rPr>
              <a:t>PrEP in Zimbabwe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31832"/>
            <a:ext cx="1739900" cy="14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779E0A02-4731-684F-A846-1351B0108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391022"/>
              </p:ext>
            </p:extLst>
          </p:nvPr>
        </p:nvGraphicFramePr>
        <p:xfrm>
          <a:off x="-1334938" y="233195"/>
          <a:ext cx="7304786" cy="342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D67061E0-721F-EA4E-97E9-3ABC357EF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416827"/>
              </p:ext>
            </p:extLst>
          </p:nvPr>
        </p:nvGraphicFramePr>
        <p:xfrm>
          <a:off x="-526105" y="3881660"/>
          <a:ext cx="5641203" cy="296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BC2D5B-7F7A-0348-A6F0-62271D0352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0" y="24983"/>
            <a:ext cx="2320001" cy="6064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B43D24-20A3-D84C-ACC6-E04223BB1FA3}"/>
              </a:ext>
            </a:extLst>
          </p:cNvPr>
          <p:cNvSpPr txBox="1"/>
          <p:nvPr/>
        </p:nvSpPr>
        <p:spPr>
          <a:xfrm>
            <a:off x="2495289" y="108194"/>
            <a:ext cx="419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Apple Chancery" panose="03020702040506060504" pitchFamily="66" charset="-79"/>
              </a:rPr>
              <a:t>PrEP in South Africa</a:t>
            </a:r>
          </a:p>
        </p:txBody>
      </p:sp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xmlns="" id="{73F48F9D-7BB1-B549-8079-EC576EF18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63816"/>
              </p:ext>
            </p:extLst>
          </p:nvPr>
        </p:nvGraphicFramePr>
        <p:xfrm>
          <a:off x="4191222" y="3988450"/>
          <a:ext cx="4740153" cy="256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D76C5C-A516-AB4F-8D51-FA7B3F293F0F}"/>
              </a:ext>
            </a:extLst>
          </p:cNvPr>
          <p:cNvSpPr/>
          <p:nvPr/>
        </p:nvSpPr>
        <p:spPr>
          <a:xfrm>
            <a:off x="5444582" y="3819173"/>
            <a:ext cx="223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600" b="1" dirty="0"/>
              <a:t>FY18 PrEP New Uptake </a:t>
            </a:r>
            <a:endParaRPr lang="en-GB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2933" y="926647"/>
            <a:ext cx="2438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/>
              <a:t>     </a:t>
            </a:r>
            <a:r>
              <a:rPr lang="en-US" sz="1000" b="1" dirty="0" smtClean="0"/>
              <a:t>                            </a:t>
            </a:r>
            <a:r>
              <a:rPr lang="en-US" sz="1400" b="1" dirty="0" smtClean="0"/>
              <a:t>Supporting </a:t>
            </a:r>
            <a:endParaRPr lang="en-US" sz="1400" b="1" dirty="0"/>
          </a:p>
          <a:p>
            <a:pPr lvl="0"/>
            <a:r>
              <a:rPr lang="en-US" sz="1400" b="1" dirty="0" smtClean="0"/>
              <a:t>                           Clients: </a:t>
            </a:r>
          </a:p>
          <a:p>
            <a:pPr lvl="0"/>
            <a:r>
              <a:rPr lang="en-US" sz="1200" dirty="0" smtClean="0"/>
              <a:t>                          Incorporating </a:t>
            </a:r>
            <a:endParaRPr lang="en-US" sz="1200" dirty="0"/>
          </a:p>
          <a:p>
            <a:pPr lvl="0"/>
            <a:r>
              <a:rPr lang="en-US" sz="1200" dirty="0" smtClean="0"/>
              <a:t>                      PrEP </a:t>
            </a:r>
            <a:r>
              <a:rPr lang="en-US" sz="1200" b="1" i="1" dirty="0"/>
              <a:t>in daily </a:t>
            </a:r>
            <a:r>
              <a:rPr lang="en-US" sz="1200" b="1" i="1" dirty="0" smtClean="0"/>
              <a:t>outreach</a:t>
            </a:r>
            <a:r>
              <a:rPr lang="en-US" sz="1200" dirty="0" smtClean="0"/>
              <a:t> </a:t>
            </a:r>
          </a:p>
          <a:p>
            <a:pPr lvl="0"/>
            <a:r>
              <a:rPr lang="en-US" sz="1200" dirty="0" smtClean="0"/>
              <a:t>                              activities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687266" y="1989192"/>
            <a:ext cx="16911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/>
              <a:t>PrEP Ambassador </a:t>
            </a:r>
          </a:p>
          <a:p>
            <a:pPr lvl="0"/>
            <a:r>
              <a:rPr lang="en-US" sz="1200" dirty="0"/>
              <a:t> PE draw on their </a:t>
            </a:r>
            <a:endParaRPr lang="en-US" sz="1200" dirty="0" smtClean="0"/>
          </a:p>
          <a:p>
            <a:pPr lvl="0"/>
            <a:r>
              <a:rPr lang="en-US" sz="1200" dirty="0" smtClean="0"/>
              <a:t>own experience</a:t>
            </a:r>
          </a:p>
          <a:p>
            <a:pPr lvl="0"/>
            <a:r>
              <a:rPr lang="en-US" sz="1200" dirty="0" smtClean="0"/>
              <a:t>         when </a:t>
            </a:r>
          </a:p>
          <a:p>
            <a:pPr lvl="0"/>
            <a:r>
              <a:rPr lang="en-US" sz="1200" dirty="0" smtClean="0"/>
              <a:t>      addressing                        </a:t>
            </a:r>
            <a:endParaRPr lang="en-US" sz="1200" dirty="0"/>
          </a:p>
          <a:p>
            <a:pPr lvl="0"/>
            <a:r>
              <a:rPr lang="en-US" sz="1200" b="1" dirty="0"/>
              <a:t>     concerns</a:t>
            </a:r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125915" y="3126313"/>
            <a:ext cx="54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28990" y="2595338"/>
            <a:ext cx="131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Creative </a:t>
            </a:r>
            <a:r>
              <a:rPr lang="en-US" sz="1400" b="1" dirty="0"/>
              <a:t>Workshops</a:t>
            </a:r>
            <a:r>
              <a:rPr lang="en-US" sz="1400" dirty="0"/>
              <a:t> </a:t>
            </a:r>
          </a:p>
          <a:p>
            <a:r>
              <a:rPr lang="en-US" sz="1200" dirty="0"/>
              <a:t>to discuss challenges and bring solutions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4984" y="3279837"/>
            <a:ext cx="96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2154" y="2445995"/>
            <a:ext cx="1509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 smtClean="0"/>
              <a:t>       </a:t>
            </a:r>
            <a:r>
              <a:rPr lang="en-US" sz="1400" b="1" dirty="0" smtClean="0"/>
              <a:t>Track </a:t>
            </a:r>
            <a:r>
              <a:rPr lang="en-US" sz="1400" b="1" dirty="0"/>
              <a:t>&amp; </a:t>
            </a:r>
            <a:r>
              <a:rPr lang="en-US" sz="1400" b="1" dirty="0" smtClean="0"/>
              <a:t>   </a:t>
            </a:r>
          </a:p>
          <a:p>
            <a:r>
              <a:rPr lang="en-US" sz="1400" b="1" dirty="0" smtClean="0"/>
              <a:t>         Monitor</a:t>
            </a:r>
            <a:r>
              <a:rPr lang="en-US" sz="1400" b="1" dirty="0"/>
              <a:t>: </a:t>
            </a:r>
            <a:r>
              <a:rPr lang="en-US" sz="1400" b="1" dirty="0" smtClean="0"/>
              <a:t> </a:t>
            </a:r>
          </a:p>
          <a:p>
            <a:r>
              <a:rPr lang="en-US" sz="1400" b="1" i="1" dirty="0" smtClean="0"/>
              <a:t>      </a:t>
            </a:r>
            <a:r>
              <a:rPr lang="en-US" sz="1200" b="1" i="1" dirty="0" smtClean="0"/>
              <a:t>Weekly   </a:t>
            </a:r>
          </a:p>
          <a:p>
            <a:r>
              <a:rPr lang="en-US" sz="1200" b="1" i="1" dirty="0" smtClean="0"/>
              <a:t>  </a:t>
            </a:r>
            <a:r>
              <a:rPr lang="en-US" sz="1200" b="1" i="1" dirty="0" err="1" smtClean="0"/>
              <a:t>microplanning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smtClean="0"/>
              <a:t>SMS</a:t>
            </a:r>
            <a:r>
              <a:rPr lang="en-US" sz="1200" dirty="0"/>
              <a:t>, </a:t>
            </a:r>
            <a:r>
              <a:rPr lang="en-US" sz="1200" dirty="0" smtClean="0"/>
              <a:t>WA</a:t>
            </a:r>
            <a:r>
              <a:rPr lang="en-US" sz="1200" dirty="0"/>
              <a:t>, </a:t>
            </a:r>
            <a:r>
              <a:rPr lang="en-US" sz="1200" dirty="0" err="1" smtClean="0"/>
              <a:t>sitevisits</a:t>
            </a:r>
            <a:endParaRPr lang="en-US" sz="120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AC4A77D1-FC2E-2643-8E1B-D05C7D337CFA}"/>
              </a:ext>
            </a:extLst>
          </p:cNvPr>
          <p:cNvSpPr txBox="1">
            <a:spLocks/>
          </p:cNvSpPr>
          <p:nvPr/>
        </p:nvSpPr>
        <p:spPr>
          <a:xfrm>
            <a:off x="3856524" y="713235"/>
            <a:ext cx="5157787" cy="375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600" dirty="0"/>
              <a:t>	</a:t>
            </a:r>
            <a:r>
              <a:rPr lang="en-ZA" sz="1600" b="1" dirty="0" smtClean="0"/>
              <a:t>Performance against Annual target</a:t>
            </a:r>
            <a:endParaRPr lang="en-GB" sz="1600" b="1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161969566"/>
              </p:ext>
            </p:extLst>
          </p:nvPr>
        </p:nvGraphicFramePr>
        <p:xfrm>
          <a:off x="4088809" y="1137443"/>
          <a:ext cx="4582736" cy="245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9499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5727C-4264-CE45-A644-84866873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0A0217CF-E9A0-CA49-B199-3072E92611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3393056"/>
              </p:ext>
            </p:extLst>
          </p:nvPr>
        </p:nvGraphicFramePr>
        <p:xfrm>
          <a:off x="178782" y="897669"/>
          <a:ext cx="4159306" cy="471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783F8E44-06AC-5540-89DB-BBD2122A89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7184279"/>
              </p:ext>
            </p:extLst>
          </p:nvPr>
        </p:nvGraphicFramePr>
        <p:xfrm>
          <a:off x="4908070" y="365126"/>
          <a:ext cx="4077881" cy="606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hevron 6">
            <a:extLst>
              <a:ext uri="{FF2B5EF4-FFF2-40B4-BE49-F238E27FC236}">
                <a16:creationId xmlns:a16="http://schemas.microsoft.com/office/drawing/2014/main" xmlns="" id="{A67EBF04-5976-B941-A0AB-1896168EC242}"/>
              </a:ext>
            </a:extLst>
          </p:cNvPr>
          <p:cNvSpPr/>
          <p:nvPr/>
        </p:nvSpPr>
        <p:spPr>
          <a:xfrm>
            <a:off x="4157787" y="3402919"/>
            <a:ext cx="930584" cy="6554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C4DBFF-7A79-C049-92BD-839C04C3779C}"/>
              </a:ext>
            </a:extLst>
          </p:cNvPr>
          <p:cNvSpPr txBox="1"/>
          <p:nvPr/>
        </p:nvSpPr>
        <p:spPr>
          <a:xfrm>
            <a:off x="5745342" y="406518"/>
            <a:ext cx="240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Lessons Learnt</a:t>
            </a:r>
          </a:p>
        </p:txBody>
      </p:sp>
    </p:spTree>
    <p:extLst>
      <p:ext uri="{BB962C8B-B14F-4D97-AF65-F5344CB8AC3E}">
        <p14:creationId xmlns:p14="http://schemas.microsoft.com/office/powerpoint/2010/main" val="29640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87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cs typeface="Apple Chancery" panose="03020702040506060504" pitchFamily="66" charset="-79"/>
              </a:rPr>
              <a:t>Are we ready to get it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65E44F8-FF3C-244F-A5D0-534C4EFF75AA}"/>
              </a:ext>
            </a:extLst>
          </p:cNvPr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AF5564CA-0362-E34E-995C-C8D24A32A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946334"/>
              </p:ext>
            </p:extLst>
          </p:nvPr>
        </p:nvGraphicFramePr>
        <p:xfrm>
          <a:off x="1524000" y="867772"/>
          <a:ext cx="9054988" cy="573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Picture 11">
            <a:extLst>
              <a:ext uri="{FF2B5EF4-FFF2-40B4-BE49-F238E27FC236}">
                <a16:creationId xmlns:a16="http://schemas.microsoft.com/office/drawing/2014/main" xmlns="" id="{1805D954-3C67-4248-A1E0-985EED71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39" y="2849926"/>
            <a:ext cx="1303706" cy="122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xmlns="" id="{52BE4DAF-9804-754B-BF60-99CB1E52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45" y="2849926"/>
            <a:ext cx="1512720" cy="126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xmlns="" id="{1CDB4249-ECBC-974E-9A8B-D6669D60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69" y="4075395"/>
            <a:ext cx="1202447" cy="127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E:\My Documents\Work Projects\Ashodaya\DIFFER Project\Capacity Building\Materials from Syed\Pictures\Picture 099.jpg">
            <a:extLst>
              <a:ext uri="{FF2B5EF4-FFF2-40B4-BE49-F238E27FC236}">
                <a16:creationId xmlns:a16="http://schemas.microsoft.com/office/drawing/2014/main" xmlns="" id="{0F8973BB-C055-A14A-8B53-F200CC794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45" y="4106969"/>
            <a:ext cx="1499306" cy="122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Acknowledgements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75682"/>
            <a:ext cx="8203623" cy="4351338"/>
          </a:xfrm>
        </p:spPr>
        <p:txBody>
          <a:bodyPr/>
          <a:lstStyle/>
          <a:p>
            <a:r>
              <a:rPr lang="en-US" sz="2400" dirty="0">
                <a:latin typeface="Helvetica"/>
              </a:rPr>
              <a:t>A</a:t>
            </a:r>
            <a:r>
              <a:rPr lang="en-US" sz="2400" dirty="0" smtClean="0">
                <a:latin typeface="Helvetica"/>
              </a:rPr>
              <a:t>ll </a:t>
            </a:r>
            <a:r>
              <a:rPr lang="en-US" sz="2400" dirty="0">
                <a:latin typeface="Helvetica"/>
              </a:rPr>
              <a:t>the Sex Workers at Ashodaya and DMSC - My Gurus</a:t>
            </a:r>
          </a:p>
          <a:p>
            <a:r>
              <a:rPr lang="en-US" sz="2400" dirty="0">
                <a:latin typeface="Helvetica"/>
              </a:rPr>
              <a:t>Dr. </a:t>
            </a:r>
            <a:r>
              <a:rPr lang="en-US" sz="2400" dirty="0" err="1" smtClean="0">
                <a:latin typeface="Helvetica"/>
              </a:rPr>
              <a:t>Smarajit</a:t>
            </a:r>
            <a:r>
              <a:rPr lang="en-US" sz="2400" dirty="0" smtClean="0">
                <a:latin typeface="Helvetica"/>
              </a:rPr>
              <a:t> Jana, DMSC and STRI</a:t>
            </a:r>
            <a:endParaRPr lang="en-US" sz="2400" dirty="0">
              <a:latin typeface="Helvetica"/>
            </a:endParaRPr>
          </a:p>
          <a:p>
            <a:r>
              <a:rPr lang="en-US" sz="2400" dirty="0">
                <a:latin typeface="Helvetica"/>
              </a:rPr>
              <a:t>National AIDS Control Organization</a:t>
            </a:r>
          </a:p>
          <a:p>
            <a:r>
              <a:rPr lang="en-US" sz="2400" dirty="0">
                <a:latin typeface="Helvetica"/>
              </a:rPr>
              <a:t>Indian Council for </a:t>
            </a:r>
            <a:r>
              <a:rPr lang="en-US" sz="2400" dirty="0" smtClean="0">
                <a:latin typeface="Helvetica"/>
              </a:rPr>
              <a:t>Medical Research</a:t>
            </a:r>
          </a:p>
          <a:p>
            <a:r>
              <a:rPr lang="en-US" sz="2400" dirty="0" smtClean="0">
                <a:latin typeface="Helvetica"/>
              </a:rPr>
              <a:t>National AIDS Research Institute </a:t>
            </a:r>
            <a:endParaRPr lang="en-US" sz="2400" dirty="0">
              <a:latin typeface="Helvetica"/>
            </a:endParaRPr>
          </a:p>
          <a:p>
            <a:r>
              <a:rPr lang="en-US" sz="2400" dirty="0">
                <a:latin typeface="Helvetica"/>
              </a:rPr>
              <a:t>WHO </a:t>
            </a:r>
            <a:r>
              <a:rPr lang="en-US" sz="2400" dirty="0" smtClean="0">
                <a:latin typeface="Helvetica"/>
              </a:rPr>
              <a:t>and UNAIDS, India</a:t>
            </a:r>
            <a:endParaRPr lang="en-US" sz="2400" dirty="0">
              <a:latin typeface="Helvetica"/>
            </a:endParaRPr>
          </a:p>
          <a:p>
            <a:r>
              <a:rPr lang="en-US" sz="2400" dirty="0">
                <a:latin typeface="Helvetica"/>
              </a:rPr>
              <a:t>Dr. </a:t>
            </a:r>
            <a:r>
              <a:rPr lang="en-US" sz="2400" dirty="0" smtClean="0">
                <a:latin typeface="Helvetica"/>
              </a:rPr>
              <a:t>Frances and </a:t>
            </a:r>
            <a:r>
              <a:rPr lang="en-US" sz="2400" dirty="0">
                <a:latin typeface="Helvetica"/>
              </a:rPr>
              <a:t>The Sisters </a:t>
            </a:r>
            <a:r>
              <a:rPr lang="en-US" sz="2400" dirty="0" smtClean="0">
                <a:latin typeface="Helvetica"/>
              </a:rPr>
              <a:t>from “Sisters with a Voice” </a:t>
            </a:r>
            <a:endParaRPr lang="en-US" sz="2400" dirty="0">
              <a:latin typeface="Helvetica"/>
            </a:endParaRPr>
          </a:p>
          <a:p>
            <a:r>
              <a:rPr lang="en-US" sz="2400" dirty="0">
                <a:latin typeface="Helvetica"/>
              </a:rPr>
              <a:t>Ms. </a:t>
            </a:r>
            <a:r>
              <a:rPr lang="en-US" sz="2400" dirty="0" smtClean="0">
                <a:latin typeface="Helvetica"/>
              </a:rPr>
              <a:t>Naomi, the team </a:t>
            </a:r>
            <a:r>
              <a:rPr lang="en-US" sz="2400" dirty="0">
                <a:latin typeface="Helvetica"/>
              </a:rPr>
              <a:t>at </a:t>
            </a:r>
            <a:r>
              <a:rPr lang="en-US" sz="2400" dirty="0" smtClean="0">
                <a:latin typeface="Helvetica"/>
              </a:rPr>
              <a:t>WITS RHI and the peer educators</a:t>
            </a:r>
            <a:endParaRPr lang="en-US" sz="2400" dirty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Gilead and Mylan</a:t>
            </a:r>
            <a:endParaRPr lang="en-US" sz="2400" dirty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The </a:t>
            </a:r>
            <a:r>
              <a:rPr lang="en-US" sz="2400" dirty="0">
                <a:latin typeface="Helvetica"/>
              </a:rPr>
              <a:t>Bill and Melinda Gates </a:t>
            </a:r>
            <a:r>
              <a:rPr lang="en-US" sz="2400" dirty="0" smtClean="0">
                <a:latin typeface="Helvetica"/>
              </a:rPr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8736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33" y="775983"/>
            <a:ext cx="2986365" cy="33401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Community Led PrEP Delivery 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577" y="795548"/>
            <a:ext cx="2819398" cy="5275603"/>
          </a:xfrm>
        </p:spPr>
        <p:txBody>
          <a:bodyPr anchor="ctr">
            <a:normAutofit/>
          </a:bodyPr>
          <a:lstStyle/>
          <a:p>
            <a:r>
              <a:rPr lang="en-US" sz="1700" i="1" dirty="0">
                <a:latin typeface="Calibri"/>
                <a:cs typeface="Calibri"/>
              </a:rPr>
              <a:t>A </a:t>
            </a:r>
            <a:r>
              <a:rPr lang="en-US" sz="1700" i="1" dirty="0" smtClean="0">
                <a:latin typeface="Calibri"/>
                <a:cs typeface="Calibri"/>
              </a:rPr>
              <a:t>community </a:t>
            </a:r>
            <a:r>
              <a:rPr lang="en-US" sz="1700" i="1" dirty="0">
                <a:latin typeface="Calibri"/>
                <a:cs typeface="Calibri"/>
              </a:rPr>
              <a:t>comes together to </a:t>
            </a:r>
            <a:r>
              <a:rPr lang="en-US" sz="1700" b="1" i="1" dirty="0">
                <a:latin typeface="Calibri"/>
                <a:cs typeface="Calibri"/>
              </a:rPr>
              <a:t>gain control </a:t>
            </a:r>
            <a:r>
              <a:rPr lang="en-US" sz="1700" i="1" dirty="0">
                <a:latin typeface="Calibri"/>
                <a:cs typeface="Calibri"/>
              </a:rPr>
              <a:t>over factors that have an impact on their lives and thereby, own the program from its </a:t>
            </a:r>
            <a:r>
              <a:rPr lang="en-US" sz="1700" b="1" i="1" dirty="0">
                <a:latin typeface="Calibri"/>
                <a:cs typeface="Calibri"/>
              </a:rPr>
              <a:t>design, inception, implementation and the outcomes</a:t>
            </a:r>
            <a:r>
              <a:rPr lang="en-US" sz="1700" i="1" dirty="0">
                <a:latin typeface="Calibri"/>
                <a:cs typeface="Calibri"/>
              </a:rPr>
              <a:t>. They are also the rightful owners of the risk and response and therefore the resources and results.</a:t>
            </a:r>
          </a:p>
          <a:p>
            <a:endParaRPr lang="mr-IN" sz="1700" i="1" dirty="0">
              <a:latin typeface="Calibri"/>
              <a:cs typeface="Calibri"/>
            </a:endParaRPr>
          </a:p>
          <a:p>
            <a:r>
              <a:rPr lang="mr-IN" sz="1700" i="1" dirty="0" err="1">
                <a:latin typeface="Calibri"/>
                <a:cs typeface="Calibri"/>
              </a:rPr>
              <a:t>In</a:t>
            </a:r>
            <a:r>
              <a:rPr lang="mr-IN" sz="1700" i="1" dirty="0">
                <a:latin typeface="Calibri"/>
                <a:cs typeface="Calibri"/>
              </a:rPr>
              <a:t> the </a:t>
            </a:r>
            <a:r>
              <a:rPr lang="mr-IN" sz="1700" i="1" dirty="0" err="1">
                <a:latin typeface="Calibri"/>
                <a:cs typeface="Calibri"/>
              </a:rPr>
              <a:t>context</a:t>
            </a:r>
            <a:r>
              <a:rPr lang="mr-IN" sz="1700" i="1" dirty="0">
                <a:latin typeface="Calibri"/>
                <a:cs typeface="Calibri"/>
              </a:rPr>
              <a:t> of PrEP the </a:t>
            </a:r>
            <a:r>
              <a:rPr lang="mr-IN" sz="1700" i="1" dirty="0" err="1">
                <a:latin typeface="Calibri"/>
                <a:cs typeface="Calibri"/>
              </a:rPr>
              <a:t>community</a:t>
            </a:r>
            <a:r>
              <a:rPr lang="mr-IN" sz="1700" i="1" dirty="0">
                <a:latin typeface="Calibri"/>
                <a:cs typeface="Calibri"/>
              </a:rPr>
              <a:t> </a:t>
            </a:r>
            <a:r>
              <a:rPr lang="mr-IN" sz="1700" i="1" dirty="0" err="1">
                <a:latin typeface="Calibri"/>
                <a:cs typeface="Calibri"/>
              </a:rPr>
              <a:t>leads</a:t>
            </a:r>
            <a:r>
              <a:rPr lang="mr-IN" sz="1700" i="1" dirty="0">
                <a:latin typeface="Calibri"/>
                <a:cs typeface="Calibri"/>
              </a:rPr>
              <a:t> </a:t>
            </a:r>
            <a:r>
              <a:rPr lang="mr-IN" sz="1700" i="1" dirty="0" err="1">
                <a:latin typeface="Calibri"/>
                <a:cs typeface="Calibri"/>
              </a:rPr>
              <a:t>all</a:t>
            </a:r>
            <a:r>
              <a:rPr lang="mr-IN" sz="1700" i="1" dirty="0">
                <a:latin typeface="Calibri"/>
                <a:cs typeface="Calibri"/>
              </a:rPr>
              <a:t> the </a:t>
            </a:r>
            <a:r>
              <a:rPr lang="mr-IN" sz="1700" i="1" dirty="0" err="1">
                <a:latin typeface="Calibri"/>
                <a:cs typeface="Calibri"/>
              </a:rPr>
              <a:t>above</a:t>
            </a:r>
            <a:r>
              <a:rPr lang="mr-IN" sz="1700" i="1" dirty="0">
                <a:latin typeface="Calibri"/>
                <a:cs typeface="Calibri"/>
              </a:rPr>
              <a:t> </a:t>
            </a:r>
            <a:r>
              <a:rPr lang="mr-IN" sz="1700" i="1" dirty="0" err="1">
                <a:latin typeface="Calibri"/>
                <a:cs typeface="Calibri"/>
              </a:rPr>
              <a:t>processess</a:t>
            </a:r>
            <a:r>
              <a:rPr lang="mr-IN" sz="1700" i="1" dirty="0">
                <a:latin typeface="Calibri"/>
                <a:cs typeface="Calibri"/>
              </a:rPr>
              <a:t> </a:t>
            </a:r>
            <a:r>
              <a:rPr lang="mr-IN" sz="1700" i="1" dirty="0" err="1">
                <a:latin typeface="Calibri"/>
                <a:cs typeface="Calibri"/>
              </a:rPr>
              <a:t>that</a:t>
            </a:r>
            <a:r>
              <a:rPr lang="mr-IN" sz="1700" i="1" dirty="0">
                <a:latin typeface="Calibri"/>
                <a:cs typeface="Calibri"/>
              </a:rPr>
              <a:t> </a:t>
            </a:r>
            <a:r>
              <a:rPr lang="mr-IN" sz="1700" i="1" dirty="0" err="1">
                <a:latin typeface="Calibri"/>
                <a:cs typeface="Calibri"/>
              </a:rPr>
              <a:t>includes</a:t>
            </a:r>
            <a:r>
              <a:rPr lang="mr-IN" sz="1700" i="1" dirty="0">
                <a:latin typeface="Calibri"/>
                <a:cs typeface="Calibri"/>
              </a:rPr>
              <a:t> </a:t>
            </a:r>
            <a:r>
              <a:rPr lang="mr-IN" sz="1700" b="1" i="1" dirty="0" err="1">
                <a:latin typeface="Calibri"/>
                <a:cs typeface="Calibri"/>
              </a:rPr>
              <a:t>governance</a:t>
            </a:r>
            <a:r>
              <a:rPr lang="mr-IN" sz="1700" b="1" i="1" dirty="0">
                <a:latin typeface="Calibri"/>
                <a:cs typeface="Calibri"/>
              </a:rPr>
              <a:t>, </a:t>
            </a:r>
            <a:r>
              <a:rPr lang="mr-IN" sz="1700" b="1" i="1" dirty="0" err="1">
                <a:latin typeface="Calibri"/>
                <a:cs typeface="Calibri"/>
              </a:rPr>
              <a:t>design</a:t>
            </a:r>
            <a:r>
              <a:rPr lang="mr-IN" sz="1700" b="1" i="1" dirty="0">
                <a:latin typeface="Calibri"/>
                <a:cs typeface="Calibri"/>
              </a:rPr>
              <a:t>, </a:t>
            </a:r>
            <a:r>
              <a:rPr lang="mr-IN" sz="1700" b="1" i="1" dirty="0" err="1">
                <a:latin typeface="Calibri"/>
                <a:cs typeface="Calibri"/>
              </a:rPr>
              <a:t>delivery</a:t>
            </a:r>
            <a:r>
              <a:rPr lang="mr-IN" sz="1700" b="1" i="1" dirty="0">
                <a:latin typeface="Calibri"/>
                <a:cs typeface="Calibri"/>
              </a:rPr>
              <a:t>, </a:t>
            </a:r>
            <a:r>
              <a:rPr lang="mr-IN" sz="1700" b="1" i="1" dirty="0" err="1">
                <a:latin typeface="Calibri"/>
                <a:cs typeface="Calibri"/>
              </a:rPr>
              <a:t>monitoring</a:t>
            </a:r>
            <a:r>
              <a:rPr lang="mr-IN" sz="1700" b="1" i="1" dirty="0">
                <a:latin typeface="Calibri"/>
                <a:cs typeface="Calibri"/>
              </a:rPr>
              <a:t> </a:t>
            </a:r>
            <a:r>
              <a:rPr lang="mr-IN" sz="1700" i="1" dirty="0" err="1">
                <a:latin typeface="Calibri"/>
                <a:cs typeface="Calibri"/>
              </a:rPr>
              <a:t>and</a:t>
            </a:r>
            <a:r>
              <a:rPr lang="mr-IN" sz="1700" i="1" dirty="0">
                <a:latin typeface="Calibri"/>
                <a:cs typeface="Calibri"/>
              </a:rPr>
              <a:t> </a:t>
            </a:r>
            <a:r>
              <a:rPr lang="mr-IN" sz="1700" i="1" dirty="0" err="1">
                <a:latin typeface="Calibri"/>
                <a:cs typeface="Calibri"/>
              </a:rPr>
              <a:t>therefore</a:t>
            </a:r>
            <a:r>
              <a:rPr lang="mr-IN" sz="1700" i="1" dirty="0">
                <a:latin typeface="Calibri"/>
                <a:cs typeface="Calibri"/>
              </a:rPr>
              <a:t> the </a:t>
            </a:r>
            <a:r>
              <a:rPr lang="mr-IN" sz="1700" b="1" i="1" dirty="0" err="1">
                <a:latin typeface="Calibri"/>
                <a:cs typeface="Calibri"/>
              </a:rPr>
              <a:t>results</a:t>
            </a:r>
            <a:endParaRPr lang="en-US" sz="1700" b="1" i="1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5543" y="6407778"/>
            <a:ext cx="20574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xmlns="" id="{F581DBE0-5975-4349-A3EA-FED067A45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7625" y="2414879"/>
            <a:ext cx="1428753" cy="1428753"/>
          </a:xfrm>
          <a:prstGeom prst="rect">
            <a:avLst/>
          </a:prstGeom>
        </p:spPr>
      </p:pic>
      <p:pic>
        <p:nvPicPr>
          <p:cNvPr id="8" name="Graphic 6" descr="Users">
            <a:extLst>
              <a:ext uri="{FF2B5EF4-FFF2-40B4-BE49-F238E27FC236}">
                <a16:creationId xmlns:a16="http://schemas.microsoft.com/office/drawing/2014/main" xmlns="" id="{F581DBE0-5975-4349-A3EA-FED067A45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7807" y="3401706"/>
            <a:ext cx="1428753" cy="1428753"/>
          </a:xfrm>
          <a:prstGeom prst="rect">
            <a:avLst/>
          </a:prstGeom>
        </p:spPr>
      </p:pic>
      <p:pic>
        <p:nvPicPr>
          <p:cNvPr id="9" name="Graphic 6" descr="Users">
            <a:extLst>
              <a:ext uri="{FF2B5EF4-FFF2-40B4-BE49-F238E27FC236}">
                <a16:creationId xmlns:a16="http://schemas.microsoft.com/office/drawing/2014/main" xmlns="" id="{F581DBE0-5975-4349-A3EA-FED067A45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84581" y="1434957"/>
            <a:ext cx="1428753" cy="14287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9F10AC7-516C-EB4A-9188-0948B704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99259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7C59A8BB-7134-F74F-A919-AF370457E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207136" y="987425"/>
            <a:ext cx="3990453" cy="4873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2584C6A-7F6F-8A41-8018-E569B4C06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696" y="2438400"/>
            <a:ext cx="3496485" cy="3785419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600" b="1" dirty="0"/>
              <a:t>Contrasting FSW settings: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Kolkata- Brothel based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Mysore &amp; Mandya- Mixed pattern (street, lodges, houses, etc.</a:t>
            </a:r>
            <a:r>
              <a:rPr lang="en-US" sz="1400" dirty="0" smtClean="0"/>
              <a:t>)</a:t>
            </a:r>
          </a:p>
          <a:p>
            <a:pPr marL="114300" lvl="1"/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b="1" dirty="0"/>
              <a:t>Bottom-up approach since </a:t>
            </a:r>
            <a:r>
              <a:rPr lang="en-US" sz="1600" b="1" dirty="0" smtClean="0"/>
              <a:t>inception    </a:t>
            </a:r>
            <a:endParaRPr lang="en-US" sz="16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 WHO and BMGF discussed with Ashodaya and </a:t>
            </a:r>
            <a:r>
              <a:rPr lang="en-US" sz="1400" dirty="0" smtClean="0"/>
              <a:t>DMSC</a:t>
            </a:r>
          </a:p>
          <a:p>
            <a:pPr marL="114300" lvl="1"/>
            <a:endParaRPr lang="en-US" sz="1400" dirty="0"/>
          </a:p>
          <a:p>
            <a:pPr marL="265113" lvl="1" indent="-265113">
              <a:buFont typeface="Arial"/>
              <a:buChar char="•"/>
            </a:pPr>
            <a:r>
              <a:rPr lang="en-US" sz="1600" b="1" dirty="0"/>
              <a:t>Ashodaya and DMSC chose University of  Manitoba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400" dirty="0" smtClean="0"/>
              <a:t>As </a:t>
            </a:r>
            <a:r>
              <a:rPr lang="en-US" sz="1400" dirty="0"/>
              <a:t>the support agency for the community-led research</a:t>
            </a:r>
          </a:p>
        </p:txBody>
      </p:sp>
      <p:sp>
        <p:nvSpPr>
          <p:cNvPr id="2" name="Up Arrow 1"/>
          <p:cNvSpPr/>
          <p:nvPr/>
        </p:nvSpPr>
        <p:spPr>
          <a:xfrm>
            <a:off x="7250545" y="4433455"/>
            <a:ext cx="265546" cy="73890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27454" y="4052516"/>
            <a:ext cx="35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5F891BB6-2ECA-F44C-B4CC-276208D4B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533686"/>
              </p:ext>
            </p:extLst>
          </p:nvPr>
        </p:nvGraphicFramePr>
        <p:xfrm>
          <a:off x="243840" y="243840"/>
          <a:ext cx="8686800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27939B-22F5-0048-9DB6-A03A5A59E017}"/>
              </a:ext>
            </a:extLst>
          </p:cNvPr>
          <p:cNvSpPr txBox="1"/>
          <p:nvPr/>
        </p:nvSpPr>
        <p:spPr>
          <a:xfrm>
            <a:off x="1689894" y="-79326"/>
            <a:ext cx="265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cs typeface="Apple Chancery" panose="03020702040506060504" pitchFamily="66" charset="-79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23254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1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8FDA787-7911-7C41-A1C1-DBB0CB61A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24994"/>
              </p:ext>
            </p:extLst>
          </p:nvPr>
        </p:nvGraphicFramePr>
        <p:xfrm>
          <a:off x="345440" y="660697"/>
          <a:ext cx="8341360" cy="583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F0A6-079F-AF4F-8BC1-ACEFA0FC763E}" type="datetime1">
              <a:rPr lang="en-GB" smtClean="0"/>
              <a:t>25/07/2018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4D33-ED7E-554F-AD4F-6F7F41DCBB5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04CA2B-A6B0-9D42-A75A-E1AA3FBCA76F}"/>
              </a:ext>
            </a:extLst>
          </p:cNvPr>
          <p:cNvSpPr txBox="1"/>
          <p:nvPr/>
        </p:nvSpPr>
        <p:spPr>
          <a:xfrm>
            <a:off x="345440" y="188852"/>
            <a:ext cx="383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cs typeface="Apple Chancery" panose="03020702040506060504" pitchFamily="66" charset="-79"/>
              </a:rPr>
              <a:t>Chronology</a:t>
            </a:r>
          </a:p>
        </p:txBody>
      </p:sp>
    </p:spTree>
    <p:extLst>
      <p:ext uri="{BB962C8B-B14F-4D97-AF65-F5344CB8AC3E}">
        <p14:creationId xmlns:p14="http://schemas.microsoft.com/office/powerpoint/2010/main" val="26541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1896F92-2943-4E4F-BB29-A055F8727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42619"/>
              </p:ext>
            </p:extLst>
          </p:nvPr>
        </p:nvGraphicFramePr>
        <p:xfrm>
          <a:off x="1651000" y="1607604"/>
          <a:ext cx="5560683" cy="35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Children">
            <a:extLst>
              <a:ext uri="{FF2B5EF4-FFF2-40B4-BE49-F238E27FC236}">
                <a16:creationId xmlns:a16="http://schemas.microsoft.com/office/drawing/2014/main" xmlns="" id="{9E14DB66-8305-4A4A-B2C2-92165C6F5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39521" y="4554268"/>
            <a:ext cx="1183640" cy="10464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368BA7-FFB5-F942-AC6F-0E272D37BCF0}"/>
              </a:ext>
            </a:extLst>
          </p:cNvPr>
          <p:cNvSpPr/>
          <p:nvPr/>
        </p:nvSpPr>
        <p:spPr>
          <a:xfrm>
            <a:off x="1567322" y="5005837"/>
            <a:ext cx="1523365" cy="1783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Ashodaya Governing body (</a:t>
            </a:r>
            <a:r>
              <a:rPr lang="en-US" sz="900" u="sng" dirty="0">
                <a:solidFill>
                  <a:schemeClr val="tx1"/>
                </a:solidFill>
              </a:rPr>
              <a:t>management &amp; fiduciary controls</a:t>
            </a:r>
            <a:r>
              <a:rPr lang="en-US" sz="9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u="sng" dirty="0">
                <a:solidFill>
                  <a:schemeClr val="tx1"/>
                </a:solidFill>
              </a:rPr>
              <a:t>Community Advisory board </a:t>
            </a:r>
            <a:r>
              <a:rPr lang="en-US" sz="900" dirty="0">
                <a:solidFill>
                  <a:schemeClr val="tx1"/>
                </a:solidFill>
              </a:rPr>
              <a:t>for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Advisory Committee (experts &amp; SWs)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Project management team- 3 SWs &amp; 3 non-community staff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260507-84D3-F545-AEE6-D5B77707B227}"/>
              </a:ext>
            </a:extLst>
          </p:cNvPr>
          <p:cNvSpPr/>
          <p:nvPr/>
        </p:nvSpPr>
        <p:spPr>
          <a:xfrm>
            <a:off x="267484" y="1641272"/>
            <a:ext cx="1790700" cy="20249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u="sng" dirty="0">
                <a:solidFill>
                  <a:schemeClr val="tx1"/>
                </a:solidFill>
              </a:rPr>
              <a:t>Integrated design </a:t>
            </a:r>
            <a:r>
              <a:rPr lang="en-US" sz="900" dirty="0">
                <a:solidFill>
                  <a:schemeClr val="tx1"/>
                </a:solidFill>
              </a:rPr>
              <a:t>within existing prevention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Design </a:t>
            </a:r>
            <a:r>
              <a:rPr lang="en-US" sz="900" u="sng" dirty="0">
                <a:solidFill>
                  <a:schemeClr val="tx1"/>
                </a:solidFill>
              </a:rPr>
              <a:t>incorporated findings </a:t>
            </a:r>
            <a:r>
              <a:rPr lang="en-US" sz="900" dirty="0">
                <a:solidFill>
                  <a:schemeClr val="tx1"/>
                </a:solidFill>
              </a:rPr>
              <a:t>from 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Ongoing </a:t>
            </a:r>
            <a:r>
              <a:rPr lang="en-US" sz="900" u="sng" dirty="0">
                <a:solidFill>
                  <a:schemeClr val="tx1"/>
                </a:solidFill>
              </a:rPr>
              <a:t>Community preparedness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External </a:t>
            </a:r>
            <a:r>
              <a:rPr lang="en-US" sz="900" u="sng" dirty="0">
                <a:solidFill>
                  <a:schemeClr val="tx1"/>
                </a:solidFill>
              </a:rPr>
              <a:t>stakeholder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u="sng" dirty="0">
                <a:solidFill>
                  <a:schemeClr val="tx1"/>
                </a:solidFill>
              </a:rPr>
              <a:t>Determining processes </a:t>
            </a:r>
            <a:r>
              <a:rPr lang="en-US" sz="900" dirty="0">
                <a:solidFill>
                  <a:schemeClr val="tx1"/>
                </a:solidFill>
              </a:rPr>
              <a:t>for mobilization, recruitment, delivery, follow-up, adherence support, drug delivery and clinic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2CB153-D5F8-4844-9991-C8A717A0E18F}"/>
              </a:ext>
            </a:extLst>
          </p:cNvPr>
          <p:cNvSpPr/>
          <p:nvPr/>
        </p:nvSpPr>
        <p:spPr>
          <a:xfrm>
            <a:off x="2329005" y="94892"/>
            <a:ext cx="4483078" cy="1546380"/>
          </a:xfrm>
          <a:prstGeom prst="rect">
            <a:avLst/>
          </a:prstGeom>
          <a:solidFill>
            <a:srgbClr val="00FA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Outreach team incorporated PrEP in its </a:t>
            </a:r>
            <a:r>
              <a:rPr lang="en-US" sz="900" u="sng" dirty="0">
                <a:solidFill>
                  <a:schemeClr val="tx1"/>
                </a:solidFill>
              </a:rPr>
              <a:t>daily outreach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PE/CM responsible for identifying interested FSWs, bringing them to clinic, following up for 16 months, </a:t>
            </a:r>
            <a:r>
              <a:rPr lang="en-US" sz="900" u="sng" dirty="0">
                <a:solidFill>
                  <a:schemeClr val="tx1"/>
                </a:solidFill>
              </a:rPr>
              <a:t>fostering community norm </a:t>
            </a:r>
            <a:r>
              <a:rPr lang="en-US" sz="900" dirty="0">
                <a:solidFill>
                  <a:schemeClr val="tx1"/>
                </a:solidFill>
              </a:rPr>
              <a:t>on PrEP &amp; condom use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     </a:t>
            </a:r>
            <a:r>
              <a:rPr lang="en-US" sz="900" u="sng" dirty="0">
                <a:solidFill>
                  <a:schemeClr val="tx1"/>
                </a:solidFill>
              </a:rPr>
              <a:t>Contextualized approaches</a:t>
            </a:r>
          </a:p>
          <a:p>
            <a:pPr lvl="1"/>
            <a:r>
              <a:rPr lang="en-US" sz="900" dirty="0">
                <a:solidFill>
                  <a:schemeClr val="tx1"/>
                </a:solidFill>
              </a:rPr>
              <a:t>HIV+ SW promoted PrEP; SW leaders initiated PrEP first (testimonial ambassador)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Follow-up visits to Ashodaya clinic (</a:t>
            </a:r>
            <a:r>
              <a:rPr lang="en-US" sz="900" u="sng" dirty="0">
                <a:solidFill>
                  <a:schemeClr val="tx1"/>
                </a:solidFill>
              </a:rPr>
              <a:t>Static &amp; outreach</a:t>
            </a:r>
            <a:r>
              <a:rPr lang="en-US" sz="9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Linked with ART physician at district level &amp; accompanied referral when required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900" u="sng" dirty="0">
                <a:solidFill>
                  <a:schemeClr val="tx1"/>
                </a:solidFill>
              </a:rPr>
              <a:t>Tailor-made dispensation plan </a:t>
            </a:r>
            <a:r>
              <a:rPr lang="en-US" sz="900" dirty="0">
                <a:solidFill>
                  <a:schemeClr val="tx1"/>
                </a:solidFill>
              </a:rPr>
              <a:t>(location, duration etc.)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F1BA704-066C-7446-9D03-51F14279A257}"/>
              </a:ext>
            </a:extLst>
          </p:cNvPr>
          <p:cNvSpPr/>
          <p:nvPr/>
        </p:nvSpPr>
        <p:spPr>
          <a:xfrm>
            <a:off x="5771995" y="5005837"/>
            <a:ext cx="1449196" cy="1783080"/>
          </a:xfrm>
          <a:prstGeom prst="rect">
            <a:avLst/>
          </a:prstGeom>
          <a:solidFill>
            <a:schemeClr val="accent5">
              <a:lumMod val="60000"/>
              <a:lumOff val="40000"/>
              <a:alpha val="2431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</a:rPr>
              <a:t>To the Ashodaya Governing 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Having accountability to the community taking PrEP; community redressal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Ensuring accountability to the funders, scientific community and others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2566DC-7C8E-144B-83D6-356C4B63BFE5}"/>
              </a:ext>
            </a:extLst>
          </p:cNvPr>
          <p:cNvSpPr/>
          <p:nvPr/>
        </p:nvSpPr>
        <p:spPr>
          <a:xfrm>
            <a:off x="6691511" y="2187840"/>
            <a:ext cx="2297213" cy="1297233"/>
          </a:xfrm>
          <a:prstGeom prst="rect">
            <a:avLst/>
          </a:prstGeom>
          <a:solidFill>
            <a:srgbClr val="B2F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u="sng" dirty="0">
                <a:solidFill>
                  <a:schemeClr val="tx1"/>
                </a:solidFill>
              </a:rPr>
              <a:t>Phased out follow-up plan </a:t>
            </a:r>
            <a:r>
              <a:rPr lang="en-US" sz="900" dirty="0">
                <a:solidFill>
                  <a:schemeClr val="tx1"/>
                </a:solidFill>
              </a:rPr>
              <a:t>on the field by CM/PE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u="sng" dirty="0">
                <a:solidFill>
                  <a:schemeClr val="tx1"/>
                </a:solidFill>
              </a:rPr>
              <a:t>Individualized drug dispensation</a:t>
            </a:r>
            <a:r>
              <a:rPr lang="en-US" sz="900" dirty="0">
                <a:solidFill>
                  <a:schemeClr val="tx1"/>
                </a:solidFill>
              </a:rPr>
              <a:t> plan &amp; </a:t>
            </a:r>
            <a:r>
              <a:rPr lang="en-US" sz="900" u="sng" dirty="0">
                <a:solidFill>
                  <a:schemeClr val="tx1"/>
                </a:solidFill>
              </a:rPr>
              <a:t>customized drug intake </a:t>
            </a:r>
            <a:r>
              <a:rPr lang="en-US" sz="900" dirty="0">
                <a:solidFill>
                  <a:schemeClr val="tx1"/>
                </a:solidFill>
              </a:rPr>
              <a:t>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Developed and used simplified tool to monitor adherence at 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Self reported questionnaire during quarterly clinic visit</a:t>
            </a:r>
          </a:p>
        </p:txBody>
      </p:sp>
    </p:spTree>
    <p:extLst>
      <p:ext uri="{BB962C8B-B14F-4D97-AF65-F5344CB8AC3E}">
        <p14:creationId xmlns:p14="http://schemas.microsoft.com/office/powerpoint/2010/main" val="16953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2EA8-5156-AC4D-95A9-F1A3E48EFCDB}" type="datetime1">
              <a:rPr lang="en-IN" smtClean="0"/>
              <a:t>25-07-2018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4D33-ED7E-554F-AD4F-6F7F41DCBB59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4186" y="132265"/>
            <a:ext cx="592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Rounded MT Bold" panose="020F0704030504030204" pitchFamily="34" charset="0"/>
                <a:cs typeface="Apple Chancery" panose="03020702040506060504" pitchFamily="66" charset="-79"/>
              </a:rPr>
              <a:t>Results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99598"/>
              </p:ext>
            </p:extLst>
          </p:nvPr>
        </p:nvGraphicFramePr>
        <p:xfrm>
          <a:off x="314960" y="840150"/>
          <a:ext cx="8442960" cy="49512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680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1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3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1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4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Status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Ashodaya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Durbar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Total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Total screened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u="none" strike="noStrike">
                          <a:effectLst/>
                        </a:rPr>
                        <a:t>707</a:t>
                      </a:r>
                      <a:endParaRPr lang="is-I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843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1550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Eligible in screening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652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717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1369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Not eligible in screening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u="none" strike="noStrike">
                          <a:effectLst/>
                        </a:rPr>
                        <a:t>126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u="none" strike="noStrike">
                          <a:effectLst/>
                        </a:rPr>
                        <a:t>181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Enrolled to the study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effectLst/>
                        </a:rPr>
                        <a:t>647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678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1325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Refused to enroll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>
                          <a:effectLst/>
                        </a:rPr>
                        <a:t>39</a:t>
                      </a:r>
                      <a:endParaRPr lang="uk-UA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44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25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Exited </a:t>
                      </a:r>
                      <a:r>
                        <a:rPr lang="en-US" sz="2800" u="none" strike="noStrike" dirty="0">
                          <a:effectLst/>
                        </a:rPr>
                        <a:t>without completing </a:t>
                      </a:r>
                      <a:r>
                        <a:rPr lang="en-US" sz="2800" u="none" strike="noStrike" dirty="0" smtClean="0">
                          <a:effectLst/>
                        </a:rPr>
                        <a:t>16m</a:t>
                      </a:r>
                      <a:r>
                        <a:rPr lang="en-US" sz="2800" u="none" strike="noStrike" baseline="0" dirty="0" smtClean="0">
                          <a:effectLst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u="none" strike="noStrike" dirty="0">
                          <a:effectLst/>
                        </a:rPr>
                        <a:t>79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Completed 16 month follow-up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640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600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1240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4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# on PrEP</a:t>
                      </a:r>
                      <a:r>
                        <a:rPr lang="en-US" sz="2800" u="none" strike="noStrike" baseline="0" dirty="0">
                          <a:effectLst/>
                        </a:rPr>
                        <a:t> </a:t>
                      </a:r>
                      <a:r>
                        <a:rPr lang="en-US" sz="2400" u="none" strike="noStrike" baseline="0" dirty="0">
                          <a:effectLst/>
                        </a:rPr>
                        <a:t>(</a:t>
                      </a:r>
                      <a:r>
                        <a:rPr lang="en-US" sz="2400" u="none" strike="noStrike" dirty="0">
                          <a:effectLst/>
                        </a:rPr>
                        <a:t>post study</a:t>
                      </a:r>
                      <a:r>
                        <a:rPr lang="en-US" sz="2400" u="none" strike="noStrike" baseline="0" dirty="0">
                          <a:effectLst/>
                        </a:rPr>
                        <a:t> till</a:t>
                      </a:r>
                      <a:r>
                        <a:rPr lang="en-US" sz="2400" u="none" strike="noStrike" dirty="0">
                          <a:effectLst/>
                        </a:rPr>
                        <a:t> Jul18)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466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504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970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450" y="15335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  <a:cs typeface="Apple Chancery" panose="03020702040506060504" pitchFamily="66" charset="-79"/>
              </a:rPr>
              <a:t>Results  (N=640)</a:t>
            </a:r>
            <a:endParaRPr lang="en-US" sz="3200" b="1" dirty="0">
              <a:latin typeface="Arial Rounded MT Bold" panose="020F0704030504030204" pitchFamily="34" charset="0"/>
              <a:cs typeface="Apple Chancery" panose="03020702040506060504" pitchFamily="66" charset="-79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1E19-11F1-ED4B-9C66-BDE7E0A101B8}" type="datetime1">
              <a:rPr lang="en-IN" smtClean="0"/>
              <a:t>25-07-2018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4D33-ED7E-554F-AD4F-6F7F41DCBB5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851C2BB7-D6E8-5745-95E9-BA3CC7469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760132"/>
              </p:ext>
            </p:extLst>
          </p:nvPr>
        </p:nvGraphicFramePr>
        <p:xfrm>
          <a:off x="223520" y="1478916"/>
          <a:ext cx="8544560" cy="524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6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182"/>
            <a:ext cx="8229600" cy="6304887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latin typeface="Arial Rounded MT Bold" panose="020F0704030504030204" pitchFamily="34" charset="0"/>
                <a:cs typeface="Apple Chancery" panose="03020702040506060504" pitchFamily="66" charset="-79"/>
              </a:rPr>
              <a:t>Sexual Behavior </a:t>
            </a:r>
          </a:p>
          <a:p>
            <a:pPr algn="ctr">
              <a:buNone/>
            </a:pPr>
            <a:r>
              <a:rPr lang="en-US" sz="1600" dirty="0" smtClean="0"/>
              <a:t>Percentage of condom usage during last sex during last week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 </a:t>
            </a:r>
            <a:r>
              <a:rPr lang="en-US" sz="2000" b="1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Apple Chancery" panose="03020702040506060504" pitchFamily="66" charset="-79"/>
              </a:rPr>
              <a:t>STI </a:t>
            </a:r>
            <a:r>
              <a:rPr lang="en-US" sz="2000" b="1" dirty="0">
                <a:solidFill>
                  <a:srgbClr val="000000"/>
                </a:solidFill>
                <a:latin typeface="Arial Rounded MT Bold" panose="020F0704030504030204" pitchFamily="34" charset="0"/>
                <a:cs typeface="Apple Chancery" panose="03020702040506060504" pitchFamily="66" charset="-79"/>
              </a:rPr>
              <a:t>Syndrome , HIV, Pregnancy </a:t>
            </a:r>
            <a:endParaRPr lang="en-US" sz="2000" b="1" dirty="0">
              <a:latin typeface="Arial Rounded MT Bold" panose="020F0704030504030204" pitchFamily="34" charset="0"/>
              <a:cs typeface="Apple Chancery" panose="03020702040506060504" pitchFamily="66" charset="-79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066800"/>
          <a:ext cx="7543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75623"/>
              </p:ext>
            </p:extLst>
          </p:nvPr>
        </p:nvGraphicFramePr>
        <p:xfrm>
          <a:off x="512824" y="3657601"/>
          <a:ext cx="6261974" cy="227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6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0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98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220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STI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Syndrome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HIV  positive n(%)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Pregnancy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(0.16)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(0.78)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(0.31)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(0.31)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(0.16)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(0)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12824" y="146603"/>
            <a:ext cx="1767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  <a:cs typeface="Apple Chancery" panose="03020702040506060504" pitchFamily="66" charset="-79"/>
              </a:rPr>
              <a:t>Results 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7123545" y="3657601"/>
            <a:ext cx="1893455" cy="209203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Screening:707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Syndromic</a:t>
            </a:r>
            <a:r>
              <a:rPr lang="en-US" sz="1400" dirty="0" smtClean="0">
                <a:solidFill>
                  <a:schemeClr val="tx1"/>
                </a:solidFill>
              </a:rPr>
              <a:t> STI:13 (1.8%)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HIV positive: 9(1.27%)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11275</TotalTime>
  <Words>1326</Words>
  <Application>Microsoft Office PowerPoint</Application>
  <PresentationFormat>On-screen Show (4:3)</PresentationFormat>
  <Paragraphs>290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Apple Chancery</vt:lpstr>
      <vt:lpstr>Arial</vt:lpstr>
      <vt:lpstr>Arial Rounded MT Bold</vt:lpstr>
      <vt:lpstr>Calibri</vt:lpstr>
      <vt:lpstr>Calibri Light</vt:lpstr>
      <vt:lpstr>Helvetica</vt:lpstr>
      <vt:lpstr>Office Theme</vt:lpstr>
      <vt:lpstr>Community Led PrEP Delivery Getting It Right </vt:lpstr>
      <vt:lpstr>Community Led PrEP Delivery  </vt:lpstr>
      <vt:lpstr>Introduction</vt:lpstr>
      <vt:lpstr>PowerPoint Presentation</vt:lpstr>
      <vt:lpstr>PowerPoint Presentation</vt:lpstr>
      <vt:lpstr>PowerPoint Presentation</vt:lpstr>
      <vt:lpstr>PowerPoint Presentation</vt:lpstr>
      <vt:lpstr>Results  (N=640)</vt:lpstr>
      <vt:lpstr>PowerPoint Presentation</vt:lpstr>
      <vt:lpstr>Adherence</vt:lpstr>
      <vt:lpstr>PowerPoint Presentation</vt:lpstr>
      <vt:lpstr>PowerPoint Presentation</vt:lpstr>
      <vt:lpstr>PowerPoint Presentation</vt:lpstr>
      <vt:lpstr>Are we ready to get it right?</vt:lpstr>
      <vt:lpstr>Acknowledgements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Led PrEP Delivery Getting It Right</dc:title>
  <dc:subject/>
  <dc:creator>Apple</dc:creator>
  <cp:keywords/>
  <dc:description/>
  <cp:lastModifiedBy>Saal</cp:lastModifiedBy>
  <cp:revision>139</cp:revision>
  <dcterms:created xsi:type="dcterms:W3CDTF">2018-07-11T08:15:47Z</dcterms:created>
  <dcterms:modified xsi:type="dcterms:W3CDTF">2018-07-25T13:44:06Z</dcterms:modified>
  <cp:category/>
</cp:coreProperties>
</file>