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74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#SRHR2018 | 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endParaRPr lang="en-US" sz="14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E539-5436-4A9C-9013-1CFAD4A3E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174" y="2088163"/>
            <a:ext cx="8507896" cy="147002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Fostering a More Collaborative Partnership among the SRHR &amp; HIV Movements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C5006-7CB3-4243-BE46-8EA165D0E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174" y="3810602"/>
            <a:ext cx="8507896" cy="1848678"/>
          </a:xfrm>
        </p:spPr>
        <p:txBody>
          <a:bodyPr>
            <a:no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Moderator: Ana Maria Bejar, </a:t>
            </a:r>
            <a:r>
              <a:rPr lang="en-GB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IPPF, UK</a:t>
            </a:r>
            <a:br>
              <a:rPr lang="en-GB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Santos </a:t>
            </a:r>
            <a:r>
              <a:rPr lang="en-GB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Simione</a:t>
            </a:r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AMODEFA</a:t>
            </a:r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Mozambique </a:t>
            </a:r>
          </a:p>
          <a:p>
            <a:r>
              <a:rPr lang="en-GB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Javier Hourcade Bellocq</a:t>
            </a:r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GNP+</a:t>
            </a:r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Argentina </a:t>
            </a:r>
          </a:p>
          <a:p>
            <a:r>
              <a:rPr lang="en-GB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Catherine </a:t>
            </a:r>
            <a:r>
              <a:rPr lang="en-GB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Nyambura</a:t>
            </a:r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Women Deliver</a:t>
            </a:r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Kenya </a:t>
            </a:r>
          </a:p>
          <a:p>
            <a:r>
              <a:rPr lang="en-GB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Jael van der Heijden</a:t>
            </a:r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Dance4Life</a:t>
            </a:r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Netherlands </a:t>
            </a:r>
          </a:p>
          <a:p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GB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obin</a:t>
            </a:r>
            <a:r>
              <a:rPr lang="en-GB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Gorna</a:t>
            </a:r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SheDecides</a:t>
            </a:r>
            <a:r>
              <a:rPr lang="en-GB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Support Unit</a:t>
            </a:r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A05381-C168-4FD9-BC5D-AA0BAED25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6164"/>
            <a:ext cx="1624790" cy="731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0E366B-DC10-4A1E-BC60-1AF23E67F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67" t="41903" r="20131" b="27789"/>
          <a:stretch/>
        </p:blipFill>
        <p:spPr>
          <a:xfrm>
            <a:off x="3737115" y="323953"/>
            <a:ext cx="2932042" cy="1529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8F2D53-D8DE-4F8D-9F25-9BA8D9E0B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488" y="297813"/>
            <a:ext cx="1585950" cy="1585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63A728-F7D5-444F-A0A4-8FAFF0866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050" y="-1"/>
            <a:ext cx="1585950" cy="2026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06157E-ACFF-4274-A802-0EE96BF34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7414"/>
            <a:ext cx="1977240" cy="8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73784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7869</TotalTime>
  <Words>20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Raleway</vt:lpstr>
      <vt:lpstr>Roboto</vt:lpstr>
      <vt:lpstr>Tahoma</vt:lpstr>
      <vt:lpstr>AIDS 2016_Template</vt:lpstr>
      <vt:lpstr>Fostering a More Collaborative Partnership among the SRHR &amp; HIV Movements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McCartney</dc:creator>
  <cp:lastModifiedBy>Daniel McCartney</cp:lastModifiedBy>
  <cp:revision>69</cp:revision>
  <cp:lastPrinted>2017-01-16T15:31:13Z</cp:lastPrinted>
  <dcterms:created xsi:type="dcterms:W3CDTF">2017-01-13T09:09:35Z</dcterms:created>
  <dcterms:modified xsi:type="dcterms:W3CDTF">2018-07-20T15:44:29Z</dcterms:modified>
</cp:coreProperties>
</file>