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10" r:id="rId1"/>
    <p:sldMasterId id="2147488744" r:id="rId2"/>
    <p:sldMasterId id="2147488774" r:id="rId3"/>
  </p:sldMasterIdLst>
  <p:notesMasterIdLst>
    <p:notesMasterId r:id="rId16"/>
  </p:notesMasterIdLst>
  <p:handoutMasterIdLst>
    <p:handoutMasterId r:id="rId17"/>
  </p:handoutMasterIdLst>
  <p:sldIdLst>
    <p:sldId id="575" r:id="rId4"/>
    <p:sldId id="576" r:id="rId5"/>
    <p:sldId id="581" r:id="rId6"/>
    <p:sldId id="579" r:id="rId7"/>
    <p:sldId id="580" r:id="rId8"/>
    <p:sldId id="536" r:id="rId9"/>
    <p:sldId id="559" r:id="rId10"/>
    <p:sldId id="586" r:id="rId11"/>
    <p:sldId id="587" r:id="rId12"/>
    <p:sldId id="584" r:id="rId13"/>
    <p:sldId id="589" r:id="rId14"/>
    <p:sldId id="262" r:id="rId15"/>
  </p:sldIdLst>
  <p:sldSz cx="9144000" cy="6858000" type="screen4x3"/>
  <p:notesSz cx="6669088" cy="9926638"/>
  <p:custDataLst>
    <p:tags r:id="rId18"/>
  </p:custDataLst>
  <p:defaultTextStyle>
    <a:defPPr>
      <a:defRPr lang="nl-BE"/>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72">
          <p15:clr>
            <a:srgbClr val="A4A3A4"/>
          </p15:clr>
        </p15:guide>
        <p15:guide id="3" pos="5420">
          <p15:clr>
            <a:srgbClr val="A4A3A4"/>
          </p15:clr>
        </p15:guide>
      </p15:sldGuideLst>
    </p:ext>
    <p:ext uri="{2D200454-40CA-4A62-9FC3-DE9A4176ACB9}">
      <p15:notesGuideLst xmlns:p15="http://schemas.microsoft.com/office/powerpoint/2012/main" xmlns="">
        <p15:guide id="1" orient="horz" pos="3104">
          <p15:clr>
            <a:srgbClr val="A4A3A4"/>
          </p15:clr>
        </p15:guide>
        <p15:guide id="2" pos="211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Mounteney" initials="JM" lastIdx="30" clrIdx="0"/>
  <p:cmAuthor id="1" name="Silke Vitt" initials="" lastIdx="0" clrIdx="1"/>
  <p:cmAuthor id="2" name="Alessandra Bo" initials="ABO"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76377" autoAdjust="0"/>
  </p:normalViewPr>
  <p:slideViewPr>
    <p:cSldViewPr>
      <p:cViewPr varScale="1">
        <p:scale>
          <a:sx n="55" d="100"/>
          <a:sy n="55" d="100"/>
        </p:scale>
        <p:origin x="-1848" y="-96"/>
      </p:cViewPr>
      <p:guideLst>
        <p:guide orient="horz" pos="2160"/>
        <p:guide pos="272"/>
        <p:guide pos="5420"/>
      </p:guideLst>
    </p:cSldViewPr>
  </p:slideViewPr>
  <p:outlineViewPr>
    <p:cViewPr>
      <p:scale>
        <a:sx n="33" d="100"/>
        <a:sy n="33" d="100"/>
      </p:scale>
      <p:origin x="0" y="1524"/>
    </p:cViewPr>
  </p:outlineViewPr>
  <p:notesTextViewPr>
    <p:cViewPr>
      <p:scale>
        <a:sx n="1" d="1"/>
        <a:sy n="1" d="1"/>
      </p:scale>
      <p:origin x="0" y="0"/>
    </p:cViewPr>
  </p:notesTextViewPr>
  <p:sorterViewPr>
    <p:cViewPr>
      <p:scale>
        <a:sx n="66" d="100"/>
        <a:sy n="66" d="100"/>
      </p:scale>
      <p:origin x="0" y="0"/>
    </p:cViewPr>
  </p:sorterViewPr>
  <p:notesViewPr>
    <p:cSldViewPr>
      <p:cViewPr>
        <p:scale>
          <a:sx n="80" d="100"/>
          <a:sy n="80" d="100"/>
        </p:scale>
        <p:origin x="-3006"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939" cy="496332"/>
          </a:xfrm>
          <a:prstGeom prst="rect">
            <a:avLst/>
          </a:prstGeom>
        </p:spPr>
        <p:txBody>
          <a:bodyPr vert="horz" lIns="90571" tIns="45285" rIns="90571" bIns="45285"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777607" y="2"/>
            <a:ext cx="2889939" cy="496332"/>
          </a:xfrm>
          <a:prstGeom prst="rect">
            <a:avLst/>
          </a:prstGeom>
        </p:spPr>
        <p:txBody>
          <a:bodyPr vert="horz" wrap="square" lIns="90571" tIns="45285" rIns="90571" bIns="45285" numCol="1" anchor="t" anchorCtr="0" compatLnSpc="1">
            <a:prstTxWarp prst="textNoShape">
              <a:avLst/>
            </a:prstTxWarp>
          </a:bodyPr>
          <a:lstStyle>
            <a:lvl1pPr algn="r">
              <a:defRPr sz="1200">
                <a:latin typeface="Calibri" pitchFamily="34" charset="0"/>
              </a:defRPr>
            </a:lvl1pPr>
          </a:lstStyle>
          <a:p>
            <a:fld id="{104E7E7F-07F7-4DE6-B9F6-099810984277}" type="datetimeFigureOut">
              <a:rPr lang="en-GB" altLang="en-US"/>
              <a:pPr/>
              <a:t>23/07/2018</a:t>
            </a:fld>
            <a:endParaRPr lang="en-GB" altLang="en-US"/>
          </a:p>
        </p:txBody>
      </p:sp>
      <p:sp>
        <p:nvSpPr>
          <p:cNvPr id="4" name="Footer Placeholder 3"/>
          <p:cNvSpPr>
            <a:spLocks noGrp="1"/>
          </p:cNvSpPr>
          <p:nvPr>
            <p:ph type="ftr" sz="quarter" idx="2"/>
          </p:nvPr>
        </p:nvSpPr>
        <p:spPr>
          <a:xfrm>
            <a:off x="1" y="9428585"/>
            <a:ext cx="2889939" cy="496332"/>
          </a:xfrm>
          <a:prstGeom prst="rect">
            <a:avLst/>
          </a:prstGeom>
        </p:spPr>
        <p:txBody>
          <a:bodyPr vert="horz" lIns="90571" tIns="45285" rIns="90571" bIns="45285"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777607" y="9428585"/>
            <a:ext cx="2889939" cy="496332"/>
          </a:xfrm>
          <a:prstGeom prst="rect">
            <a:avLst/>
          </a:prstGeom>
        </p:spPr>
        <p:txBody>
          <a:bodyPr vert="horz" wrap="square" lIns="90571" tIns="45285" rIns="90571" bIns="45285" numCol="1" anchor="b" anchorCtr="0" compatLnSpc="1">
            <a:prstTxWarp prst="textNoShape">
              <a:avLst/>
            </a:prstTxWarp>
          </a:bodyPr>
          <a:lstStyle>
            <a:lvl1pPr algn="r">
              <a:defRPr sz="1200">
                <a:latin typeface="Calibri" pitchFamily="34" charset="0"/>
              </a:defRPr>
            </a:lvl1pPr>
          </a:lstStyle>
          <a:p>
            <a:fld id="{5D0A12BE-6611-432F-AAD9-A625610BB642}" type="slidenum">
              <a:rPr lang="en-GB" altLang="en-US"/>
              <a:pPr/>
              <a:t>‹#›</a:t>
            </a:fld>
            <a:endParaRPr lang="en-GB" altLang="en-US"/>
          </a:p>
        </p:txBody>
      </p:sp>
    </p:spTree>
    <p:extLst>
      <p:ext uri="{BB962C8B-B14F-4D97-AF65-F5344CB8AC3E}">
        <p14:creationId xmlns:p14="http://schemas.microsoft.com/office/powerpoint/2010/main" val="3682324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939" cy="496332"/>
          </a:xfrm>
          <a:prstGeom prst="rect">
            <a:avLst/>
          </a:prstGeom>
        </p:spPr>
        <p:txBody>
          <a:bodyPr vert="horz" lIns="90571" tIns="45285" rIns="90571" bIns="45285"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777607" y="2"/>
            <a:ext cx="2889939" cy="496332"/>
          </a:xfrm>
          <a:prstGeom prst="rect">
            <a:avLst/>
          </a:prstGeom>
        </p:spPr>
        <p:txBody>
          <a:bodyPr vert="horz" wrap="square" lIns="90571" tIns="45285" rIns="90571" bIns="45285" numCol="1" anchor="t" anchorCtr="0" compatLnSpc="1">
            <a:prstTxWarp prst="textNoShape">
              <a:avLst/>
            </a:prstTxWarp>
          </a:bodyPr>
          <a:lstStyle>
            <a:lvl1pPr algn="r">
              <a:defRPr sz="1200">
                <a:latin typeface="Calibri" pitchFamily="34" charset="0"/>
              </a:defRPr>
            </a:lvl1pPr>
          </a:lstStyle>
          <a:p>
            <a:fld id="{75079E36-088F-43B5-A60E-4071B5CF8FEF}" type="datetimeFigureOut">
              <a:rPr lang="en-GB" altLang="en-US"/>
              <a:pPr/>
              <a:t>23/07/2018</a:t>
            </a:fld>
            <a:endParaRPr lang="en-GB" alt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571" tIns="45285" rIns="90571" bIns="45285" rtlCol="0" anchor="ctr"/>
          <a:lstStyle/>
          <a:p>
            <a:pPr lvl="0"/>
            <a:endParaRPr lang="en-GB" noProof="0"/>
          </a:p>
        </p:txBody>
      </p:sp>
      <p:sp>
        <p:nvSpPr>
          <p:cNvPr id="5" name="Notes Placeholder 4"/>
          <p:cNvSpPr>
            <a:spLocks noGrp="1"/>
          </p:cNvSpPr>
          <p:nvPr>
            <p:ph type="body" sz="quarter" idx="3"/>
          </p:nvPr>
        </p:nvSpPr>
        <p:spPr>
          <a:xfrm>
            <a:off x="666909" y="4715156"/>
            <a:ext cx="5335270" cy="4466987"/>
          </a:xfrm>
          <a:prstGeom prst="rect">
            <a:avLst/>
          </a:prstGeom>
        </p:spPr>
        <p:txBody>
          <a:bodyPr vert="horz" lIns="90571" tIns="45285" rIns="90571" bIns="45285" rtlCol="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Footer Placeholder 5"/>
          <p:cNvSpPr>
            <a:spLocks noGrp="1"/>
          </p:cNvSpPr>
          <p:nvPr>
            <p:ph type="ftr" sz="quarter" idx="4"/>
          </p:nvPr>
        </p:nvSpPr>
        <p:spPr>
          <a:xfrm>
            <a:off x="1" y="9428585"/>
            <a:ext cx="2889939" cy="496332"/>
          </a:xfrm>
          <a:prstGeom prst="rect">
            <a:avLst/>
          </a:prstGeom>
        </p:spPr>
        <p:txBody>
          <a:bodyPr vert="horz" lIns="90571" tIns="45285" rIns="90571" bIns="45285"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777607" y="9428585"/>
            <a:ext cx="2889939" cy="496332"/>
          </a:xfrm>
          <a:prstGeom prst="rect">
            <a:avLst/>
          </a:prstGeom>
        </p:spPr>
        <p:txBody>
          <a:bodyPr vert="horz" wrap="square" lIns="90571" tIns="45285" rIns="90571" bIns="45285" numCol="1" anchor="b" anchorCtr="0" compatLnSpc="1">
            <a:prstTxWarp prst="textNoShape">
              <a:avLst/>
            </a:prstTxWarp>
          </a:bodyPr>
          <a:lstStyle>
            <a:lvl1pPr algn="r">
              <a:defRPr sz="1200">
                <a:latin typeface="Calibri" pitchFamily="34" charset="0"/>
              </a:defRPr>
            </a:lvl1pPr>
          </a:lstStyle>
          <a:p>
            <a:fld id="{9937BBC7-F967-4808-BFC3-E4CFDACDBD9D}" type="slidenum">
              <a:rPr lang="en-GB" altLang="en-US"/>
              <a:pPr/>
              <a:t>‹#›</a:t>
            </a:fld>
            <a:endParaRPr lang="en-GB" altLang="en-US"/>
          </a:p>
        </p:txBody>
      </p:sp>
    </p:spTree>
    <p:extLst>
      <p:ext uri="{BB962C8B-B14F-4D97-AF65-F5344CB8AC3E}">
        <p14:creationId xmlns:p14="http://schemas.microsoft.com/office/powerpoint/2010/main" val="2547113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37BBC7-F967-4808-BFC3-E4CFDACDBD9D}" type="slidenum">
              <a:rPr lang="en-GB" altLang="en-US" smtClean="0"/>
              <a:pPr/>
              <a:t>1</a:t>
            </a:fld>
            <a:endParaRPr lang="en-GB" altLang="en-US"/>
          </a:p>
        </p:txBody>
      </p:sp>
    </p:spTree>
    <p:extLst>
      <p:ext uri="{BB962C8B-B14F-4D97-AF65-F5344CB8AC3E}">
        <p14:creationId xmlns:p14="http://schemas.microsoft.com/office/powerpoint/2010/main" val="3418536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37BBC7-F967-4808-BFC3-E4CFDACDBD9D}" type="slidenum">
              <a:rPr lang="en-GB" altLang="en-US" smtClean="0"/>
              <a:pPr/>
              <a:t>11</a:t>
            </a:fld>
            <a:endParaRPr lang="en-GB" altLang="en-US"/>
          </a:p>
        </p:txBody>
      </p:sp>
    </p:spTree>
    <p:extLst>
      <p:ext uri="{BB962C8B-B14F-4D97-AF65-F5344CB8AC3E}">
        <p14:creationId xmlns:p14="http://schemas.microsoft.com/office/powerpoint/2010/main" val="112502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188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5887" indent="-283033" eaLnBrk="0" hangingPunct="0">
              <a:defRPr sz="2400">
                <a:solidFill>
                  <a:schemeClr val="tx1"/>
                </a:solidFill>
                <a:latin typeface="Arial" pitchFamily="34" charset="0"/>
                <a:ea typeface="ＭＳ Ｐゴシック" pitchFamily="34" charset="-128"/>
              </a:defRPr>
            </a:lvl2pPr>
            <a:lvl3pPr marL="1132133" indent="-226427" eaLnBrk="0" hangingPunct="0">
              <a:defRPr sz="2400">
                <a:solidFill>
                  <a:schemeClr val="tx1"/>
                </a:solidFill>
                <a:latin typeface="Arial" pitchFamily="34" charset="0"/>
                <a:ea typeface="ＭＳ Ｐゴシック" pitchFamily="34" charset="-128"/>
              </a:defRPr>
            </a:lvl3pPr>
            <a:lvl4pPr marL="1584987" indent="-226427" eaLnBrk="0" hangingPunct="0">
              <a:defRPr sz="2400">
                <a:solidFill>
                  <a:schemeClr val="tx1"/>
                </a:solidFill>
                <a:latin typeface="Arial" pitchFamily="34" charset="0"/>
                <a:ea typeface="ＭＳ Ｐゴシック" pitchFamily="34" charset="-128"/>
              </a:defRPr>
            </a:lvl4pPr>
            <a:lvl5pPr marL="2037840" indent="-226427" eaLnBrk="0" hangingPunct="0">
              <a:defRPr sz="2400">
                <a:solidFill>
                  <a:schemeClr val="tx1"/>
                </a:solidFill>
                <a:latin typeface="Arial" pitchFamily="34" charset="0"/>
                <a:ea typeface="ＭＳ Ｐゴシック" pitchFamily="34" charset="-128"/>
              </a:defRPr>
            </a:lvl5pPr>
            <a:lvl6pPr marL="2490693" indent="-22642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43546" indent="-22642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6400" indent="-22642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9252" indent="-22642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45EC9A8-118B-4672-B563-185E26EF2BD0}" type="slidenum">
              <a:rPr lang="en-GB" altLang="en-US" sz="1200">
                <a:latin typeface="Calibri" pitchFamily="34" charset="0"/>
              </a:rPr>
              <a:pPr eaLnBrk="1" hangingPunct="1"/>
              <a:t>12</a:t>
            </a:fld>
            <a:endParaRPr lang="en-GB" altLang="en-US" sz="1200" dirty="0">
              <a:latin typeface="Calibri" pitchFamily="34" charset="0"/>
            </a:endParaRPr>
          </a:p>
        </p:txBody>
      </p:sp>
    </p:spTree>
    <p:extLst>
      <p:ext uri="{BB962C8B-B14F-4D97-AF65-F5344CB8AC3E}">
        <p14:creationId xmlns:p14="http://schemas.microsoft.com/office/powerpoint/2010/main" val="165108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37BBC7-F967-4808-BFC3-E4CFDACDBD9D}" type="slidenum">
              <a:rPr lang="en-GB" altLang="en-US" smtClean="0"/>
              <a:pPr/>
              <a:t>2</a:t>
            </a:fld>
            <a:endParaRPr lang="en-GB" altLang="en-US"/>
          </a:p>
        </p:txBody>
      </p:sp>
    </p:spTree>
    <p:extLst>
      <p:ext uri="{BB962C8B-B14F-4D97-AF65-F5344CB8AC3E}">
        <p14:creationId xmlns:p14="http://schemas.microsoft.com/office/powerpoint/2010/main" val="362360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37BBC7-F967-4808-BFC3-E4CFDACDBD9D}" type="slidenum">
              <a:rPr lang="en-GB" altLang="en-US" smtClean="0"/>
              <a:pPr/>
              <a:t>3</a:t>
            </a:fld>
            <a:endParaRPr lang="en-GB" altLang="en-US" dirty="0"/>
          </a:p>
        </p:txBody>
      </p:sp>
    </p:spTree>
    <p:extLst>
      <p:ext uri="{BB962C8B-B14F-4D97-AF65-F5344CB8AC3E}">
        <p14:creationId xmlns:p14="http://schemas.microsoft.com/office/powerpoint/2010/main" val="169996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37BBC7-F967-4808-BFC3-E4CFDACDBD9D}" type="slidenum">
              <a:rPr lang="en-GB" altLang="en-US" smtClean="0"/>
              <a:pPr/>
              <a:t>4</a:t>
            </a:fld>
            <a:endParaRPr lang="en-GB" altLang="en-US"/>
          </a:p>
        </p:txBody>
      </p:sp>
    </p:spTree>
    <p:extLst>
      <p:ext uri="{BB962C8B-B14F-4D97-AF65-F5344CB8AC3E}">
        <p14:creationId xmlns:p14="http://schemas.microsoft.com/office/powerpoint/2010/main" val="149899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37BBC7-F967-4808-BFC3-E4CFDACDBD9D}" type="slidenum">
              <a:rPr lang="en-GB" altLang="en-US" smtClean="0"/>
              <a:pPr/>
              <a:t>5</a:t>
            </a:fld>
            <a:endParaRPr lang="en-GB" altLang="en-US"/>
          </a:p>
        </p:txBody>
      </p:sp>
    </p:spTree>
    <p:extLst>
      <p:ext uri="{BB962C8B-B14F-4D97-AF65-F5344CB8AC3E}">
        <p14:creationId xmlns:p14="http://schemas.microsoft.com/office/powerpoint/2010/main" val="1939492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9937BBC7-F967-4808-BFC3-E4CFDACDBD9D}" type="slidenum">
              <a:rPr lang="en-GB" altLang="en-US" smtClean="0"/>
              <a:pPr/>
              <a:t>6</a:t>
            </a:fld>
            <a:endParaRPr lang="en-GB" altLang="en-US"/>
          </a:p>
        </p:txBody>
      </p:sp>
    </p:spTree>
    <p:extLst>
      <p:ext uri="{BB962C8B-B14F-4D97-AF65-F5344CB8AC3E}">
        <p14:creationId xmlns:p14="http://schemas.microsoft.com/office/powerpoint/2010/main" val="17705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37BBC7-F967-4808-BFC3-E4CFDACDBD9D}" type="slidenum">
              <a:rPr lang="en-GB" altLang="en-US" smtClean="0"/>
              <a:pPr/>
              <a:t>7</a:t>
            </a:fld>
            <a:endParaRPr lang="en-GB" altLang="en-US"/>
          </a:p>
        </p:txBody>
      </p:sp>
    </p:spTree>
    <p:extLst>
      <p:ext uri="{BB962C8B-B14F-4D97-AF65-F5344CB8AC3E}">
        <p14:creationId xmlns:p14="http://schemas.microsoft.com/office/powerpoint/2010/main" val="3402301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ＭＳ Ｐゴシック" charset="0"/>
                <a:cs typeface="ＭＳ Ｐゴシック" charset="0"/>
              </a:rPr>
              <a:t>The practice of stimulant drug injection, sometimes including synthetic </a:t>
            </a:r>
            <a:r>
              <a:rPr lang="en-GB" sz="1200" b="0" i="0" u="none" strike="noStrike" kern="1200" baseline="0" dirty="0" err="1" smtClean="0">
                <a:solidFill>
                  <a:schemeClr val="tx1"/>
                </a:solidFill>
                <a:latin typeface="+mn-lt"/>
                <a:ea typeface="ＭＳ Ｐゴシック" charset="0"/>
                <a:cs typeface="ＭＳ Ｐゴシック" charset="0"/>
              </a:rPr>
              <a:t>cathinones</a:t>
            </a:r>
            <a:r>
              <a:rPr lang="en-GB" sz="1200" b="0" i="0" u="none" strike="noStrike" kern="1200" baseline="0" dirty="0" smtClean="0">
                <a:solidFill>
                  <a:schemeClr val="tx1"/>
                </a:solidFill>
                <a:latin typeface="+mn-lt"/>
                <a:ea typeface="ＭＳ Ｐゴシック" charset="0"/>
                <a:cs typeface="ＭＳ Ｐゴシック" charset="0"/>
              </a:rPr>
              <a:t>, by a subgroup of men who have sex with men has raised public health concerns in recent years. This injection behaviour, generally referred to as ‘slam’ or ‘slamming’, primarily takes place in the context of sex parties (</a:t>
            </a:r>
            <a:r>
              <a:rPr lang="en-GB" sz="1200" b="0" i="0" u="none" strike="noStrike" kern="1200" baseline="0" dirty="0" err="1" smtClean="0">
                <a:solidFill>
                  <a:schemeClr val="tx1"/>
                </a:solidFill>
                <a:latin typeface="+mn-lt"/>
                <a:ea typeface="ＭＳ Ｐゴシック" charset="0"/>
                <a:cs typeface="ＭＳ Ｐゴシック" charset="0"/>
              </a:rPr>
              <a:t>Batisse</a:t>
            </a:r>
            <a:r>
              <a:rPr lang="en-GB" sz="1200" b="0" i="0" u="none" strike="noStrike" kern="1200" baseline="0" dirty="0" smtClean="0">
                <a:solidFill>
                  <a:schemeClr val="tx1"/>
                </a:solidFill>
                <a:latin typeface="+mn-lt"/>
                <a:ea typeface="ＭＳ Ｐゴシック" charset="0"/>
                <a:cs typeface="ＭＳ Ｐゴシック" charset="0"/>
              </a:rPr>
              <a:t> et al., 2016; Kirby and </a:t>
            </a:r>
            <a:r>
              <a:rPr lang="en-GB" sz="1200" b="0" i="0" u="none" strike="noStrike" kern="1200" baseline="0" dirty="0" err="1" smtClean="0">
                <a:solidFill>
                  <a:schemeClr val="tx1"/>
                </a:solidFill>
                <a:latin typeface="+mn-lt"/>
                <a:ea typeface="ＭＳ Ｐゴシック" charset="0"/>
                <a:cs typeface="ＭＳ Ｐゴシック" charset="0"/>
              </a:rPr>
              <a:t>Thornber-Dunwell</a:t>
            </a:r>
            <a:r>
              <a:rPr lang="en-GB" sz="1200" b="0" i="0" u="none" strike="noStrike" kern="1200" baseline="0" dirty="0" smtClean="0">
                <a:solidFill>
                  <a:schemeClr val="tx1"/>
                </a:solidFill>
                <a:latin typeface="+mn-lt"/>
                <a:ea typeface="ＭＳ Ｐゴシック" charset="0"/>
                <a:cs typeface="ＭＳ Ｐゴシック" charset="0"/>
              </a:rPr>
              <a:t> 2013a,b; Stuart, 2013). </a:t>
            </a:r>
            <a:r>
              <a:rPr lang="en-GB" sz="1200" b="1" i="0" u="none" strike="noStrike" kern="1200" baseline="0" dirty="0" smtClean="0">
                <a:solidFill>
                  <a:schemeClr val="tx1"/>
                </a:solidFill>
                <a:latin typeface="+mn-lt"/>
                <a:ea typeface="ＭＳ Ｐゴシック" charset="0"/>
                <a:cs typeface="ＭＳ Ｐゴシック" charset="0"/>
              </a:rPr>
              <a:t>Synthetic </a:t>
            </a:r>
            <a:r>
              <a:rPr lang="en-GB" sz="1200" b="1" i="0" u="none" strike="noStrike" kern="1200" baseline="0" dirty="0" err="1" smtClean="0">
                <a:solidFill>
                  <a:schemeClr val="tx1"/>
                </a:solidFill>
                <a:latin typeface="+mn-lt"/>
                <a:ea typeface="ＭＳ Ｐゴシック" charset="0"/>
                <a:cs typeface="ＭＳ Ｐゴシック" charset="0"/>
              </a:rPr>
              <a:t>cathinones</a:t>
            </a:r>
            <a:r>
              <a:rPr lang="en-GB" sz="1200" b="0" i="0" u="none" strike="noStrike" kern="1200" baseline="0" dirty="0" smtClean="0">
                <a:solidFill>
                  <a:schemeClr val="tx1"/>
                </a:solidFill>
                <a:latin typeface="+mn-lt"/>
                <a:ea typeface="ＭＳ Ｐゴシック" charset="0"/>
                <a:cs typeface="ＭＳ Ｐゴシック" charset="0"/>
              </a:rPr>
              <a:t>, such as </a:t>
            </a:r>
            <a:r>
              <a:rPr lang="en-GB" sz="1200" b="0" i="0" u="none" strike="noStrike" kern="1200" baseline="0" dirty="0" err="1" smtClean="0">
                <a:solidFill>
                  <a:schemeClr val="tx1"/>
                </a:solidFill>
                <a:latin typeface="+mn-lt"/>
                <a:ea typeface="ＭＳ Ｐゴシック" charset="0"/>
                <a:cs typeface="ＭＳ Ｐゴシック" charset="0"/>
              </a:rPr>
              <a:t>mephedrone</a:t>
            </a:r>
            <a:r>
              <a:rPr lang="en-GB" sz="1200" b="0" i="0" u="none" strike="noStrike" kern="1200" baseline="0" dirty="0" smtClean="0">
                <a:solidFill>
                  <a:schemeClr val="tx1"/>
                </a:solidFill>
                <a:latin typeface="+mn-lt"/>
                <a:ea typeface="ＭＳ Ｐゴシック" charset="0"/>
                <a:cs typeface="ＭＳ Ｐゴシック" charset="0"/>
              </a:rPr>
              <a:t>, are sometimes used in combination with other drugs such as </a:t>
            </a:r>
            <a:r>
              <a:rPr lang="en-GB" sz="1200" b="1" i="0" u="none" strike="noStrike" kern="1200" baseline="0" dirty="0" smtClean="0">
                <a:solidFill>
                  <a:schemeClr val="tx1"/>
                </a:solidFill>
                <a:latin typeface="+mn-lt"/>
                <a:ea typeface="ＭＳ Ｐゴシック" charset="0"/>
                <a:cs typeface="ＭＳ Ｐゴシック" charset="0"/>
              </a:rPr>
              <a:t>GHB</a:t>
            </a:r>
            <a:r>
              <a:rPr lang="en-GB" sz="1200" b="0" i="0" u="none" strike="noStrike" kern="1200" baseline="0" dirty="0" smtClean="0">
                <a:solidFill>
                  <a:schemeClr val="tx1"/>
                </a:solidFill>
                <a:latin typeface="+mn-lt"/>
                <a:ea typeface="ＭＳ Ｐゴシック" charset="0"/>
                <a:cs typeface="ＭＳ Ｐゴシック" charset="0"/>
              </a:rPr>
              <a:t> (gamma-</a:t>
            </a:r>
            <a:r>
              <a:rPr lang="en-GB" sz="1200" b="0" i="0" u="none" strike="noStrike" kern="1200" baseline="0" dirty="0" err="1" smtClean="0">
                <a:solidFill>
                  <a:schemeClr val="tx1"/>
                </a:solidFill>
                <a:latin typeface="+mn-lt"/>
                <a:ea typeface="ＭＳ Ｐゴシック" charset="0"/>
                <a:cs typeface="ＭＳ Ｐゴシック" charset="0"/>
              </a:rPr>
              <a:t>hydroxybutyrate</a:t>
            </a:r>
            <a:r>
              <a:rPr lang="en-GB" sz="1200" b="0" i="0" u="none" strike="noStrike" kern="1200" baseline="0" dirty="0" smtClean="0">
                <a:solidFill>
                  <a:schemeClr val="tx1"/>
                </a:solidFill>
                <a:latin typeface="+mn-lt"/>
                <a:ea typeface="ＭＳ Ｐゴシック" charset="0"/>
                <a:cs typeface="ＭＳ Ｐゴシック" charset="0"/>
              </a:rPr>
              <a:t>), GBL (gamma-</a:t>
            </a:r>
            <a:r>
              <a:rPr lang="en-GB" sz="1200" b="0" i="0" u="none" strike="noStrike" kern="1200" baseline="0" dirty="0" err="1" smtClean="0">
                <a:solidFill>
                  <a:schemeClr val="tx1"/>
                </a:solidFill>
                <a:latin typeface="+mn-lt"/>
                <a:ea typeface="ＭＳ Ｐゴシック" charset="0"/>
                <a:cs typeface="ＭＳ Ｐゴシック" charset="0"/>
              </a:rPr>
              <a:t>butyrolactone</a:t>
            </a:r>
            <a:r>
              <a:rPr lang="en-GB" sz="1200" b="0" i="0" u="none" strike="noStrike" kern="1200" baseline="0" dirty="0" smtClean="0">
                <a:solidFill>
                  <a:schemeClr val="tx1"/>
                </a:solidFill>
                <a:latin typeface="+mn-lt"/>
                <a:ea typeface="ＭＳ Ｐゴシック" charset="0"/>
                <a:cs typeface="ＭＳ Ｐゴシック" charset="0"/>
              </a:rPr>
              <a:t>), </a:t>
            </a:r>
            <a:r>
              <a:rPr lang="en-GB" sz="1200" b="1" i="0" u="none" strike="noStrike" kern="1200" baseline="0" dirty="0" smtClean="0">
                <a:solidFill>
                  <a:schemeClr val="tx1"/>
                </a:solidFill>
                <a:latin typeface="+mn-lt"/>
                <a:ea typeface="ＭＳ Ｐゴシック" charset="0"/>
                <a:cs typeface="ＭＳ Ｐゴシック" charset="0"/>
              </a:rPr>
              <a:t>crystallised methamphetamine</a:t>
            </a:r>
            <a:r>
              <a:rPr lang="en-GB" sz="1200" b="0" i="0" u="none" strike="noStrike" kern="1200" baseline="0" dirty="0" smtClean="0">
                <a:solidFill>
                  <a:schemeClr val="tx1"/>
                </a:solidFill>
                <a:latin typeface="+mn-lt"/>
                <a:ea typeface="ＭＳ Ｐゴシック" charset="0"/>
                <a:cs typeface="ＭＳ Ｐゴシック" charset="0"/>
              </a:rPr>
              <a:t>, </a:t>
            </a:r>
            <a:r>
              <a:rPr lang="en-GB" sz="1200" b="1" i="0" u="none" strike="noStrike" kern="1200" baseline="0" dirty="0" smtClean="0">
                <a:solidFill>
                  <a:schemeClr val="tx1"/>
                </a:solidFill>
                <a:latin typeface="+mn-lt"/>
                <a:ea typeface="ＭＳ Ｐゴシック" charset="0"/>
                <a:cs typeface="ＭＳ Ｐゴシック" charset="0"/>
              </a:rPr>
              <a:t>cocaine and sildenafil</a:t>
            </a:r>
            <a:r>
              <a:rPr lang="en-GB" sz="1200" b="0" i="0" u="none" strike="noStrike" kern="1200" baseline="0" dirty="0" smtClean="0">
                <a:solidFill>
                  <a:schemeClr val="tx1"/>
                </a:solidFill>
                <a:latin typeface="+mn-lt"/>
                <a:ea typeface="ＭＳ Ｐゴシック" charset="0"/>
                <a:cs typeface="ＭＳ Ｐゴシック" charset="0"/>
              </a:rPr>
              <a:t>, with the purpose of reducing inhibition and enhancing sexual experience (</a:t>
            </a:r>
            <a:r>
              <a:rPr lang="en-GB" sz="1200" b="0" i="0" u="none" strike="noStrike" kern="1200" baseline="0" dirty="0" err="1" smtClean="0">
                <a:solidFill>
                  <a:schemeClr val="tx1"/>
                </a:solidFill>
                <a:latin typeface="+mn-lt"/>
                <a:ea typeface="ＭＳ Ｐゴシック" charset="0"/>
                <a:cs typeface="ＭＳ Ｐゴシック" charset="0"/>
              </a:rPr>
              <a:t>Abdulrahim</a:t>
            </a:r>
            <a:r>
              <a:rPr lang="en-GB" sz="1200" b="0" i="0" u="none" strike="noStrike" kern="1200" baseline="0" dirty="0" smtClean="0">
                <a:solidFill>
                  <a:schemeClr val="tx1"/>
                </a:solidFill>
                <a:latin typeface="+mn-lt"/>
                <a:ea typeface="ＭＳ Ｐゴシック" charset="0"/>
                <a:cs typeface="ＭＳ Ｐゴシック" charset="0"/>
              </a:rPr>
              <a:t> et al., 2016; Bourne et al., 2014). ‘</a:t>
            </a:r>
            <a:r>
              <a:rPr lang="en-GB" sz="1200" b="0" i="0" u="none" strike="noStrike" kern="1200" baseline="0" dirty="0" err="1" smtClean="0">
                <a:solidFill>
                  <a:schemeClr val="tx1"/>
                </a:solidFill>
                <a:latin typeface="+mn-lt"/>
                <a:ea typeface="ＭＳ Ｐゴシック" charset="0"/>
                <a:cs typeface="ＭＳ Ｐゴシック" charset="0"/>
              </a:rPr>
              <a:t>Chemsex</a:t>
            </a:r>
            <a:r>
              <a:rPr lang="en-GB" sz="1200" b="0" i="0" u="none" strike="noStrike" kern="1200" baseline="0" dirty="0" smtClean="0">
                <a:solidFill>
                  <a:schemeClr val="tx1"/>
                </a:solidFill>
                <a:latin typeface="+mn-lt"/>
                <a:ea typeface="ＭＳ Ｐゴシック" charset="0"/>
                <a:cs typeface="ＭＳ Ｐゴシック" charset="0"/>
              </a:rPr>
              <a:t>’ parties can last from a few hours to several days and participants usually engage in risky sexual practices with multiple partners, </a:t>
            </a:r>
            <a:r>
              <a:rPr lang="en-GB" sz="1200" b="0" i="0" u="sng" strike="noStrike" kern="1200" baseline="0" dirty="0" smtClean="0">
                <a:solidFill>
                  <a:schemeClr val="tx1"/>
                </a:solidFill>
                <a:latin typeface="+mn-lt"/>
                <a:ea typeface="ＭＳ Ｐゴシック" charset="0"/>
                <a:cs typeface="ＭＳ Ｐゴシック" charset="0"/>
              </a:rPr>
              <a:t>sometimes exchanging syringes and not using condoms</a:t>
            </a:r>
            <a:r>
              <a:rPr lang="en-GB" sz="1200" b="0" i="0" u="none" strike="noStrike" kern="1200" baseline="0" dirty="0" smtClean="0">
                <a:solidFill>
                  <a:schemeClr val="tx1"/>
                </a:solidFill>
                <a:latin typeface="+mn-lt"/>
                <a:ea typeface="ＭＳ Ｐゴシック" charset="0"/>
                <a:cs typeface="ＭＳ Ｐゴシック" charset="0"/>
              </a:rPr>
              <a:t>, with a consequent increase in the risk of contracting sexually transmitted diseases and other blood-/body fluid-borne viral infections (McCall et al., 2015; </a:t>
            </a:r>
            <a:r>
              <a:rPr lang="en-GB" sz="1200" b="0" i="0" u="none" strike="noStrike" kern="1200" baseline="0" dirty="0" err="1" smtClean="0">
                <a:solidFill>
                  <a:schemeClr val="tx1"/>
                </a:solidFill>
                <a:latin typeface="+mn-lt"/>
                <a:ea typeface="ＭＳ Ｐゴシック" charset="0"/>
                <a:cs typeface="ＭＳ Ｐゴシック" charset="0"/>
              </a:rPr>
              <a:t>Peyrière</a:t>
            </a:r>
            <a:r>
              <a:rPr lang="en-GB" sz="1200" b="0" i="0" u="none" strike="noStrike" kern="1200" baseline="0" dirty="0" smtClean="0">
                <a:solidFill>
                  <a:schemeClr val="tx1"/>
                </a:solidFill>
                <a:latin typeface="+mn-lt"/>
                <a:ea typeface="ＭＳ Ｐゴシック" charset="0"/>
                <a:cs typeface="ＭＳ Ｐゴシック" charset="0"/>
              </a:rPr>
              <a:t> et al., 2013). </a:t>
            </a:r>
          </a:p>
          <a:p>
            <a:endParaRPr lang="en-GB" sz="1200" b="0" i="0" u="none" strike="noStrike" kern="1200" baseline="0" dirty="0" smtClean="0">
              <a:solidFill>
                <a:schemeClr val="tx1"/>
              </a:solidFill>
              <a:latin typeface="+mn-lt"/>
              <a:ea typeface="ＭＳ Ｐゴシック" charset="0"/>
            </a:endParaRPr>
          </a:p>
          <a:p>
            <a:r>
              <a:rPr lang="en-GB" sz="1200" b="0" i="0" u="none" strike="noStrike" kern="1200" baseline="0" dirty="0" smtClean="0">
                <a:solidFill>
                  <a:schemeClr val="tx1"/>
                </a:solidFill>
                <a:latin typeface="+mn-lt"/>
                <a:ea typeface="ＭＳ Ｐゴシック" charset="0"/>
                <a:cs typeface="ＭＳ Ｐゴシック" charset="0"/>
              </a:rPr>
              <a:t>At the time of writing, a small number of studies documenting </a:t>
            </a:r>
            <a:r>
              <a:rPr lang="en-GB" sz="1200" b="0" i="0" u="sng" strike="noStrike" kern="1200" baseline="0" dirty="0" smtClean="0">
                <a:solidFill>
                  <a:schemeClr val="tx1"/>
                </a:solidFill>
                <a:latin typeface="+mn-lt"/>
                <a:ea typeface="ＭＳ Ｐゴシック" charset="0"/>
                <a:cs typeface="ＭＳ Ｐゴシック" charset="0"/>
              </a:rPr>
              <a:t>slamming</a:t>
            </a:r>
            <a:r>
              <a:rPr lang="en-GB" sz="1200" b="0" i="0" u="none" strike="noStrike" kern="1200" baseline="0" dirty="0" smtClean="0">
                <a:solidFill>
                  <a:schemeClr val="tx1"/>
                </a:solidFill>
                <a:latin typeface="+mn-lt"/>
                <a:ea typeface="ＭＳ Ｐゴシック" charset="0"/>
                <a:cs typeface="ＭＳ Ｐゴシック" charset="0"/>
              </a:rPr>
              <a:t> practices have come from </a:t>
            </a:r>
            <a:r>
              <a:rPr lang="en-GB" sz="1200" b="1" i="0" u="none" strike="noStrike" kern="1200" baseline="0" dirty="0" smtClean="0">
                <a:solidFill>
                  <a:schemeClr val="tx1"/>
                </a:solidFill>
                <a:latin typeface="+mn-lt"/>
                <a:ea typeface="ＭＳ Ｐゴシック" charset="0"/>
                <a:cs typeface="ＭＳ Ｐゴシック" charset="0"/>
              </a:rPr>
              <a:t>France, Spain and the United Kingdom</a:t>
            </a:r>
            <a:r>
              <a:rPr lang="en-GB" sz="1200" b="0" i="0" u="none" strike="noStrike" kern="1200" baseline="0" dirty="0" smtClean="0">
                <a:solidFill>
                  <a:schemeClr val="tx1"/>
                </a:solidFill>
                <a:latin typeface="+mn-lt"/>
                <a:ea typeface="ＭＳ Ｐゴシック" charset="0"/>
                <a:cs typeface="ＭＳ Ｐゴシック" charset="0"/>
              </a:rPr>
              <a:t>. A recent survey of </a:t>
            </a:r>
            <a:r>
              <a:rPr lang="en-GB" sz="1200" b="0" i="0" u="sng" strike="noStrike" kern="1200" baseline="0" dirty="0" smtClean="0">
                <a:solidFill>
                  <a:schemeClr val="tx1"/>
                </a:solidFill>
                <a:latin typeface="+mn-lt"/>
                <a:ea typeface="ＭＳ Ｐゴシック" charset="0"/>
                <a:cs typeface="ＭＳ Ｐゴシック" charset="0"/>
              </a:rPr>
              <a:t>HIV-positive patients </a:t>
            </a:r>
            <a:r>
              <a:rPr lang="en-GB" sz="1200" b="0" i="0" u="none" strike="noStrike" kern="1200" baseline="0" dirty="0" smtClean="0">
                <a:solidFill>
                  <a:schemeClr val="tx1"/>
                </a:solidFill>
                <a:latin typeface="+mn-lt"/>
                <a:ea typeface="ＭＳ Ｐゴシック" charset="0"/>
                <a:cs typeface="ＭＳ Ｐゴシック" charset="0"/>
              </a:rPr>
              <a:t>attending </a:t>
            </a:r>
            <a:r>
              <a:rPr lang="en-GB" sz="1200" b="0" i="0" u="sng" strike="noStrike" kern="1200" baseline="0" dirty="0" smtClean="0">
                <a:solidFill>
                  <a:schemeClr val="tx1"/>
                </a:solidFill>
                <a:latin typeface="+mn-lt"/>
                <a:ea typeface="ＭＳ Ｐゴシック" charset="0"/>
                <a:cs typeface="ＭＳ Ｐゴシック" charset="0"/>
              </a:rPr>
              <a:t>30 HIV clinics in </a:t>
            </a:r>
            <a:r>
              <a:rPr lang="en-GB" sz="1200" b="1" i="0" u="sng" strike="noStrike" kern="1200" baseline="0" dirty="0" smtClean="0">
                <a:solidFill>
                  <a:schemeClr val="tx1"/>
                </a:solidFill>
                <a:latin typeface="+mn-lt"/>
                <a:ea typeface="ＭＳ Ｐゴシック" charset="0"/>
                <a:cs typeface="ＭＳ Ｐゴシック" charset="0"/>
              </a:rPr>
              <a:t>England</a:t>
            </a:r>
            <a:r>
              <a:rPr lang="en-GB" sz="1200" b="0" i="0" u="sng" strike="noStrike" kern="1200" baseline="0" dirty="0" smtClean="0">
                <a:solidFill>
                  <a:schemeClr val="tx1"/>
                </a:solidFill>
                <a:latin typeface="+mn-lt"/>
                <a:ea typeface="ＭＳ Ｐゴシック" charset="0"/>
                <a:cs typeface="ＭＳ Ｐゴシック" charset="0"/>
              </a:rPr>
              <a:t> and Wales </a:t>
            </a:r>
            <a:r>
              <a:rPr lang="en-GB" sz="1200" b="0" i="0" u="none" strike="noStrike" kern="1200" baseline="0" dirty="0" smtClean="0">
                <a:solidFill>
                  <a:schemeClr val="tx1"/>
                </a:solidFill>
                <a:latin typeface="+mn-lt"/>
                <a:ea typeface="ＭＳ Ｐゴシック" charset="0"/>
                <a:cs typeface="ＭＳ Ｐゴシック" charset="0"/>
              </a:rPr>
              <a:t>found that among the men who have sex with men, nearly a third (29 %) reported engaging in </a:t>
            </a:r>
            <a:r>
              <a:rPr lang="en-GB" sz="1200" b="0" i="0" u="none" strike="noStrike" kern="1200" baseline="0" dirty="0" err="1" smtClean="0">
                <a:solidFill>
                  <a:schemeClr val="tx1"/>
                </a:solidFill>
                <a:latin typeface="+mn-lt"/>
                <a:ea typeface="ＭＳ Ｐゴシック" charset="0"/>
                <a:cs typeface="ＭＳ Ｐゴシック" charset="0"/>
              </a:rPr>
              <a:t>chemsex</a:t>
            </a:r>
            <a:r>
              <a:rPr lang="en-GB" sz="1200" b="0" i="0" u="none" strike="noStrike" kern="1200" baseline="0" dirty="0" smtClean="0">
                <a:solidFill>
                  <a:schemeClr val="tx1"/>
                </a:solidFill>
                <a:latin typeface="+mn-lt"/>
                <a:ea typeface="ＭＳ Ｐゴシック" charset="0"/>
                <a:cs typeface="ＭＳ Ｐゴシック" charset="0"/>
              </a:rPr>
              <a:t> in the past year and </a:t>
            </a:r>
            <a:r>
              <a:rPr lang="en-GB" sz="1200" b="0" i="0" u="sng" strike="noStrike" kern="1200" baseline="0" dirty="0" smtClean="0">
                <a:solidFill>
                  <a:schemeClr val="tx1"/>
                </a:solidFill>
                <a:latin typeface="+mn-lt"/>
                <a:ea typeface="ＭＳ Ｐゴシック" charset="0"/>
                <a:cs typeface="ＭＳ Ｐゴシック" charset="0"/>
              </a:rPr>
              <a:t>1 in 10 reported slamming </a:t>
            </a:r>
            <a:r>
              <a:rPr lang="en-GB" sz="1200" b="0" i="0" u="none" strike="noStrike" kern="1200" baseline="0" dirty="0" smtClean="0">
                <a:solidFill>
                  <a:schemeClr val="tx1"/>
                </a:solidFill>
                <a:latin typeface="+mn-lt"/>
                <a:ea typeface="ＭＳ Ｐゴシック" charset="0"/>
                <a:cs typeface="ＭＳ Ｐゴシック" charset="0"/>
              </a:rPr>
              <a:t>(Bourne et al., 2015; </a:t>
            </a:r>
            <a:r>
              <a:rPr lang="en-GB" sz="1200" b="0" i="0" u="none" strike="noStrike" kern="1200" baseline="0" dirty="0" err="1" smtClean="0">
                <a:solidFill>
                  <a:schemeClr val="tx1"/>
                </a:solidFill>
                <a:latin typeface="+mn-lt"/>
                <a:ea typeface="ＭＳ Ｐゴシック" charset="0"/>
                <a:cs typeface="ＭＳ Ｐゴシック" charset="0"/>
              </a:rPr>
              <a:t>Daskalopoulou</a:t>
            </a:r>
            <a:r>
              <a:rPr lang="en-GB" sz="1200" b="0" i="0" u="none" strike="noStrike" kern="1200" baseline="0" dirty="0" smtClean="0">
                <a:solidFill>
                  <a:schemeClr val="tx1"/>
                </a:solidFill>
                <a:latin typeface="+mn-lt"/>
                <a:ea typeface="ＭＳ Ｐゴシック" charset="0"/>
                <a:cs typeface="ＭＳ Ｐゴシック" charset="0"/>
              </a:rPr>
              <a:t> et al., 2014; </a:t>
            </a:r>
            <a:r>
              <a:rPr lang="en-GB" sz="1200" b="0" i="0" u="none" strike="noStrike" kern="1200" baseline="0" dirty="0" err="1" smtClean="0">
                <a:solidFill>
                  <a:schemeClr val="tx1"/>
                </a:solidFill>
                <a:latin typeface="+mn-lt"/>
                <a:ea typeface="ＭＳ Ｐゴシック" charset="0"/>
                <a:cs typeface="ＭＳ Ｐゴシック" charset="0"/>
              </a:rPr>
              <a:t>Pufall</a:t>
            </a:r>
            <a:r>
              <a:rPr lang="en-GB" sz="1200" b="0" i="0" u="none" strike="noStrike" kern="1200" baseline="0" dirty="0" smtClean="0">
                <a:solidFill>
                  <a:schemeClr val="tx1"/>
                </a:solidFill>
                <a:latin typeface="+mn-lt"/>
                <a:ea typeface="ＭＳ Ｐゴシック" charset="0"/>
                <a:cs typeface="ＭＳ Ｐゴシック" charset="0"/>
              </a:rPr>
              <a:t> et al., 2016). Studies have also been conducted in </a:t>
            </a:r>
            <a:r>
              <a:rPr lang="en-GB" sz="1200" b="1" i="0" u="none" strike="noStrike" kern="1200" baseline="0" dirty="0" smtClean="0">
                <a:solidFill>
                  <a:schemeClr val="tx1"/>
                </a:solidFill>
                <a:latin typeface="+mn-lt"/>
                <a:ea typeface="ＭＳ Ｐゴシック" charset="0"/>
                <a:cs typeface="ＭＳ Ｐゴシック" charset="0"/>
              </a:rPr>
              <a:t>French</a:t>
            </a:r>
            <a:r>
              <a:rPr lang="en-GB" sz="1200" b="0" i="0" u="none" strike="noStrike" kern="1200" baseline="0" dirty="0" smtClean="0">
                <a:solidFill>
                  <a:schemeClr val="tx1"/>
                </a:solidFill>
                <a:latin typeface="+mn-lt"/>
                <a:ea typeface="ＭＳ Ｐゴシック" charset="0"/>
                <a:cs typeface="ＭＳ Ｐゴシック" charset="0"/>
              </a:rPr>
              <a:t> cities (</a:t>
            </a:r>
            <a:r>
              <a:rPr lang="en-GB" sz="1200" b="0" i="0" u="none" strike="noStrike" kern="1200" baseline="0" dirty="0" err="1" smtClean="0">
                <a:solidFill>
                  <a:schemeClr val="tx1"/>
                </a:solidFill>
                <a:latin typeface="+mn-lt"/>
                <a:ea typeface="ＭＳ Ｐゴシック" charset="0"/>
                <a:cs typeface="ＭＳ Ｐゴシック" charset="0"/>
              </a:rPr>
              <a:t>Batisse</a:t>
            </a:r>
            <a:r>
              <a:rPr lang="en-GB" sz="1200" b="0" i="0" u="none" strike="noStrike" kern="1200" baseline="0" dirty="0" smtClean="0">
                <a:solidFill>
                  <a:schemeClr val="tx1"/>
                </a:solidFill>
                <a:latin typeface="+mn-lt"/>
                <a:ea typeface="ＭＳ Ｐゴシック" charset="0"/>
                <a:cs typeface="ＭＳ Ｐゴシック" charset="0"/>
              </a:rPr>
              <a:t> et al., 2016; </a:t>
            </a:r>
            <a:r>
              <a:rPr lang="en-GB" sz="1200" b="0" i="0" u="none" strike="noStrike" kern="1200" baseline="0" dirty="0" err="1" smtClean="0">
                <a:solidFill>
                  <a:schemeClr val="tx1"/>
                </a:solidFill>
                <a:latin typeface="+mn-lt"/>
                <a:ea typeface="ＭＳ Ｐゴシック" charset="0"/>
                <a:cs typeface="ＭＳ Ｐゴシック" charset="0"/>
              </a:rPr>
              <a:t>Foureur</a:t>
            </a:r>
            <a:r>
              <a:rPr lang="en-GB" sz="1200" b="0" i="0" u="none" strike="noStrike" kern="1200" baseline="0" dirty="0" smtClean="0">
                <a:solidFill>
                  <a:schemeClr val="tx1"/>
                </a:solidFill>
                <a:latin typeface="+mn-lt"/>
                <a:ea typeface="ＭＳ Ｐゴシック" charset="0"/>
                <a:cs typeface="ＭＳ Ｐゴシック" charset="0"/>
              </a:rPr>
              <a:t> et al., 2013). In addition, experts involved in this analysis report that the injection of NPS among men who have sex with men also occurred in </a:t>
            </a:r>
            <a:r>
              <a:rPr lang="en-GB" sz="1200" b="1" i="0" u="none" strike="noStrike" kern="1200" baseline="0" dirty="0" smtClean="0">
                <a:solidFill>
                  <a:schemeClr val="tx1"/>
                </a:solidFill>
                <a:latin typeface="+mn-lt"/>
                <a:ea typeface="ＭＳ Ｐゴシック" charset="0"/>
                <a:cs typeface="ＭＳ Ｐゴシック" charset="0"/>
              </a:rPr>
              <a:t>Ireland, the Netherlands and Sweden</a:t>
            </a:r>
            <a:r>
              <a:rPr lang="en-GB" sz="1200" b="0" i="0" u="none" strike="noStrike" kern="1200" baseline="0" dirty="0" smtClean="0">
                <a:solidFill>
                  <a:schemeClr val="tx1"/>
                </a:solidFill>
                <a:latin typeface="+mn-lt"/>
                <a:ea typeface="ＭＳ Ｐゴシック" charset="0"/>
                <a:cs typeface="ＭＳ Ｐゴシック" charset="0"/>
              </a:rPr>
              <a:t>. </a:t>
            </a:r>
          </a:p>
          <a:p>
            <a:r>
              <a:rPr lang="en-GB" sz="1200" b="0" i="0" u="none" strike="noStrike" kern="1200" baseline="0" dirty="0" smtClean="0">
                <a:solidFill>
                  <a:schemeClr val="tx1"/>
                </a:solidFill>
                <a:latin typeface="+mn-lt"/>
                <a:ea typeface="ＭＳ Ｐゴシック" charset="0"/>
                <a:cs typeface="ＭＳ Ｐゴシック" charset="0"/>
              </a:rPr>
              <a:t>Reports of slamming practices are also available from other European countries. In both the </a:t>
            </a:r>
            <a:r>
              <a:rPr lang="en-GB" sz="1200" b="1" i="0" u="none" strike="noStrike" kern="1200" baseline="0" dirty="0" smtClean="0">
                <a:solidFill>
                  <a:schemeClr val="tx1"/>
                </a:solidFill>
                <a:latin typeface="+mn-lt"/>
                <a:ea typeface="ＭＳ Ｐゴシック" charset="0"/>
                <a:cs typeface="ＭＳ Ｐゴシック" charset="0"/>
              </a:rPr>
              <a:t>Czech Republic and Germany</a:t>
            </a:r>
            <a:r>
              <a:rPr lang="en-GB" sz="1200" b="0" i="0" u="none" strike="noStrike" kern="1200" baseline="0" dirty="0" smtClean="0">
                <a:solidFill>
                  <a:schemeClr val="tx1"/>
                </a:solidFill>
                <a:latin typeface="+mn-lt"/>
                <a:ea typeface="ＭＳ Ｐゴシック" charset="0"/>
                <a:cs typeface="ＭＳ Ｐゴシック" charset="0"/>
              </a:rPr>
              <a:t>, the injection of stimulants among small populations of men who have sex with men is confirmed, but synthetic </a:t>
            </a:r>
            <a:r>
              <a:rPr lang="en-GB" sz="1200" b="0" i="0" u="none" strike="noStrike" kern="1200" baseline="0" dirty="0" err="1" smtClean="0">
                <a:solidFill>
                  <a:schemeClr val="tx1"/>
                </a:solidFill>
                <a:latin typeface="+mn-lt"/>
                <a:ea typeface="ＭＳ Ｐゴシック" charset="0"/>
                <a:cs typeface="ＭＳ Ｐゴシック" charset="0"/>
              </a:rPr>
              <a:t>cathinones</a:t>
            </a:r>
            <a:r>
              <a:rPr lang="en-GB" sz="1200" b="0" i="0" u="none" strike="noStrike" kern="1200" baseline="0" dirty="0" smtClean="0">
                <a:solidFill>
                  <a:schemeClr val="tx1"/>
                </a:solidFill>
                <a:latin typeface="+mn-lt"/>
                <a:ea typeface="ＭＳ Ｐゴシック" charset="0"/>
                <a:cs typeface="ＭＳ Ｐゴシック" charset="0"/>
              </a:rPr>
              <a:t> do not appear to be part of the cocktail of substances used. In </a:t>
            </a:r>
            <a:r>
              <a:rPr lang="en-GB" sz="1200" b="1" i="0" u="none" strike="noStrike" kern="1200" baseline="0" dirty="0" smtClean="0">
                <a:solidFill>
                  <a:schemeClr val="tx1"/>
                </a:solidFill>
                <a:latin typeface="+mn-lt"/>
                <a:ea typeface="ＭＳ Ｐゴシック" charset="0"/>
                <a:cs typeface="ＭＳ Ｐゴシック" charset="0"/>
              </a:rPr>
              <a:t>Denmark, Finland and Greece</a:t>
            </a:r>
            <a:r>
              <a:rPr lang="en-GB" sz="1200" b="0" i="0" u="none" strike="noStrike" kern="1200" baseline="0" dirty="0" smtClean="0">
                <a:solidFill>
                  <a:schemeClr val="tx1"/>
                </a:solidFill>
                <a:latin typeface="+mn-lt"/>
                <a:ea typeface="ＭＳ Ｐゴシック" charset="0"/>
                <a:cs typeface="ＭＳ Ｐゴシック" charset="0"/>
              </a:rPr>
              <a:t>, anecdotal evidence also suggests that some stimulant injection might be occurring among men who have sex with men. In </a:t>
            </a:r>
            <a:r>
              <a:rPr lang="en-GB" sz="1200" b="1" i="0" u="none" strike="noStrike" kern="1200" baseline="0" dirty="0" smtClean="0">
                <a:solidFill>
                  <a:schemeClr val="tx1"/>
                </a:solidFill>
                <a:latin typeface="+mn-lt"/>
                <a:ea typeface="ＭＳ Ｐゴシック" charset="0"/>
                <a:cs typeface="ＭＳ Ｐゴシック" charset="0"/>
              </a:rPr>
              <a:t>Italy and Slovenia</a:t>
            </a:r>
            <a:r>
              <a:rPr lang="en-GB" sz="1200" b="0" i="0" u="none" strike="noStrike" kern="1200" baseline="0" dirty="0" smtClean="0">
                <a:solidFill>
                  <a:schemeClr val="tx1"/>
                </a:solidFill>
                <a:latin typeface="+mn-lt"/>
                <a:ea typeface="ＭＳ Ｐゴシック" charset="0"/>
                <a:cs typeface="ＭＳ Ｐゴシック" charset="0"/>
              </a:rPr>
              <a:t>, </a:t>
            </a:r>
            <a:r>
              <a:rPr lang="en-GB" sz="1200" b="0" i="0" u="none" strike="noStrike" kern="1200" baseline="0" dirty="0" err="1" smtClean="0">
                <a:solidFill>
                  <a:schemeClr val="tx1"/>
                </a:solidFill>
                <a:latin typeface="+mn-lt"/>
                <a:ea typeface="ＭＳ Ｐゴシック" charset="0"/>
                <a:cs typeface="ＭＳ Ｐゴシック" charset="0"/>
              </a:rPr>
              <a:t>mephedrone</a:t>
            </a:r>
            <a:r>
              <a:rPr lang="en-GB" sz="1200" b="0" i="0" u="none" strike="noStrike" kern="1200" baseline="0" dirty="0" smtClean="0">
                <a:solidFill>
                  <a:schemeClr val="tx1"/>
                </a:solidFill>
                <a:latin typeface="+mn-lt"/>
                <a:ea typeface="ＭＳ Ｐゴシック" charset="0"/>
                <a:cs typeface="ＭＳ Ｐゴシック" charset="0"/>
              </a:rPr>
              <a:t> is reportedly available and used in the men who have sex with men scene but there is no clear evidence that it is being injected (see Figure 3). </a:t>
            </a:r>
          </a:p>
          <a:p>
            <a:r>
              <a:rPr lang="en-GB" sz="1200" b="0" i="0" u="none" strike="noStrike" kern="1200" baseline="0" dirty="0" smtClean="0">
                <a:solidFill>
                  <a:schemeClr val="tx1"/>
                </a:solidFill>
                <a:latin typeface="+mn-lt"/>
                <a:ea typeface="ＭＳ Ｐゴシック" charset="0"/>
                <a:cs typeface="ＭＳ Ｐゴシック" charset="0"/>
              </a:rPr>
              <a:t>Evidence suggests that those among this group with drug problems are more likely to be in contact with sexual health clinics or HIV/AIDS checkpoints </a:t>
            </a:r>
            <a:endParaRPr lang="en-GB" dirty="0"/>
          </a:p>
        </p:txBody>
      </p:sp>
      <p:sp>
        <p:nvSpPr>
          <p:cNvPr id="4" name="Slide Number Placeholder 3"/>
          <p:cNvSpPr>
            <a:spLocks noGrp="1"/>
          </p:cNvSpPr>
          <p:nvPr>
            <p:ph type="sldNum" sz="quarter" idx="10"/>
          </p:nvPr>
        </p:nvSpPr>
        <p:spPr/>
        <p:txBody>
          <a:bodyPr/>
          <a:lstStyle/>
          <a:p>
            <a:fld id="{9937BBC7-F967-4808-BFC3-E4CFDACDBD9D}" type="slidenum">
              <a:rPr lang="en-GB" altLang="en-US" smtClean="0"/>
              <a:pPr/>
              <a:t>9</a:t>
            </a:fld>
            <a:endParaRPr lang="en-GB" altLang="en-US"/>
          </a:p>
        </p:txBody>
      </p:sp>
    </p:spTree>
    <p:extLst>
      <p:ext uri="{BB962C8B-B14F-4D97-AF65-F5344CB8AC3E}">
        <p14:creationId xmlns:p14="http://schemas.microsoft.com/office/powerpoint/2010/main" val="1290493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2" indent="-342900"/>
            <a:endParaRPr lang="en-GB" dirty="0"/>
          </a:p>
        </p:txBody>
      </p:sp>
      <p:sp>
        <p:nvSpPr>
          <p:cNvPr id="4" name="Slide Number Placeholder 3"/>
          <p:cNvSpPr>
            <a:spLocks noGrp="1"/>
          </p:cNvSpPr>
          <p:nvPr>
            <p:ph type="sldNum" sz="quarter" idx="10"/>
          </p:nvPr>
        </p:nvSpPr>
        <p:spPr/>
        <p:txBody>
          <a:bodyPr/>
          <a:lstStyle/>
          <a:p>
            <a:fld id="{9937BBC7-F967-4808-BFC3-E4CFDACDBD9D}" type="slidenum">
              <a:rPr lang="en-GB" altLang="en-US" smtClean="0"/>
              <a:pPr/>
              <a:t>10</a:t>
            </a:fld>
            <a:endParaRPr lang="en-GB" altLang="en-US"/>
          </a:p>
        </p:txBody>
      </p:sp>
    </p:spTree>
    <p:extLst>
      <p:ext uri="{BB962C8B-B14F-4D97-AF65-F5344CB8AC3E}">
        <p14:creationId xmlns:p14="http://schemas.microsoft.com/office/powerpoint/2010/main" val="3917250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bar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431800"/>
            <a:ext cx="30813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2000" y="2274441"/>
            <a:ext cx="8280000" cy="1980000"/>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1">
                <a:solidFill>
                  <a:srgbClr val="58595B"/>
                </a:solidFill>
              </a:defRPr>
            </a:lvl1pPr>
          </a:lstStyle>
          <a:p>
            <a:r>
              <a:rPr lang="pt-PT" noProof="0" smtClean="0"/>
              <a:t>Click to edit Master title style</a:t>
            </a:r>
            <a:endParaRPr lang="en-GB" noProof="0" dirty="0"/>
          </a:p>
        </p:txBody>
      </p:sp>
      <p:sp>
        <p:nvSpPr>
          <p:cNvPr id="3" name="Subtitle 2"/>
          <p:cNvSpPr>
            <a:spLocks noGrp="1"/>
          </p:cNvSpPr>
          <p:nvPr>
            <p:ph type="subTitle" idx="1"/>
          </p:nvPr>
        </p:nvSpPr>
        <p:spPr>
          <a:xfrm>
            <a:off x="432000" y="4437112"/>
            <a:ext cx="8280000" cy="468000"/>
          </a:xfrm>
        </p:spPr>
        <p:txBody>
          <a:bodyPr>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noProof="0" smtClean="0"/>
              <a:t>Click to edit Master subtitle style</a:t>
            </a:r>
            <a:endParaRPr lang="en-GB" noProof="0" dirty="0" smtClean="0"/>
          </a:p>
        </p:txBody>
      </p:sp>
      <p:sp>
        <p:nvSpPr>
          <p:cNvPr id="17" name="Text Placeholder 16"/>
          <p:cNvSpPr>
            <a:spLocks noGrp="1"/>
          </p:cNvSpPr>
          <p:nvPr>
            <p:ph type="body" sz="quarter" idx="10"/>
          </p:nvPr>
        </p:nvSpPr>
        <p:spPr>
          <a:xfrm>
            <a:off x="432000" y="4941168"/>
            <a:ext cx="8280000" cy="288000"/>
          </a:xfrm>
        </p:spPr>
        <p:txBody>
          <a:bodyPr>
            <a:normAutofit/>
          </a:bodyPr>
          <a:lstStyle>
            <a:lvl1pPr marL="0" indent="0">
              <a:spcBef>
                <a:spcPts val="0"/>
              </a:spcBef>
              <a:buNone/>
              <a:defRPr sz="2000" b="0">
                <a:solidFill>
                  <a:schemeClr val="tx1"/>
                </a:solidFill>
              </a:defRPr>
            </a:lvl1pPr>
          </a:lstStyle>
          <a:p>
            <a:pPr lvl="0"/>
            <a:r>
              <a:rPr lang="pt-PT" noProof="0" smtClean="0"/>
              <a:t>Click to edit Master text styles</a:t>
            </a:r>
          </a:p>
        </p:txBody>
      </p:sp>
      <p:sp>
        <p:nvSpPr>
          <p:cNvPr id="19" name="Text Placeholder 18"/>
          <p:cNvSpPr>
            <a:spLocks noGrp="1"/>
          </p:cNvSpPr>
          <p:nvPr>
            <p:ph type="body" sz="quarter" idx="11"/>
          </p:nvPr>
        </p:nvSpPr>
        <p:spPr>
          <a:xfrm>
            <a:off x="431800" y="5256000"/>
            <a:ext cx="8280000" cy="288007"/>
          </a:xfrm>
        </p:spPr>
        <p:txBody>
          <a:bodyPr>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pt-PT" noProof="0" smtClean="0"/>
              <a:t>Click to edit Master text styles</a:t>
            </a:r>
          </a:p>
        </p:txBody>
      </p:sp>
    </p:spTree>
    <p:extLst>
      <p:ext uri="{BB962C8B-B14F-4D97-AF65-F5344CB8AC3E}">
        <p14:creationId xmlns:p14="http://schemas.microsoft.com/office/powerpoint/2010/main" val="2260154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image left 1 text block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3"/>
          </p:nvPr>
        </p:nvSpPr>
        <p:spPr>
          <a:xfrm>
            <a:off x="431800" y="1602000"/>
            <a:ext cx="3960200" cy="4420800"/>
          </a:xfrm>
        </p:spPr>
        <p:txBody>
          <a:bodyPr rtlCol="0">
            <a:normAutofit/>
          </a:bodyPr>
          <a:lstStyle/>
          <a:p>
            <a:pPr lvl="0"/>
            <a:r>
              <a:rPr lang="pt-PT" noProof="0" smtClean="0"/>
              <a:t>Drag picture to placeholder or click icon to add</a:t>
            </a:r>
            <a:endParaRPr lang="en-GB" noProof="0"/>
          </a:p>
        </p:txBody>
      </p:sp>
      <p:sp>
        <p:nvSpPr>
          <p:cNvPr id="2" name="Title 1"/>
          <p:cNvSpPr>
            <a:spLocks noGrp="1"/>
          </p:cNvSpPr>
          <p:nvPr>
            <p:ph type="title"/>
          </p:nvPr>
        </p:nvSpPr>
        <p:spPr>
          <a:xfrm>
            <a:off x="431800" y="252000"/>
            <a:ext cx="8172450" cy="774000"/>
          </a:xfrm>
        </p:spPr>
        <p:txBody>
          <a:bodyPr/>
          <a:lstStyle>
            <a:lvl1pPr>
              <a:defRPr/>
            </a:lvl1pPr>
          </a:lstStyle>
          <a:p>
            <a:r>
              <a:rPr lang="pt-PT" noProof="0" smtClean="0"/>
              <a:t>Click to edit Master title style</a:t>
            </a:r>
            <a:endParaRPr lang="en-GB" noProof="0" dirty="0"/>
          </a:p>
        </p:txBody>
      </p:sp>
      <p:sp>
        <p:nvSpPr>
          <p:cNvPr id="9" name="Content Placeholder 2"/>
          <p:cNvSpPr>
            <a:spLocks noGrp="1"/>
          </p:cNvSpPr>
          <p:nvPr>
            <p:ph idx="14"/>
          </p:nvPr>
        </p:nvSpPr>
        <p:spPr>
          <a:xfrm>
            <a:off x="4716016" y="1602000"/>
            <a:ext cx="3888432"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6" name="Slide Number Placeholder 5"/>
          <p:cNvSpPr>
            <a:spLocks noGrp="1"/>
          </p:cNvSpPr>
          <p:nvPr>
            <p:ph type="sldNum" sz="quarter" idx="15"/>
          </p:nvPr>
        </p:nvSpPr>
        <p:spPr>
          <a:xfrm>
            <a:off x="8766175" y="6408738"/>
            <a:ext cx="442913" cy="365125"/>
          </a:xfrm>
        </p:spPr>
        <p:txBody>
          <a:bodyPr/>
          <a:lstStyle>
            <a:lvl1pPr algn="l">
              <a:defRPr b="1"/>
            </a:lvl1pPr>
          </a:lstStyle>
          <a:p>
            <a:fld id="{02CDC2F2-E6E1-4986-9001-8EFA0FC7F280}" type="slidenum">
              <a:rPr lang="en-GB" altLang="en-US"/>
              <a:pPr/>
              <a:t>‹#›</a:t>
            </a:fld>
            <a:endParaRPr lang="en-GB" altLang="en-US"/>
          </a:p>
        </p:txBody>
      </p:sp>
    </p:spTree>
    <p:extLst>
      <p:ext uri="{BB962C8B-B14F-4D97-AF65-F5344CB8AC3E}">
        <p14:creationId xmlns:p14="http://schemas.microsoft.com/office/powerpoint/2010/main" val="15843991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2 images left 1 text block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3"/>
          </p:nvPr>
        </p:nvSpPr>
        <p:spPr>
          <a:xfrm>
            <a:off x="431800" y="1602000"/>
            <a:ext cx="3960000" cy="2052000"/>
          </a:xfrm>
        </p:spPr>
        <p:txBody>
          <a:bodyPr rtlCol="0">
            <a:normAutofit/>
          </a:bodyPr>
          <a:lstStyle/>
          <a:p>
            <a:pPr lvl="0"/>
            <a:r>
              <a:rPr lang="pt-PT" noProof="0" smtClean="0"/>
              <a:t>Drag picture to placeholder or click icon to add</a:t>
            </a:r>
            <a:endParaRPr lang="en-GB" noProof="0"/>
          </a:p>
        </p:txBody>
      </p:sp>
      <p:sp>
        <p:nvSpPr>
          <p:cNvPr id="11" name="Picture Placeholder 4"/>
          <p:cNvSpPr>
            <a:spLocks noGrp="1"/>
          </p:cNvSpPr>
          <p:nvPr>
            <p:ph type="pic" sz="quarter" idx="14"/>
          </p:nvPr>
        </p:nvSpPr>
        <p:spPr>
          <a:xfrm>
            <a:off x="431800" y="3969288"/>
            <a:ext cx="3960000" cy="2052000"/>
          </a:xfrm>
        </p:spPr>
        <p:txBody>
          <a:bodyPr rtlCol="0">
            <a:normAutofit/>
          </a:bodyPr>
          <a:lstStyle/>
          <a:p>
            <a:pPr lvl="0"/>
            <a:r>
              <a:rPr lang="pt-PT" noProof="0" smtClean="0"/>
              <a:t>Drag picture to placeholder or click icon to add</a:t>
            </a:r>
            <a:endParaRPr lang="en-GB" noProof="0" dirty="0"/>
          </a:p>
        </p:txBody>
      </p:sp>
      <p:sp>
        <p:nvSpPr>
          <p:cNvPr id="2" name="Title 1"/>
          <p:cNvSpPr>
            <a:spLocks noGrp="1"/>
          </p:cNvSpPr>
          <p:nvPr>
            <p:ph type="title"/>
          </p:nvPr>
        </p:nvSpPr>
        <p:spPr>
          <a:xfrm>
            <a:off x="431800" y="252000"/>
            <a:ext cx="8172450" cy="774000"/>
          </a:xfrm>
        </p:spPr>
        <p:txBody>
          <a:bodyPr/>
          <a:lstStyle>
            <a:lvl1pPr>
              <a:defRPr/>
            </a:lvl1pPr>
          </a:lstStyle>
          <a:p>
            <a:r>
              <a:rPr lang="pt-PT" noProof="0" smtClean="0"/>
              <a:t>Click to edit Master title style</a:t>
            </a:r>
            <a:endParaRPr lang="en-GB" noProof="0" dirty="0"/>
          </a:p>
        </p:txBody>
      </p:sp>
      <p:sp>
        <p:nvSpPr>
          <p:cNvPr id="10" name="Content Placeholder 2"/>
          <p:cNvSpPr>
            <a:spLocks noGrp="1"/>
          </p:cNvSpPr>
          <p:nvPr>
            <p:ph idx="15"/>
          </p:nvPr>
        </p:nvSpPr>
        <p:spPr>
          <a:xfrm>
            <a:off x="4716016" y="1602000"/>
            <a:ext cx="3888432"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7" name="Slide Number Placeholder 5"/>
          <p:cNvSpPr>
            <a:spLocks noGrp="1"/>
          </p:cNvSpPr>
          <p:nvPr>
            <p:ph type="sldNum" sz="quarter" idx="16"/>
          </p:nvPr>
        </p:nvSpPr>
        <p:spPr>
          <a:xfrm>
            <a:off x="8766175" y="6408738"/>
            <a:ext cx="442913" cy="365125"/>
          </a:xfrm>
        </p:spPr>
        <p:txBody>
          <a:bodyPr/>
          <a:lstStyle>
            <a:lvl1pPr algn="l">
              <a:defRPr b="1"/>
            </a:lvl1pPr>
          </a:lstStyle>
          <a:p>
            <a:fld id="{E6D707F4-2240-44C9-8691-8027566F45D7}" type="slidenum">
              <a:rPr lang="en-GB" altLang="en-US"/>
              <a:pPr/>
              <a:t>‹#›</a:t>
            </a:fld>
            <a:endParaRPr lang="en-GB" altLang="en-US"/>
          </a:p>
        </p:txBody>
      </p:sp>
    </p:spTree>
    <p:extLst>
      <p:ext uri="{BB962C8B-B14F-4D97-AF65-F5344CB8AC3E}">
        <p14:creationId xmlns:p14="http://schemas.microsoft.com/office/powerpoint/2010/main" val="35984722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1 text block left 2 images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3"/>
          </p:nvPr>
        </p:nvSpPr>
        <p:spPr>
          <a:xfrm>
            <a:off x="4716016" y="1602000"/>
            <a:ext cx="3888234" cy="2052000"/>
          </a:xfrm>
        </p:spPr>
        <p:txBody>
          <a:bodyPr rtlCol="0">
            <a:normAutofit/>
          </a:bodyPr>
          <a:lstStyle/>
          <a:p>
            <a:pPr lvl="0"/>
            <a:r>
              <a:rPr lang="pt-PT" noProof="0" smtClean="0"/>
              <a:t>Drag picture to placeholder or click icon to add</a:t>
            </a:r>
            <a:endParaRPr lang="en-GB" noProof="0"/>
          </a:p>
        </p:txBody>
      </p:sp>
      <p:sp>
        <p:nvSpPr>
          <p:cNvPr id="11" name="Picture Placeholder 4"/>
          <p:cNvSpPr>
            <a:spLocks noGrp="1"/>
          </p:cNvSpPr>
          <p:nvPr>
            <p:ph type="pic" sz="quarter" idx="14"/>
          </p:nvPr>
        </p:nvSpPr>
        <p:spPr>
          <a:xfrm>
            <a:off x="4716016" y="3969288"/>
            <a:ext cx="3888234" cy="2052000"/>
          </a:xfrm>
        </p:spPr>
        <p:txBody>
          <a:bodyPr rtlCol="0">
            <a:normAutofit/>
          </a:bodyPr>
          <a:lstStyle/>
          <a:p>
            <a:pPr lvl="0"/>
            <a:r>
              <a:rPr lang="pt-PT" noProof="0" smtClean="0"/>
              <a:t>Drag picture to placeholder or click icon to add</a:t>
            </a:r>
            <a:endParaRPr lang="en-GB" noProof="0"/>
          </a:p>
        </p:txBody>
      </p:sp>
      <p:sp>
        <p:nvSpPr>
          <p:cNvPr id="2" name="Title 1"/>
          <p:cNvSpPr>
            <a:spLocks noGrp="1"/>
          </p:cNvSpPr>
          <p:nvPr>
            <p:ph type="title"/>
          </p:nvPr>
        </p:nvSpPr>
        <p:spPr>
          <a:xfrm>
            <a:off x="431800" y="252000"/>
            <a:ext cx="8172450" cy="774000"/>
          </a:xfrm>
        </p:spPr>
        <p:txBody>
          <a:bodyPr/>
          <a:lstStyle>
            <a:lvl1pPr>
              <a:defRPr/>
            </a:lvl1pPr>
          </a:lstStyle>
          <a:p>
            <a:r>
              <a:rPr lang="pt-PT" noProof="0" smtClean="0"/>
              <a:t>Click to edit Master title style</a:t>
            </a:r>
            <a:endParaRPr lang="en-GB" noProof="0" dirty="0"/>
          </a:p>
        </p:txBody>
      </p:sp>
      <p:sp>
        <p:nvSpPr>
          <p:cNvPr id="10" name="Content Placeholder 2"/>
          <p:cNvSpPr>
            <a:spLocks noGrp="1"/>
          </p:cNvSpPr>
          <p:nvPr>
            <p:ph idx="15"/>
          </p:nvPr>
        </p:nvSpPr>
        <p:spPr>
          <a:xfrm>
            <a:off x="432000" y="1600200"/>
            <a:ext cx="3960200"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7" name="Slide Number Placeholder 5"/>
          <p:cNvSpPr>
            <a:spLocks noGrp="1"/>
          </p:cNvSpPr>
          <p:nvPr>
            <p:ph type="sldNum" sz="quarter" idx="16"/>
          </p:nvPr>
        </p:nvSpPr>
        <p:spPr>
          <a:xfrm>
            <a:off x="8766175" y="6408738"/>
            <a:ext cx="442913" cy="365125"/>
          </a:xfrm>
        </p:spPr>
        <p:txBody>
          <a:bodyPr/>
          <a:lstStyle>
            <a:lvl1pPr algn="l">
              <a:defRPr b="1"/>
            </a:lvl1pPr>
          </a:lstStyle>
          <a:p>
            <a:fld id="{0866B6B2-87CD-4A00-B122-B986DF003853}" type="slidenum">
              <a:rPr lang="en-GB" altLang="en-US"/>
              <a:pPr/>
              <a:t>‹#›</a:t>
            </a:fld>
            <a:endParaRPr lang="en-GB" altLang="en-US"/>
          </a:p>
        </p:txBody>
      </p:sp>
    </p:spTree>
    <p:extLst>
      <p:ext uri="{BB962C8B-B14F-4D97-AF65-F5344CB8AC3E}">
        <p14:creationId xmlns:p14="http://schemas.microsoft.com/office/powerpoint/2010/main" val="188098051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1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3"/>
          </p:nvPr>
        </p:nvSpPr>
        <p:spPr>
          <a:xfrm>
            <a:off x="431800" y="2169088"/>
            <a:ext cx="8172450" cy="3780192"/>
          </a:xfrm>
        </p:spPr>
        <p:txBody>
          <a:bodyPr rtlCol="0">
            <a:normAutofit/>
          </a:bodyPr>
          <a:lstStyle/>
          <a:p>
            <a:pPr lvl="0"/>
            <a:r>
              <a:rPr lang="pt-PT" noProof="0" smtClean="0"/>
              <a:t>Drag picture to placeholder or click icon to add</a:t>
            </a:r>
            <a:endParaRPr lang="en-GB" noProof="0"/>
          </a:p>
        </p:txBody>
      </p:sp>
      <p:sp>
        <p:nvSpPr>
          <p:cNvPr id="3" name="Text Placeholder 2"/>
          <p:cNvSpPr>
            <a:spLocks noGrp="1"/>
          </p:cNvSpPr>
          <p:nvPr>
            <p:ph type="body" sz="quarter" idx="15"/>
          </p:nvPr>
        </p:nvSpPr>
        <p:spPr>
          <a:xfrm>
            <a:off x="431800" y="1485454"/>
            <a:ext cx="8172450" cy="431378"/>
          </a:xfrm>
        </p:spPr>
        <p:txBody>
          <a:bodyPr/>
          <a:lstStyle>
            <a:lvl1pPr>
              <a:defRPr>
                <a:solidFill>
                  <a:schemeClr val="accent6"/>
                </a:solidFill>
              </a:defRPr>
            </a:lvl1pPr>
          </a:lstStyle>
          <a:p>
            <a:pPr lvl="0"/>
            <a:r>
              <a:rPr lang="pt-PT" noProof="0" smtClean="0"/>
              <a:t>Click to edit Master text styles</a:t>
            </a:r>
          </a:p>
        </p:txBody>
      </p:sp>
      <p:sp>
        <p:nvSpPr>
          <p:cNvPr id="2" name="Title 1"/>
          <p:cNvSpPr>
            <a:spLocks noGrp="1"/>
          </p:cNvSpPr>
          <p:nvPr>
            <p:ph type="title"/>
          </p:nvPr>
        </p:nvSpPr>
        <p:spPr>
          <a:xfrm>
            <a:off x="431800" y="252000"/>
            <a:ext cx="8172450" cy="774000"/>
          </a:xfrm>
        </p:spPr>
        <p:txBody>
          <a:bodyPr/>
          <a:lstStyle>
            <a:lvl1pPr>
              <a:defRPr/>
            </a:lvl1pPr>
          </a:lstStyle>
          <a:p>
            <a:r>
              <a:rPr lang="pt-PT" smtClean="0"/>
              <a:t>Click to edit Master title style</a:t>
            </a:r>
            <a:endParaRPr lang="en-GB" dirty="0"/>
          </a:p>
        </p:txBody>
      </p:sp>
      <p:sp>
        <p:nvSpPr>
          <p:cNvPr id="7" name="Slide Number Placeholder 5"/>
          <p:cNvSpPr>
            <a:spLocks noGrp="1"/>
          </p:cNvSpPr>
          <p:nvPr>
            <p:ph type="sldNum" sz="quarter" idx="16"/>
          </p:nvPr>
        </p:nvSpPr>
        <p:spPr>
          <a:xfrm>
            <a:off x="8766175" y="6408738"/>
            <a:ext cx="442913" cy="365125"/>
          </a:xfrm>
        </p:spPr>
        <p:txBody>
          <a:bodyPr/>
          <a:lstStyle>
            <a:lvl1pPr algn="l">
              <a:defRPr b="1"/>
            </a:lvl1pPr>
          </a:lstStyle>
          <a:p>
            <a:fld id="{91ABEDA4-70A2-4E4D-A93B-8DCC9CEC07AF}" type="slidenum">
              <a:rPr lang="en-GB" altLang="en-US"/>
              <a:pPr/>
              <a:t>‹#›</a:t>
            </a:fld>
            <a:endParaRPr lang="en-GB" altLang="en-US"/>
          </a:p>
        </p:txBody>
      </p:sp>
    </p:spTree>
    <p:extLst>
      <p:ext uri="{BB962C8B-B14F-4D97-AF65-F5344CB8AC3E}">
        <p14:creationId xmlns:p14="http://schemas.microsoft.com/office/powerpoint/2010/main" val="427954205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431800"/>
            <a:ext cx="30813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824413"/>
            <a:ext cx="2255838"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Flick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61737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YouTub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58769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FaceBook"/>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554831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Twitte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00788" y="52292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Flick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61737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YouTub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58769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FaceBook"/>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554831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Twitte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00788" y="52292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Flick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61737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YouTub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58769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FaceBook"/>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554831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Twitte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00788" y="52292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0"/>
          </p:nvPr>
        </p:nvSpPr>
        <p:spPr>
          <a:xfrm>
            <a:off x="432001" y="3276008"/>
            <a:ext cx="8172250" cy="441024"/>
          </a:xfrm>
        </p:spPr>
        <p:txBody>
          <a:bodyPr>
            <a:noAutofit/>
          </a:bodyPr>
          <a:lstStyle>
            <a:lvl1pPr marL="0" indent="0">
              <a:spcBef>
                <a:spcPts val="0"/>
              </a:spcBef>
              <a:buNone/>
              <a:defRPr sz="3000" b="0">
                <a:solidFill>
                  <a:schemeClr val="tx1"/>
                </a:solidFill>
              </a:defRPr>
            </a:lvl1pPr>
          </a:lstStyle>
          <a:p>
            <a:pPr lvl="0"/>
            <a:r>
              <a:rPr lang="pt-PT" noProof="0" smtClean="0"/>
              <a:t>Click to edit Master text styles</a:t>
            </a:r>
          </a:p>
        </p:txBody>
      </p:sp>
      <p:sp>
        <p:nvSpPr>
          <p:cNvPr id="19" name="Text Placeholder 18"/>
          <p:cNvSpPr>
            <a:spLocks noGrp="1"/>
          </p:cNvSpPr>
          <p:nvPr>
            <p:ph type="body" sz="quarter" idx="11"/>
          </p:nvPr>
        </p:nvSpPr>
        <p:spPr>
          <a:xfrm>
            <a:off x="431800" y="3717032"/>
            <a:ext cx="8172450" cy="432048"/>
          </a:xfrm>
        </p:spPr>
        <p:txBody>
          <a:bodyPr>
            <a:noAutofit/>
          </a:bodyPr>
          <a:lstStyle>
            <a:lvl1pPr marL="0" indent="0">
              <a:spcBef>
                <a:spcPts val="0"/>
              </a:spcBef>
              <a:buNone/>
              <a:defRPr lang="nl-BE" sz="3000" b="0" kern="1200" dirty="0">
                <a:solidFill>
                  <a:schemeClr val="tx1"/>
                </a:solidFill>
                <a:latin typeface="+mn-lt"/>
                <a:ea typeface="+mn-ea"/>
                <a:cs typeface="+mn-cs"/>
              </a:defRPr>
            </a:lvl1pPr>
          </a:lstStyle>
          <a:p>
            <a:pPr lvl="0"/>
            <a:r>
              <a:rPr lang="pt-PT" noProof="0" smtClean="0"/>
              <a:t>Click to edit Master text styles</a:t>
            </a:r>
          </a:p>
        </p:txBody>
      </p:sp>
      <p:sp>
        <p:nvSpPr>
          <p:cNvPr id="14" name="Text Placeholder 3"/>
          <p:cNvSpPr>
            <a:spLocks noGrp="1"/>
          </p:cNvSpPr>
          <p:nvPr>
            <p:ph type="body" sz="quarter" idx="12"/>
          </p:nvPr>
        </p:nvSpPr>
        <p:spPr>
          <a:xfrm>
            <a:off x="431800" y="2348880"/>
            <a:ext cx="8172450" cy="786576"/>
          </a:xfrm>
        </p:spPr>
        <p:txBody>
          <a:bodyPr>
            <a:normAutofit/>
          </a:bodyPr>
          <a:lstStyle>
            <a:lvl1pPr marL="0" indent="0">
              <a:spcBef>
                <a:spcPts val="0"/>
              </a:spcBef>
              <a:buNone/>
              <a:defRPr sz="4200" b="1" baseline="0">
                <a:solidFill>
                  <a:srgbClr val="58595B"/>
                </a:solidFill>
              </a:defRPr>
            </a:lvl1pPr>
          </a:lstStyle>
          <a:p>
            <a:pPr lvl="0"/>
            <a:r>
              <a:rPr lang="pt-PT" noProof="0" smtClean="0"/>
              <a:t>Click to edit Master text styles</a:t>
            </a:r>
          </a:p>
        </p:txBody>
      </p:sp>
    </p:spTree>
    <p:extLst>
      <p:ext uri="{BB962C8B-B14F-4D97-AF65-F5344CB8AC3E}">
        <p14:creationId xmlns:p14="http://schemas.microsoft.com/office/powerpoint/2010/main" val="22909477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bar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431800"/>
            <a:ext cx="30813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2000" y="2274441"/>
            <a:ext cx="8280000" cy="1980000"/>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1">
                <a:solidFill>
                  <a:srgbClr val="58595B"/>
                </a:solidFill>
              </a:defRPr>
            </a:lvl1pPr>
          </a:lstStyle>
          <a:p>
            <a:r>
              <a:rPr lang="pt-PT" noProof="0" smtClean="0"/>
              <a:t>Click to edit Master title style</a:t>
            </a:r>
            <a:endParaRPr lang="en-GB" noProof="0" dirty="0"/>
          </a:p>
        </p:txBody>
      </p:sp>
      <p:sp>
        <p:nvSpPr>
          <p:cNvPr id="3" name="Subtitle 2"/>
          <p:cNvSpPr>
            <a:spLocks noGrp="1"/>
          </p:cNvSpPr>
          <p:nvPr>
            <p:ph type="subTitle" idx="1"/>
          </p:nvPr>
        </p:nvSpPr>
        <p:spPr>
          <a:xfrm>
            <a:off x="432000" y="4437112"/>
            <a:ext cx="8280000" cy="468000"/>
          </a:xfrm>
        </p:spPr>
        <p:txBody>
          <a:bodyPr>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noProof="0" smtClean="0"/>
              <a:t>Click to edit Master subtitle style</a:t>
            </a:r>
            <a:endParaRPr lang="en-GB" noProof="0" dirty="0" smtClean="0"/>
          </a:p>
        </p:txBody>
      </p:sp>
      <p:sp>
        <p:nvSpPr>
          <p:cNvPr id="17" name="Text Placeholder 16"/>
          <p:cNvSpPr>
            <a:spLocks noGrp="1"/>
          </p:cNvSpPr>
          <p:nvPr>
            <p:ph type="body" sz="quarter" idx="10"/>
          </p:nvPr>
        </p:nvSpPr>
        <p:spPr>
          <a:xfrm>
            <a:off x="432000" y="4941168"/>
            <a:ext cx="8280000" cy="288000"/>
          </a:xfrm>
        </p:spPr>
        <p:txBody>
          <a:bodyPr>
            <a:normAutofit/>
          </a:bodyPr>
          <a:lstStyle>
            <a:lvl1pPr marL="0" indent="0">
              <a:spcBef>
                <a:spcPts val="0"/>
              </a:spcBef>
              <a:buNone/>
              <a:defRPr sz="2000" b="0">
                <a:solidFill>
                  <a:schemeClr val="tx1"/>
                </a:solidFill>
              </a:defRPr>
            </a:lvl1pPr>
          </a:lstStyle>
          <a:p>
            <a:pPr lvl="0"/>
            <a:r>
              <a:rPr lang="pt-PT" noProof="0" smtClean="0"/>
              <a:t>Click to edit Master text styles</a:t>
            </a:r>
          </a:p>
        </p:txBody>
      </p:sp>
      <p:sp>
        <p:nvSpPr>
          <p:cNvPr id="19" name="Text Placeholder 18"/>
          <p:cNvSpPr>
            <a:spLocks noGrp="1"/>
          </p:cNvSpPr>
          <p:nvPr>
            <p:ph type="body" sz="quarter" idx="11"/>
          </p:nvPr>
        </p:nvSpPr>
        <p:spPr>
          <a:xfrm>
            <a:off x="431800" y="5256000"/>
            <a:ext cx="8280000" cy="288007"/>
          </a:xfrm>
        </p:spPr>
        <p:txBody>
          <a:bodyPr>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pt-PT" noProof="0" smtClean="0"/>
              <a:t>Click to edit Master text styles</a:t>
            </a:r>
          </a:p>
        </p:txBody>
      </p:sp>
    </p:spTree>
    <p:extLst>
      <p:ext uri="{BB962C8B-B14F-4D97-AF65-F5344CB8AC3E}">
        <p14:creationId xmlns:p14="http://schemas.microsoft.com/office/powerpoint/2010/main" val="21592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lin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431800"/>
            <a:ext cx="30813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2000" y="2274441"/>
            <a:ext cx="8172250" cy="1980000"/>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1">
                <a:solidFill>
                  <a:srgbClr val="58595B"/>
                </a:solidFill>
              </a:defRPr>
            </a:lvl1pPr>
          </a:lstStyle>
          <a:p>
            <a:r>
              <a:rPr lang="pt-PT" noProof="0" smtClean="0"/>
              <a:t>Click to edit Master title style</a:t>
            </a:r>
            <a:endParaRPr lang="en-GB" noProof="0" dirty="0"/>
          </a:p>
        </p:txBody>
      </p:sp>
      <p:sp>
        <p:nvSpPr>
          <p:cNvPr id="3" name="Subtitle 2"/>
          <p:cNvSpPr>
            <a:spLocks noGrp="1"/>
          </p:cNvSpPr>
          <p:nvPr>
            <p:ph type="subTitle" idx="1"/>
          </p:nvPr>
        </p:nvSpPr>
        <p:spPr>
          <a:xfrm>
            <a:off x="432000" y="4437112"/>
            <a:ext cx="8172250" cy="468000"/>
          </a:xfrm>
        </p:spPr>
        <p:txBody>
          <a:bodyPr>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noProof="0" smtClean="0"/>
              <a:t>Click to edit Master subtitle style</a:t>
            </a:r>
            <a:endParaRPr lang="en-GB" noProof="0" dirty="0" smtClean="0"/>
          </a:p>
        </p:txBody>
      </p:sp>
      <p:sp>
        <p:nvSpPr>
          <p:cNvPr id="17" name="Text Placeholder 16"/>
          <p:cNvSpPr>
            <a:spLocks noGrp="1"/>
          </p:cNvSpPr>
          <p:nvPr>
            <p:ph type="body" sz="quarter" idx="10"/>
          </p:nvPr>
        </p:nvSpPr>
        <p:spPr>
          <a:xfrm>
            <a:off x="432000" y="4941168"/>
            <a:ext cx="8172250" cy="288000"/>
          </a:xfrm>
        </p:spPr>
        <p:txBody>
          <a:bodyPr>
            <a:normAutofit/>
          </a:bodyPr>
          <a:lstStyle>
            <a:lvl1pPr marL="0" indent="0">
              <a:spcBef>
                <a:spcPts val="0"/>
              </a:spcBef>
              <a:buNone/>
              <a:defRPr sz="2000" b="0">
                <a:solidFill>
                  <a:schemeClr val="tx1"/>
                </a:solidFill>
              </a:defRPr>
            </a:lvl1pPr>
          </a:lstStyle>
          <a:p>
            <a:pPr lvl="0"/>
            <a:r>
              <a:rPr lang="pt-PT" noProof="0" smtClean="0"/>
              <a:t>Click to edit Master text styles</a:t>
            </a:r>
          </a:p>
        </p:txBody>
      </p:sp>
      <p:sp>
        <p:nvSpPr>
          <p:cNvPr id="19" name="Text Placeholder 18"/>
          <p:cNvSpPr>
            <a:spLocks noGrp="1"/>
          </p:cNvSpPr>
          <p:nvPr>
            <p:ph type="body" sz="quarter" idx="11"/>
          </p:nvPr>
        </p:nvSpPr>
        <p:spPr>
          <a:xfrm>
            <a:off x="431800" y="5256000"/>
            <a:ext cx="8172450" cy="288007"/>
          </a:xfrm>
        </p:spPr>
        <p:txBody>
          <a:bodyPr>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pt-PT" noProof="0" smtClean="0"/>
              <a:t>Click to edit Master text styles</a:t>
            </a:r>
          </a:p>
        </p:txBody>
      </p:sp>
    </p:spTree>
    <p:extLst>
      <p:ext uri="{BB962C8B-B14F-4D97-AF65-F5344CB8AC3E}">
        <p14:creationId xmlns:p14="http://schemas.microsoft.com/office/powerpoint/2010/main" val="383915876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ED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431800"/>
            <a:ext cx="30813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12775" y="2135188"/>
            <a:ext cx="39592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87313" algn="l"/>
              </a:tabLst>
              <a:defRPr>
                <a:solidFill>
                  <a:schemeClr val="tx1"/>
                </a:solidFill>
                <a:latin typeface="Arial" charset="0"/>
                <a:ea typeface="ＭＳ Ｐゴシック" charset="0"/>
                <a:cs typeface="ＭＳ Ｐゴシック" charset="0"/>
              </a:defRPr>
            </a:lvl1pPr>
            <a:lvl2pPr marL="742950" indent="-285750">
              <a:tabLst>
                <a:tab pos="87313" algn="l"/>
              </a:tabLst>
              <a:defRPr>
                <a:solidFill>
                  <a:schemeClr val="tx1"/>
                </a:solidFill>
                <a:latin typeface="Arial" charset="0"/>
                <a:ea typeface="ＭＳ Ｐゴシック" charset="0"/>
              </a:defRPr>
            </a:lvl2pPr>
            <a:lvl3pPr marL="1143000" indent="-228600">
              <a:tabLst>
                <a:tab pos="87313" algn="l"/>
              </a:tabLst>
              <a:defRPr>
                <a:solidFill>
                  <a:schemeClr val="tx1"/>
                </a:solidFill>
                <a:latin typeface="Arial" charset="0"/>
                <a:ea typeface="ＭＳ Ｐゴシック" charset="0"/>
              </a:defRPr>
            </a:lvl3pPr>
            <a:lvl4pPr marL="1600200" indent="-228600">
              <a:tabLst>
                <a:tab pos="87313" algn="l"/>
              </a:tabLst>
              <a:defRPr>
                <a:solidFill>
                  <a:schemeClr val="tx1"/>
                </a:solidFill>
                <a:latin typeface="Arial" charset="0"/>
                <a:ea typeface="ＭＳ Ｐゴシック" charset="0"/>
              </a:defRPr>
            </a:lvl4pPr>
            <a:lvl5pPr marL="2057400" indent="-228600">
              <a:tabLst>
                <a:tab pos="87313" algn="l"/>
              </a:tabLst>
              <a:defRPr>
                <a:solidFill>
                  <a:schemeClr val="tx1"/>
                </a:solidFill>
                <a:latin typeface="Arial" charset="0"/>
                <a:ea typeface="ＭＳ Ｐゴシック" charset="0"/>
              </a:defRPr>
            </a:lvl5pPr>
            <a:lvl6pPr marL="2514600" indent="-228600" fontAlgn="base">
              <a:spcBef>
                <a:spcPct val="0"/>
              </a:spcBef>
              <a:spcAft>
                <a:spcPct val="0"/>
              </a:spcAft>
              <a:tabLst>
                <a:tab pos="87313" algn="l"/>
              </a:tabLst>
              <a:defRPr>
                <a:solidFill>
                  <a:schemeClr val="tx1"/>
                </a:solidFill>
                <a:latin typeface="Arial" charset="0"/>
                <a:ea typeface="ＭＳ Ｐゴシック" charset="0"/>
              </a:defRPr>
            </a:lvl6pPr>
            <a:lvl7pPr marL="2971800" indent="-228600" fontAlgn="base">
              <a:spcBef>
                <a:spcPct val="0"/>
              </a:spcBef>
              <a:spcAft>
                <a:spcPct val="0"/>
              </a:spcAft>
              <a:tabLst>
                <a:tab pos="87313" algn="l"/>
              </a:tabLst>
              <a:defRPr>
                <a:solidFill>
                  <a:schemeClr val="tx1"/>
                </a:solidFill>
                <a:latin typeface="Arial" charset="0"/>
                <a:ea typeface="ＭＳ Ｐゴシック" charset="0"/>
              </a:defRPr>
            </a:lvl7pPr>
            <a:lvl8pPr marL="3429000" indent="-228600" fontAlgn="base">
              <a:spcBef>
                <a:spcPct val="0"/>
              </a:spcBef>
              <a:spcAft>
                <a:spcPct val="0"/>
              </a:spcAft>
              <a:tabLst>
                <a:tab pos="87313" algn="l"/>
              </a:tabLst>
              <a:defRPr>
                <a:solidFill>
                  <a:schemeClr val="tx1"/>
                </a:solidFill>
                <a:latin typeface="Arial" charset="0"/>
                <a:ea typeface="ＭＳ Ｐゴシック" charset="0"/>
              </a:defRPr>
            </a:lvl8pPr>
            <a:lvl9pPr marL="3886200" indent="-228600" fontAlgn="base">
              <a:spcBef>
                <a:spcPct val="0"/>
              </a:spcBef>
              <a:spcAft>
                <a:spcPct val="0"/>
              </a:spcAft>
              <a:tabLst>
                <a:tab pos="87313" algn="l"/>
              </a:tabLst>
              <a:defRPr>
                <a:solidFill>
                  <a:schemeClr val="tx1"/>
                </a:solidFill>
                <a:latin typeface="Arial" charset="0"/>
                <a:ea typeface="ＭＳ Ｐゴシック" charset="0"/>
              </a:defRPr>
            </a:lvl9pPr>
          </a:lstStyle>
          <a:p>
            <a:pPr>
              <a:lnSpc>
                <a:spcPts val="6500"/>
              </a:lnSpc>
              <a:defRPr/>
            </a:pPr>
            <a:endParaRPr lang="en-GB" sz="6500" b="1" smtClean="0">
              <a:solidFill>
                <a:prstClr val="black"/>
              </a:solidFill>
            </a:endParaRPr>
          </a:p>
        </p:txBody>
      </p:sp>
      <p:sp>
        <p:nvSpPr>
          <p:cNvPr id="7" name="TextBox 6"/>
          <p:cNvSpPr txBox="1">
            <a:spLocks noChangeArrowheads="1"/>
          </p:cNvSpPr>
          <p:nvPr/>
        </p:nvSpPr>
        <p:spPr bwMode="auto">
          <a:xfrm>
            <a:off x="431800" y="4797425"/>
            <a:ext cx="3081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2000" smtClean="0">
                <a:solidFill>
                  <a:srgbClr val="595959"/>
                </a:solidFill>
              </a:rPr>
              <a:t>Trends and developments</a:t>
            </a:r>
          </a:p>
        </p:txBody>
      </p:sp>
      <p:pic>
        <p:nvPicPr>
          <p:cNvPr id="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133600"/>
            <a:ext cx="37338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2133600"/>
            <a:ext cx="37338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32000" y="5292000"/>
            <a:ext cx="8172250" cy="468000"/>
          </a:xfrm>
        </p:spPr>
        <p:txBody>
          <a:bodyPr>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noProof="0" smtClean="0"/>
              <a:t>Click to edit Master subtitle style</a:t>
            </a:r>
            <a:endParaRPr lang="en-GB" noProof="0" dirty="0" smtClean="0"/>
          </a:p>
        </p:txBody>
      </p:sp>
      <p:sp>
        <p:nvSpPr>
          <p:cNvPr id="17" name="Text Placeholder 16"/>
          <p:cNvSpPr>
            <a:spLocks noGrp="1"/>
          </p:cNvSpPr>
          <p:nvPr>
            <p:ph type="body" sz="quarter" idx="10"/>
          </p:nvPr>
        </p:nvSpPr>
        <p:spPr>
          <a:xfrm>
            <a:off x="432000" y="5796000"/>
            <a:ext cx="8172250" cy="288000"/>
          </a:xfrm>
        </p:spPr>
        <p:txBody>
          <a:bodyPr>
            <a:normAutofit/>
          </a:bodyPr>
          <a:lstStyle>
            <a:lvl1pPr marL="0" indent="0">
              <a:spcBef>
                <a:spcPts val="0"/>
              </a:spcBef>
              <a:buNone/>
              <a:defRPr sz="2000" b="0">
                <a:solidFill>
                  <a:schemeClr val="tx1"/>
                </a:solidFill>
              </a:defRPr>
            </a:lvl1pPr>
          </a:lstStyle>
          <a:p>
            <a:pPr lvl="0"/>
            <a:r>
              <a:rPr lang="pt-PT" noProof="0" smtClean="0"/>
              <a:t>Click to edit Master text styles</a:t>
            </a:r>
          </a:p>
        </p:txBody>
      </p:sp>
      <p:sp>
        <p:nvSpPr>
          <p:cNvPr id="19" name="Text Placeholder 18"/>
          <p:cNvSpPr>
            <a:spLocks noGrp="1"/>
          </p:cNvSpPr>
          <p:nvPr>
            <p:ph type="body" sz="quarter" idx="11"/>
          </p:nvPr>
        </p:nvSpPr>
        <p:spPr>
          <a:xfrm>
            <a:off x="431800" y="6120000"/>
            <a:ext cx="8172250" cy="288007"/>
          </a:xfrm>
        </p:spPr>
        <p:txBody>
          <a:bodyPr>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pt-PT" noProof="0" smtClean="0"/>
              <a:t>Click to edit Master text styles</a:t>
            </a:r>
          </a:p>
        </p:txBody>
      </p:sp>
    </p:spTree>
    <p:extLst>
      <p:ext uri="{BB962C8B-B14F-4D97-AF65-F5344CB8AC3E}">
        <p14:creationId xmlns:p14="http://schemas.microsoft.com/office/powerpoint/2010/main" val="66480124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slide simp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431800"/>
            <a:ext cx="6794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2"/>
          </p:nvPr>
        </p:nvSpPr>
        <p:spPr>
          <a:xfrm>
            <a:off x="431800" y="2268000"/>
            <a:ext cx="8172450" cy="786576"/>
          </a:xfrm>
        </p:spPr>
        <p:txBody>
          <a:bodyPr>
            <a:normAutofit/>
          </a:bodyPr>
          <a:lstStyle>
            <a:lvl1pPr marL="0" indent="0">
              <a:spcBef>
                <a:spcPts val="0"/>
              </a:spcBef>
              <a:buNone/>
              <a:defRPr sz="5000" b="1" baseline="0">
                <a:solidFill>
                  <a:srgbClr val="58595B"/>
                </a:solidFill>
              </a:defRPr>
            </a:lvl1pPr>
          </a:lstStyle>
          <a:p>
            <a:pPr lvl="0"/>
            <a:r>
              <a:rPr lang="pt-PT" noProof="0" smtClean="0"/>
              <a:t>Click to edit Master text styles</a:t>
            </a:r>
          </a:p>
        </p:txBody>
      </p:sp>
    </p:spTree>
    <p:extLst>
      <p:ext uri="{BB962C8B-B14F-4D97-AF65-F5344CB8AC3E}">
        <p14:creationId xmlns:p14="http://schemas.microsoft.com/office/powerpoint/2010/main" val="344714571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slide chapt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431800"/>
            <a:ext cx="6794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31800" y="5544000"/>
            <a:ext cx="4032184" cy="565146"/>
          </a:xfrm>
          <a:solidFill>
            <a:schemeClr val="accent5"/>
          </a:solidFill>
          <a:ln>
            <a:solidFill>
              <a:schemeClr val="accent1"/>
            </a:solidFill>
          </a:ln>
        </p:spPr>
        <p:txBody>
          <a:bodyPr lIns="36000" tIns="36000" rIns="36000" bIns="36000">
            <a:spAutoFit/>
          </a:bodyPr>
          <a:lstStyle>
            <a:lvl1pPr marL="0" indent="0" algn="l">
              <a:spcBef>
                <a:spcPts val="0"/>
              </a:spcBef>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noProof="0" smtClean="0"/>
              <a:t>Click to edit Master subtitle style</a:t>
            </a:r>
            <a:endParaRPr lang="en-GB" noProof="0" dirty="0" smtClean="0"/>
          </a:p>
        </p:txBody>
      </p:sp>
      <p:sp>
        <p:nvSpPr>
          <p:cNvPr id="4" name="Text Placeholder 3"/>
          <p:cNvSpPr>
            <a:spLocks noGrp="1"/>
          </p:cNvSpPr>
          <p:nvPr>
            <p:ph type="body" sz="quarter" idx="12"/>
          </p:nvPr>
        </p:nvSpPr>
        <p:spPr>
          <a:xfrm>
            <a:off x="431800" y="2358000"/>
            <a:ext cx="4140200" cy="2043112"/>
          </a:xfrm>
        </p:spPr>
        <p:txBody>
          <a:bodyPr>
            <a:normAutofit/>
          </a:bodyPr>
          <a:lstStyle>
            <a:lvl1pPr marL="0" indent="0">
              <a:lnSpc>
                <a:spcPts val="5300"/>
              </a:lnSpc>
              <a:spcBef>
                <a:spcPts val="0"/>
              </a:spcBef>
              <a:buNone/>
              <a:defRPr sz="5000" b="1" baseline="0">
                <a:solidFill>
                  <a:srgbClr val="58595B"/>
                </a:solidFill>
              </a:defRPr>
            </a:lvl1pPr>
          </a:lstStyle>
          <a:p>
            <a:pPr lvl="0"/>
            <a:r>
              <a:rPr lang="pt-PT" noProof="0" smtClean="0"/>
              <a:t>Click to edit Master text styles</a:t>
            </a:r>
          </a:p>
        </p:txBody>
      </p:sp>
      <p:sp>
        <p:nvSpPr>
          <p:cNvPr id="10" name="Text Placeholder 9"/>
          <p:cNvSpPr>
            <a:spLocks noGrp="1"/>
          </p:cNvSpPr>
          <p:nvPr>
            <p:ph type="body" sz="quarter" idx="13"/>
          </p:nvPr>
        </p:nvSpPr>
        <p:spPr>
          <a:xfrm>
            <a:off x="431800" y="332656"/>
            <a:ext cx="982459" cy="1323107"/>
          </a:xfrm>
        </p:spPr>
        <p:txBody>
          <a:bodyPr>
            <a:noAutofit/>
          </a:bodyPr>
          <a:lstStyle>
            <a:lvl1pPr marL="0" indent="0">
              <a:lnSpc>
                <a:spcPts val="13388"/>
              </a:lnSpc>
              <a:spcBef>
                <a:spcPts val="0"/>
              </a:spcBef>
              <a:buNone/>
              <a:defRPr sz="13300">
                <a:solidFill>
                  <a:schemeClr val="accent5"/>
                </a:solidFill>
              </a:defRPr>
            </a:lvl1pPr>
          </a:lstStyle>
          <a:p>
            <a:pPr lvl="0"/>
            <a:r>
              <a:rPr lang="pt-PT" noProof="0" smtClean="0"/>
              <a:t>Click to edit Master text styles</a:t>
            </a:r>
          </a:p>
        </p:txBody>
      </p:sp>
      <p:sp>
        <p:nvSpPr>
          <p:cNvPr id="7" name="Picture Placeholder 4"/>
          <p:cNvSpPr>
            <a:spLocks noGrp="1"/>
          </p:cNvSpPr>
          <p:nvPr>
            <p:ph type="pic" sz="quarter" idx="14"/>
          </p:nvPr>
        </p:nvSpPr>
        <p:spPr>
          <a:xfrm>
            <a:off x="5374800" y="1656000"/>
            <a:ext cx="3769200" cy="2257200"/>
          </a:xfrm>
        </p:spPr>
        <p:txBody>
          <a:bodyPr rtlCol="0">
            <a:normAutofit/>
          </a:bodyPr>
          <a:lstStyle/>
          <a:p>
            <a:pPr lvl="0"/>
            <a:r>
              <a:rPr lang="pt-PT" noProof="0" smtClean="0"/>
              <a:t>Drag picture to placeholder or click icon to add</a:t>
            </a:r>
            <a:endParaRPr lang="en-GB" noProof="0"/>
          </a:p>
        </p:txBody>
      </p:sp>
    </p:spTree>
    <p:extLst>
      <p:ext uri="{BB962C8B-B14F-4D97-AF65-F5344CB8AC3E}">
        <p14:creationId xmlns:p14="http://schemas.microsoft.com/office/powerpoint/2010/main" val="18718339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lin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431800"/>
            <a:ext cx="30813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2000" y="2274441"/>
            <a:ext cx="8172250" cy="1980000"/>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1">
                <a:solidFill>
                  <a:srgbClr val="58595B"/>
                </a:solidFill>
              </a:defRPr>
            </a:lvl1pPr>
          </a:lstStyle>
          <a:p>
            <a:r>
              <a:rPr lang="pt-PT" noProof="0" smtClean="0"/>
              <a:t>Click to edit Master title style</a:t>
            </a:r>
            <a:endParaRPr lang="en-GB" noProof="0" dirty="0"/>
          </a:p>
        </p:txBody>
      </p:sp>
      <p:sp>
        <p:nvSpPr>
          <p:cNvPr id="3" name="Subtitle 2"/>
          <p:cNvSpPr>
            <a:spLocks noGrp="1"/>
          </p:cNvSpPr>
          <p:nvPr>
            <p:ph type="subTitle" idx="1"/>
          </p:nvPr>
        </p:nvSpPr>
        <p:spPr>
          <a:xfrm>
            <a:off x="432000" y="4437112"/>
            <a:ext cx="8172250" cy="468000"/>
          </a:xfrm>
        </p:spPr>
        <p:txBody>
          <a:bodyPr>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noProof="0" smtClean="0"/>
              <a:t>Click to edit Master subtitle style</a:t>
            </a:r>
            <a:endParaRPr lang="en-GB" noProof="0" dirty="0" smtClean="0"/>
          </a:p>
        </p:txBody>
      </p:sp>
      <p:sp>
        <p:nvSpPr>
          <p:cNvPr id="17" name="Text Placeholder 16"/>
          <p:cNvSpPr>
            <a:spLocks noGrp="1"/>
          </p:cNvSpPr>
          <p:nvPr>
            <p:ph type="body" sz="quarter" idx="10"/>
          </p:nvPr>
        </p:nvSpPr>
        <p:spPr>
          <a:xfrm>
            <a:off x="432000" y="4941168"/>
            <a:ext cx="8172250" cy="288000"/>
          </a:xfrm>
        </p:spPr>
        <p:txBody>
          <a:bodyPr>
            <a:normAutofit/>
          </a:bodyPr>
          <a:lstStyle>
            <a:lvl1pPr marL="0" indent="0">
              <a:spcBef>
                <a:spcPts val="0"/>
              </a:spcBef>
              <a:buNone/>
              <a:defRPr sz="2000" b="0">
                <a:solidFill>
                  <a:schemeClr val="tx1"/>
                </a:solidFill>
              </a:defRPr>
            </a:lvl1pPr>
          </a:lstStyle>
          <a:p>
            <a:pPr lvl="0"/>
            <a:r>
              <a:rPr lang="pt-PT" noProof="0" smtClean="0"/>
              <a:t>Click to edit Master text styles</a:t>
            </a:r>
          </a:p>
        </p:txBody>
      </p:sp>
      <p:sp>
        <p:nvSpPr>
          <p:cNvPr id="19" name="Text Placeholder 18"/>
          <p:cNvSpPr>
            <a:spLocks noGrp="1"/>
          </p:cNvSpPr>
          <p:nvPr>
            <p:ph type="body" sz="quarter" idx="11"/>
          </p:nvPr>
        </p:nvSpPr>
        <p:spPr>
          <a:xfrm>
            <a:off x="431800" y="5256000"/>
            <a:ext cx="8172450" cy="288007"/>
          </a:xfrm>
        </p:spPr>
        <p:txBody>
          <a:bodyPr>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pt-PT" noProof="0" smtClean="0"/>
              <a:t>Click to edit Master text styles</a:t>
            </a:r>
          </a:p>
        </p:txBody>
      </p:sp>
    </p:spTree>
    <p:extLst>
      <p:ext uri="{BB962C8B-B14F-4D97-AF65-F5344CB8AC3E}">
        <p14:creationId xmlns:p14="http://schemas.microsoft.com/office/powerpoint/2010/main" val="82471905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slide 2 block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31800" y="1600201"/>
            <a:ext cx="3960200"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14" name="Title 13"/>
          <p:cNvSpPr>
            <a:spLocks noGrp="1"/>
          </p:cNvSpPr>
          <p:nvPr>
            <p:ph type="title"/>
          </p:nvPr>
        </p:nvSpPr>
        <p:spPr>
          <a:xfrm>
            <a:off x="431800" y="252000"/>
            <a:ext cx="8172450" cy="774000"/>
          </a:xfrm>
        </p:spPr>
        <p:txBody>
          <a:bodyPr>
            <a:normAutofit/>
          </a:bodyPr>
          <a:lstStyle>
            <a:lvl1pPr>
              <a:defRPr/>
            </a:lvl1pPr>
          </a:lstStyle>
          <a:p>
            <a:r>
              <a:rPr lang="pt-PT" noProof="0" smtClean="0"/>
              <a:t>Click to edit Master title style</a:t>
            </a:r>
            <a:endParaRPr lang="en-GB" noProof="0" dirty="0"/>
          </a:p>
        </p:txBody>
      </p:sp>
      <p:sp>
        <p:nvSpPr>
          <p:cNvPr id="12" name="Content Placeholder 2"/>
          <p:cNvSpPr>
            <a:spLocks noGrp="1"/>
          </p:cNvSpPr>
          <p:nvPr>
            <p:ph idx="14"/>
          </p:nvPr>
        </p:nvSpPr>
        <p:spPr>
          <a:xfrm>
            <a:off x="4716016" y="1602000"/>
            <a:ext cx="3888432"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9" name="Slide Number Placeholder 5"/>
          <p:cNvSpPr>
            <a:spLocks noGrp="1"/>
          </p:cNvSpPr>
          <p:nvPr>
            <p:ph type="sldNum" sz="quarter" idx="15"/>
          </p:nvPr>
        </p:nvSpPr>
        <p:spPr>
          <a:xfrm>
            <a:off x="8766175" y="6408738"/>
            <a:ext cx="442913" cy="365125"/>
          </a:xfrm>
        </p:spPr>
        <p:txBody>
          <a:bodyPr/>
          <a:lstStyle>
            <a:lvl1pPr algn="l">
              <a:defRPr b="1"/>
            </a:lvl1pPr>
          </a:lstStyle>
          <a:p>
            <a:fld id="{A0710A45-DB7D-46EC-A783-8E0E7BF1F267}" type="slidenum">
              <a:rPr lang="en-GB" altLang="en-US"/>
              <a:pPr/>
              <a:t>‹#›</a:t>
            </a:fld>
            <a:endParaRPr lang="en-GB" altLang="en-US"/>
          </a:p>
        </p:txBody>
      </p:sp>
    </p:spTree>
    <p:extLst>
      <p:ext uri="{BB962C8B-B14F-4D97-AF65-F5344CB8AC3E}">
        <p14:creationId xmlns:p14="http://schemas.microsoft.com/office/powerpoint/2010/main" val="210803138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slide 1 bloc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1800" y="252000"/>
            <a:ext cx="8172450" cy="774000"/>
          </a:xfrm>
        </p:spPr>
        <p:txBody>
          <a:bodyPr/>
          <a:lstStyle>
            <a:lvl1pPr>
              <a:defRPr/>
            </a:lvl1pPr>
          </a:lstStyle>
          <a:p>
            <a:r>
              <a:rPr lang="pt-PT" noProof="0" smtClean="0"/>
              <a:t>Click to edit Master title style</a:t>
            </a:r>
            <a:endParaRPr lang="en-GB" noProof="0" dirty="0"/>
          </a:p>
        </p:txBody>
      </p:sp>
      <p:sp>
        <p:nvSpPr>
          <p:cNvPr id="7" name="Content Placeholder 2"/>
          <p:cNvSpPr>
            <a:spLocks noGrp="1"/>
          </p:cNvSpPr>
          <p:nvPr>
            <p:ph idx="13"/>
          </p:nvPr>
        </p:nvSpPr>
        <p:spPr>
          <a:xfrm>
            <a:off x="431800" y="1600201"/>
            <a:ext cx="8172648"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5" name="Slide Number Placeholder 5"/>
          <p:cNvSpPr>
            <a:spLocks noGrp="1"/>
          </p:cNvSpPr>
          <p:nvPr>
            <p:ph type="sldNum" sz="quarter" idx="14"/>
          </p:nvPr>
        </p:nvSpPr>
        <p:spPr>
          <a:xfrm>
            <a:off x="8766175" y="6408738"/>
            <a:ext cx="442913" cy="365125"/>
          </a:xfrm>
        </p:spPr>
        <p:txBody>
          <a:bodyPr/>
          <a:lstStyle>
            <a:lvl1pPr algn="l">
              <a:defRPr b="1"/>
            </a:lvl1pPr>
          </a:lstStyle>
          <a:p>
            <a:fld id="{6CDBD1F1-6023-448C-BA9D-F230FE44F546}" type="slidenum">
              <a:rPr lang="en-GB" altLang="en-US"/>
              <a:pPr/>
              <a:t>‹#›</a:t>
            </a:fld>
            <a:endParaRPr lang="en-GB" altLang="en-US"/>
          </a:p>
        </p:txBody>
      </p:sp>
    </p:spTree>
    <p:extLst>
      <p:ext uri="{BB962C8B-B14F-4D97-AF65-F5344CB8AC3E}">
        <p14:creationId xmlns:p14="http://schemas.microsoft.com/office/powerpoint/2010/main" val="230399107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slide 3 block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4"/>
          <p:cNvSpPr>
            <a:spLocks noGrp="1"/>
          </p:cNvSpPr>
          <p:nvPr>
            <p:ph type="pic" sz="quarter" idx="14"/>
          </p:nvPr>
        </p:nvSpPr>
        <p:spPr>
          <a:xfrm>
            <a:off x="4644464" y="4221088"/>
            <a:ext cx="3959786" cy="1836000"/>
          </a:xfrm>
        </p:spPr>
        <p:txBody>
          <a:bodyPr rtlCol="0">
            <a:normAutofit/>
          </a:bodyPr>
          <a:lstStyle/>
          <a:p>
            <a:pPr lvl="0"/>
            <a:r>
              <a:rPr lang="pt-PT" noProof="0" smtClean="0"/>
              <a:t>Drag picture to placeholder or click icon to add</a:t>
            </a:r>
            <a:endParaRPr lang="en-GB" noProof="0"/>
          </a:p>
        </p:txBody>
      </p:sp>
      <p:sp>
        <p:nvSpPr>
          <p:cNvPr id="13" name="Picture Placeholder 4"/>
          <p:cNvSpPr>
            <a:spLocks noGrp="1"/>
          </p:cNvSpPr>
          <p:nvPr>
            <p:ph type="pic" sz="quarter" idx="13"/>
          </p:nvPr>
        </p:nvSpPr>
        <p:spPr>
          <a:xfrm>
            <a:off x="414018" y="4221088"/>
            <a:ext cx="4085517" cy="1836000"/>
          </a:xfrm>
        </p:spPr>
        <p:txBody>
          <a:bodyPr rtlCol="0">
            <a:normAutofit/>
          </a:bodyPr>
          <a:lstStyle/>
          <a:p>
            <a:pPr lvl="0"/>
            <a:r>
              <a:rPr lang="pt-PT" noProof="0" smtClean="0"/>
              <a:t>Drag picture to placeholder or click icon to add</a:t>
            </a:r>
            <a:endParaRPr lang="en-GB" noProof="0"/>
          </a:p>
        </p:txBody>
      </p:sp>
      <p:sp>
        <p:nvSpPr>
          <p:cNvPr id="2" name="Title 1"/>
          <p:cNvSpPr>
            <a:spLocks noGrp="1"/>
          </p:cNvSpPr>
          <p:nvPr>
            <p:ph type="title"/>
          </p:nvPr>
        </p:nvSpPr>
        <p:spPr>
          <a:xfrm>
            <a:off x="431800" y="252000"/>
            <a:ext cx="8172450" cy="774000"/>
          </a:xfrm>
        </p:spPr>
        <p:txBody>
          <a:bodyPr/>
          <a:lstStyle>
            <a:lvl1pPr>
              <a:defRPr/>
            </a:lvl1pPr>
          </a:lstStyle>
          <a:p>
            <a:r>
              <a:rPr lang="pt-PT" noProof="0" smtClean="0"/>
              <a:t>Click to edit Master title style</a:t>
            </a:r>
            <a:endParaRPr lang="en-GB" noProof="0" dirty="0"/>
          </a:p>
        </p:txBody>
      </p:sp>
      <p:sp>
        <p:nvSpPr>
          <p:cNvPr id="10" name="Content Placeholder 2"/>
          <p:cNvSpPr>
            <a:spLocks noGrp="1"/>
          </p:cNvSpPr>
          <p:nvPr>
            <p:ph idx="15"/>
          </p:nvPr>
        </p:nvSpPr>
        <p:spPr>
          <a:xfrm>
            <a:off x="431800" y="1600201"/>
            <a:ext cx="8172648" cy="2260847"/>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7" name="Slide Number Placeholder 5"/>
          <p:cNvSpPr>
            <a:spLocks noGrp="1"/>
          </p:cNvSpPr>
          <p:nvPr>
            <p:ph type="sldNum" sz="quarter" idx="16"/>
          </p:nvPr>
        </p:nvSpPr>
        <p:spPr>
          <a:xfrm>
            <a:off x="8766175" y="6408738"/>
            <a:ext cx="442913" cy="365125"/>
          </a:xfrm>
        </p:spPr>
        <p:txBody>
          <a:bodyPr/>
          <a:lstStyle>
            <a:lvl1pPr algn="l">
              <a:defRPr b="1"/>
            </a:lvl1pPr>
          </a:lstStyle>
          <a:p>
            <a:fld id="{294ECF8E-0087-4FD9-AF9B-B832FE0DA8D2}" type="slidenum">
              <a:rPr lang="en-GB" altLang="en-US"/>
              <a:pPr/>
              <a:t>‹#›</a:t>
            </a:fld>
            <a:endParaRPr lang="en-GB" altLang="en-US"/>
          </a:p>
        </p:txBody>
      </p:sp>
    </p:spTree>
    <p:extLst>
      <p:ext uri="{BB962C8B-B14F-4D97-AF65-F5344CB8AC3E}">
        <p14:creationId xmlns:p14="http://schemas.microsoft.com/office/powerpoint/2010/main" val="46550183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slide 1 text block left 1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3"/>
          </p:nvPr>
        </p:nvSpPr>
        <p:spPr>
          <a:xfrm>
            <a:off x="4716456" y="1602000"/>
            <a:ext cx="3887794" cy="4420800"/>
          </a:xfrm>
        </p:spPr>
        <p:txBody>
          <a:bodyPr rtlCol="0">
            <a:normAutofit/>
          </a:bodyPr>
          <a:lstStyle/>
          <a:p>
            <a:pPr lvl="0"/>
            <a:r>
              <a:rPr lang="pt-PT" noProof="0" smtClean="0"/>
              <a:t>Drag picture to placeholder or click icon to add</a:t>
            </a:r>
            <a:endParaRPr lang="en-GB" noProof="0"/>
          </a:p>
        </p:txBody>
      </p:sp>
      <p:sp>
        <p:nvSpPr>
          <p:cNvPr id="2" name="Title 1"/>
          <p:cNvSpPr>
            <a:spLocks noGrp="1"/>
          </p:cNvSpPr>
          <p:nvPr>
            <p:ph type="title"/>
          </p:nvPr>
        </p:nvSpPr>
        <p:spPr>
          <a:xfrm>
            <a:off x="431800" y="252000"/>
            <a:ext cx="8172450" cy="774000"/>
          </a:xfrm>
        </p:spPr>
        <p:txBody>
          <a:bodyPr/>
          <a:lstStyle>
            <a:lvl1pPr>
              <a:defRPr/>
            </a:lvl1pPr>
          </a:lstStyle>
          <a:p>
            <a:r>
              <a:rPr lang="pt-PT" noProof="0" smtClean="0"/>
              <a:t>Click to edit Master title style</a:t>
            </a:r>
            <a:endParaRPr lang="en-GB" noProof="0" dirty="0"/>
          </a:p>
        </p:txBody>
      </p:sp>
      <p:sp>
        <p:nvSpPr>
          <p:cNvPr id="10" name="Content Placeholder 2"/>
          <p:cNvSpPr>
            <a:spLocks noGrp="1"/>
          </p:cNvSpPr>
          <p:nvPr>
            <p:ph idx="14"/>
          </p:nvPr>
        </p:nvSpPr>
        <p:spPr>
          <a:xfrm>
            <a:off x="432000" y="1602000"/>
            <a:ext cx="3960200"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6" name="Slide Number Placeholder 5"/>
          <p:cNvSpPr>
            <a:spLocks noGrp="1"/>
          </p:cNvSpPr>
          <p:nvPr>
            <p:ph type="sldNum" sz="quarter" idx="15"/>
          </p:nvPr>
        </p:nvSpPr>
        <p:spPr>
          <a:xfrm>
            <a:off x="8766175" y="6408738"/>
            <a:ext cx="442913" cy="365125"/>
          </a:xfrm>
        </p:spPr>
        <p:txBody>
          <a:bodyPr/>
          <a:lstStyle>
            <a:lvl1pPr algn="l">
              <a:defRPr b="1"/>
            </a:lvl1pPr>
          </a:lstStyle>
          <a:p>
            <a:fld id="{3D30D67E-9403-4371-8C48-7F7EC5E7EF61}" type="slidenum">
              <a:rPr lang="en-GB" altLang="en-US"/>
              <a:pPr/>
              <a:t>‹#›</a:t>
            </a:fld>
            <a:endParaRPr lang="en-GB" altLang="en-US"/>
          </a:p>
        </p:txBody>
      </p:sp>
    </p:spTree>
    <p:extLst>
      <p:ext uri="{BB962C8B-B14F-4D97-AF65-F5344CB8AC3E}">
        <p14:creationId xmlns:p14="http://schemas.microsoft.com/office/powerpoint/2010/main" val="100963304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slide 1 image left 1 text block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3"/>
          </p:nvPr>
        </p:nvSpPr>
        <p:spPr>
          <a:xfrm>
            <a:off x="431800" y="1602000"/>
            <a:ext cx="3960200" cy="4420800"/>
          </a:xfrm>
        </p:spPr>
        <p:txBody>
          <a:bodyPr rtlCol="0">
            <a:normAutofit/>
          </a:bodyPr>
          <a:lstStyle/>
          <a:p>
            <a:pPr lvl="0"/>
            <a:r>
              <a:rPr lang="pt-PT" noProof="0" smtClean="0"/>
              <a:t>Drag picture to placeholder or click icon to add</a:t>
            </a:r>
            <a:endParaRPr lang="en-GB" noProof="0"/>
          </a:p>
        </p:txBody>
      </p:sp>
      <p:sp>
        <p:nvSpPr>
          <p:cNvPr id="2" name="Title 1"/>
          <p:cNvSpPr>
            <a:spLocks noGrp="1"/>
          </p:cNvSpPr>
          <p:nvPr>
            <p:ph type="title"/>
          </p:nvPr>
        </p:nvSpPr>
        <p:spPr>
          <a:xfrm>
            <a:off x="431800" y="252000"/>
            <a:ext cx="8172450" cy="774000"/>
          </a:xfrm>
        </p:spPr>
        <p:txBody>
          <a:bodyPr/>
          <a:lstStyle>
            <a:lvl1pPr>
              <a:defRPr/>
            </a:lvl1pPr>
          </a:lstStyle>
          <a:p>
            <a:r>
              <a:rPr lang="pt-PT" noProof="0" smtClean="0"/>
              <a:t>Click to edit Master title style</a:t>
            </a:r>
            <a:endParaRPr lang="en-GB" noProof="0" dirty="0"/>
          </a:p>
        </p:txBody>
      </p:sp>
      <p:sp>
        <p:nvSpPr>
          <p:cNvPr id="9" name="Content Placeholder 2"/>
          <p:cNvSpPr>
            <a:spLocks noGrp="1"/>
          </p:cNvSpPr>
          <p:nvPr>
            <p:ph idx="14"/>
          </p:nvPr>
        </p:nvSpPr>
        <p:spPr>
          <a:xfrm>
            <a:off x="4716016" y="1602000"/>
            <a:ext cx="3888432"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6" name="Slide Number Placeholder 5"/>
          <p:cNvSpPr>
            <a:spLocks noGrp="1"/>
          </p:cNvSpPr>
          <p:nvPr>
            <p:ph type="sldNum" sz="quarter" idx="15"/>
          </p:nvPr>
        </p:nvSpPr>
        <p:spPr>
          <a:xfrm>
            <a:off x="8766175" y="6408738"/>
            <a:ext cx="442913" cy="365125"/>
          </a:xfrm>
        </p:spPr>
        <p:txBody>
          <a:bodyPr/>
          <a:lstStyle>
            <a:lvl1pPr algn="l">
              <a:defRPr b="1"/>
            </a:lvl1pPr>
          </a:lstStyle>
          <a:p>
            <a:fld id="{7824FEC2-F8AA-431E-840E-A92CC2F1D3DE}" type="slidenum">
              <a:rPr lang="en-GB" altLang="en-US"/>
              <a:pPr/>
              <a:t>‹#›</a:t>
            </a:fld>
            <a:endParaRPr lang="en-GB" altLang="en-US"/>
          </a:p>
        </p:txBody>
      </p:sp>
    </p:spTree>
    <p:extLst>
      <p:ext uri="{BB962C8B-B14F-4D97-AF65-F5344CB8AC3E}">
        <p14:creationId xmlns:p14="http://schemas.microsoft.com/office/powerpoint/2010/main" val="360038587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slide 2 images left 1 text block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3"/>
          </p:nvPr>
        </p:nvSpPr>
        <p:spPr>
          <a:xfrm>
            <a:off x="431800" y="1602000"/>
            <a:ext cx="3960000" cy="2052000"/>
          </a:xfrm>
        </p:spPr>
        <p:txBody>
          <a:bodyPr rtlCol="0">
            <a:normAutofit/>
          </a:bodyPr>
          <a:lstStyle/>
          <a:p>
            <a:pPr lvl="0"/>
            <a:r>
              <a:rPr lang="pt-PT" noProof="0" smtClean="0"/>
              <a:t>Drag picture to placeholder or click icon to add</a:t>
            </a:r>
            <a:endParaRPr lang="en-GB" noProof="0"/>
          </a:p>
        </p:txBody>
      </p:sp>
      <p:sp>
        <p:nvSpPr>
          <p:cNvPr id="11" name="Picture Placeholder 4"/>
          <p:cNvSpPr>
            <a:spLocks noGrp="1"/>
          </p:cNvSpPr>
          <p:nvPr>
            <p:ph type="pic" sz="quarter" idx="14"/>
          </p:nvPr>
        </p:nvSpPr>
        <p:spPr>
          <a:xfrm>
            <a:off x="431800" y="3969288"/>
            <a:ext cx="3960000" cy="2052000"/>
          </a:xfrm>
        </p:spPr>
        <p:txBody>
          <a:bodyPr rtlCol="0">
            <a:normAutofit/>
          </a:bodyPr>
          <a:lstStyle/>
          <a:p>
            <a:pPr lvl="0"/>
            <a:r>
              <a:rPr lang="pt-PT" noProof="0" smtClean="0"/>
              <a:t>Drag picture to placeholder or click icon to add</a:t>
            </a:r>
            <a:endParaRPr lang="en-GB" noProof="0" dirty="0"/>
          </a:p>
        </p:txBody>
      </p:sp>
      <p:sp>
        <p:nvSpPr>
          <p:cNvPr id="2" name="Title 1"/>
          <p:cNvSpPr>
            <a:spLocks noGrp="1"/>
          </p:cNvSpPr>
          <p:nvPr>
            <p:ph type="title"/>
          </p:nvPr>
        </p:nvSpPr>
        <p:spPr>
          <a:xfrm>
            <a:off x="431800" y="252000"/>
            <a:ext cx="8172450" cy="774000"/>
          </a:xfrm>
        </p:spPr>
        <p:txBody>
          <a:bodyPr/>
          <a:lstStyle>
            <a:lvl1pPr>
              <a:defRPr/>
            </a:lvl1pPr>
          </a:lstStyle>
          <a:p>
            <a:r>
              <a:rPr lang="pt-PT" noProof="0" smtClean="0"/>
              <a:t>Click to edit Master title style</a:t>
            </a:r>
            <a:endParaRPr lang="en-GB" noProof="0" dirty="0"/>
          </a:p>
        </p:txBody>
      </p:sp>
      <p:sp>
        <p:nvSpPr>
          <p:cNvPr id="10" name="Content Placeholder 2"/>
          <p:cNvSpPr>
            <a:spLocks noGrp="1"/>
          </p:cNvSpPr>
          <p:nvPr>
            <p:ph idx="15"/>
          </p:nvPr>
        </p:nvSpPr>
        <p:spPr>
          <a:xfrm>
            <a:off x="4716016" y="1602000"/>
            <a:ext cx="3888432"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7" name="Slide Number Placeholder 5"/>
          <p:cNvSpPr>
            <a:spLocks noGrp="1"/>
          </p:cNvSpPr>
          <p:nvPr>
            <p:ph type="sldNum" sz="quarter" idx="16"/>
          </p:nvPr>
        </p:nvSpPr>
        <p:spPr>
          <a:xfrm>
            <a:off x="8766175" y="6408738"/>
            <a:ext cx="442913" cy="365125"/>
          </a:xfrm>
        </p:spPr>
        <p:txBody>
          <a:bodyPr/>
          <a:lstStyle>
            <a:lvl1pPr algn="l">
              <a:defRPr b="1"/>
            </a:lvl1pPr>
          </a:lstStyle>
          <a:p>
            <a:fld id="{02C2FE6E-F60B-4FA8-B23D-8DDA011EE762}" type="slidenum">
              <a:rPr lang="en-GB" altLang="en-US"/>
              <a:pPr/>
              <a:t>‹#›</a:t>
            </a:fld>
            <a:endParaRPr lang="en-GB" altLang="en-US"/>
          </a:p>
        </p:txBody>
      </p:sp>
    </p:spTree>
    <p:extLst>
      <p:ext uri="{BB962C8B-B14F-4D97-AF65-F5344CB8AC3E}">
        <p14:creationId xmlns:p14="http://schemas.microsoft.com/office/powerpoint/2010/main" val="263855650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slide 1 text block left 2 images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3"/>
          </p:nvPr>
        </p:nvSpPr>
        <p:spPr>
          <a:xfrm>
            <a:off x="4716016" y="1602000"/>
            <a:ext cx="3888234" cy="2052000"/>
          </a:xfrm>
        </p:spPr>
        <p:txBody>
          <a:bodyPr rtlCol="0">
            <a:normAutofit/>
          </a:bodyPr>
          <a:lstStyle/>
          <a:p>
            <a:pPr lvl="0"/>
            <a:r>
              <a:rPr lang="pt-PT" noProof="0" smtClean="0"/>
              <a:t>Drag picture to placeholder or click icon to add</a:t>
            </a:r>
            <a:endParaRPr lang="en-GB" noProof="0"/>
          </a:p>
        </p:txBody>
      </p:sp>
      <p:sp>
        <p:nvSpPr>
          <p:cNvPr id="11" name="Picture Placeholder 4"/>
          <p:cNvSpPr>
            <a:spLocks noGrp="1"/>
          </p:cNvSpPr>
          <p:nvPr>
            <p:ph type="pic" sz="quarter" idx="14"/>
          </p:nvPr>
        </p:nvSpPr>
        <p:spPr>
          <a:xfrm>
            <a:off x="4716016" y="3969288"/>
            <a:ext cx="3888234" cy="2052000"/>
          </a:xfrm>
        </p:spPr>
        <p:txBody>
          <a:bodyPr rtlCol="0">
            <a:normAutofit/>
          </a:bodyPr>
          <a:lstStyle/>
          <a:p>
            <a:pPr lvl="0"/>
            <a:r>
              <a:rPr lang="pt-PT" noProof="0" smtClean="0"/>
              <a:t>Drag picture to placeholder or click icon to add</a:t>
            </a:r>
            <a:endParaRPr lang="en-GB" noProof="0"/>
          </a:p>
        </p:txBody>
      </p:sp>
      <p:sp>
        <p:nvSpPr>
          <p:cNvPr id="2" name="Title 1"/>
          <p:cNvSpPr>
            <a:spLocks noGrp="1"/>
          </p:cNvSpPr>
          <p:nvPr>
            <p:ph type="title"/>
          </p:nvPr>
        </p:nvSpPr>
        <p:spPr>
          <a:xfrm>
            <a:off x="431800" y="252000"/>
            <a:ext cx="8172450" cy="774000"/>
          </a:xfrm>
        </p:spPr>
        <p:txBody>
          <a:bodyPr/>
          <a:lstStyle>
            <a:lvl1pPr>
              <a:defRPr/>
            </a:lvl1pPr>
          </a:lstStyle>
          <a:p>
            <a:r>
              <a:rPr lang="pt-PT" noProof="0" smtClean="0"/>
              <a:t>Click to edit Master title style</a:t>
            </a:r>
            <a:endParaRPr lang="en-GB" noProof="0" dirty="0"/>
          </a:p>
        </p:txBody>
      </p:sp>
      <p:sp>
        <p:nvSpPr>
          <p:cNvPr id="10" name="Content Placeholder 2"/>
          <p:cNvSpPr>
            <a:spLocks noGrp="1"/>
          </p:cNvSpPr>
          <p:nvPr>
            <p:ph idx="15"/>
          </p:nvPr>
        </p:nvSpPr>
        <p:spPr>
          <a:xfrm>
            <a:off x="432000" y="1600200"/>
            <a:ext cx="3960200"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7" name="Slide Number Placeholder 5"/>
          <p:cNvSpPr>
            <a:spLocks noGrp="1"/>
          </p:cNvSpPr>
          <p:nvPr>
            <p:ph type="sldNum" sz="quarter" idx="16"/>
          </p:nvPr>
        </p:nvSpPr>
        <p:spPr>
          <a:xfrm>
            <a:off x="8766175" y="6408738"/>
            <a:ext cx="442913" cy="365125"/>
          </a:xfrm>
        </p:spPr>
        <p:txBody>
          <a:bodyPr/>
          <a:lstStyle>
            <a:lvl1pPr algn="l">
              <a:defRPr b="1"/>
            </a:lvl1pPr>
          </a:lstStyle>
          <a:p>
            <a:fld id="{09E4AD5B-1B28-4503-8409-AA88283A62C4}" type="slidenum">
              <a:rPr lang="en-GB" altLang="en-US"/>
              <a:pPr/>
              <a:t>‹#›</a:t>
            </a:fld>
            <a:endParaRPr lang="en-GB" altLang="en-US"/>
          </a:p>
        </p:txBody>
      </p:sp>
    </p:spTree>
    <p:extLst>
      <p:ext uri="{BB962C8B-B14F-4D97-AF65-F5344CB8AC3E}">
        <p14:creationId xmlns:p14="http://schemas.microsoft.com/office/powerpoint/2010/main" val="158075723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slide 1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3"/>
          </p:nvPr>
        </p:nvSpPr>
        <p:spPr>
          <a:xfrm>
            <a:off x="431800" y="2169088"/>
            <a:ext cx="8172450" cy="3780192"/>
          </a:xfrm>
        </p:spPr>
        <p:txBody>
          <a:bodyPr rtlCol="0">
            <a:normAutofit/>
          </a:bodyPr>
          <a:lstStyle/>
          <a:p>
            <a:pPr lvl="0"/>
            <a:r>
              <a:rPr lang="pt-PT" noProof="0" smtClean="0"/>
              <a:t>Drag picture to placeholder or click icon to add</a:t>
            </a:r>
            <a:endParaRPr lang="en-GB" noProof="0"/>
          </a:p>
        </p:txBody>
      </p:sp>
      <p:sp>
        <p:nvSpPr>
          <p:cNvPr id="3" name="Text Placeholder 2"/>
          <p:cNvSpPr>
            <a:spLocks noGrp="1"/>
          </p:cNvSpPr>
          <p:nvPr>
            <p:ph type="body" sz="quarter" idx="15"/>
          </p:nvPr>
        </p:nvSpPr>
        <p:spPr>
          <a:xfrm>
            <a:off x="431800" y="1485454"/>
            <a:ext cx="8172450" cy="431378"/>
          </a:xfrm>
        </p:spPr>
        <p:txBody>
          <a:bodyPr/>
          <a:lstStyle>
            <a:lvl1pPr>
              <a:defRPr>
                <a:solidFill>
                  <a:schemeClr val="accent5"/>
                </a:solidFill>
              </a:defRPr>
            </a:lvl1pPr>
          </a:lstStyle>
          <a:p>
            <a:pPr lvl="0"/>
            <a:r>
              <a:rPr lang="pt-PT" noProof="0" smtClean="0"/>
              <a:t>Click to edit Master text styles</a:t>
            </a:r>
          </a:p>
        </p:txBody>
      </p:sp>
      <p:sp>
        <p:nvSpPr>
          <p:cNvPr id="2" name="Title 1"/>
          <p:cNvSpPr>
            <a:spLocks noGrp="1"/>
          </p:cNvSpPr>
          <p:nvPr>
            <p:ph type="title"/>
          </p:nvPr>
        </p:nvSpPr>
        <p:spPr>
          <a:xfrm>
            <a:off x="431800" y="252000"/>
            <a:ext cx="8172450" cy="774000"/>
          </a:xfrm>
        </p:spPr>
        <p:txBody>
          <a:bodyPr/>
          <a:lstStyle>
            <a:lvl1pPr>
              <a:defRPr/>
            </a:lvl1pPr>
          </a:lstStyle>
          <a:p>
            <a:r>
              <a:rPr lang="pt-PT" smtClean="0"/>
              <a:t>Click to edit Master title style</a:t>
            </a:r>
            <a:endParaRPr lang="en-GB" dirty="0"/>
          </a:p>
        </p:txBody>
      </p:sp>
      <p:sp>
        <p:nvSpPr>
          <p:cNvPr id="7" name="Slide Number Placeholder 5"/>
          <p:cNvSpPr>
            <a:spLocks noGrp="1"/>
          </p:cNvSpPr>
          <p:nvPr>
            <p:ph type="sldNum" sz="quarter" idx="16"/>
          </p:nvPr>
        </p:nvSpPr>
        <p:spPr>
          <a:xfrm>
            <a:off x="8766175" y="6408738"/>
            <a:ext cx="442913" cy="365125"/>
          </a:xfrm>
        </p:spPr>
        <p:txBody>
          <a:bodyPr/>
          <a:lstStyle>
            <a:lvl1pPr algn="l">
              <a:defRPr b="1"/>
            </a:lvl1pPr>
          </a:lstStyle>
          <a:p>
            <a:fld id="{F7208A0C-3812-4F2D-9629-8E17DD572AE4}" type="slidenum">
              <a:rPr lang="en-GB" altLang="en-US"/>
              <a:pPr/>
              <a:t>‹#›</a:t>
            </a:fld>
            <a:endParaRPr lang="en-GB" altLang="en-US"/>
          </a:p>
        </p:txBody>
      </p:sp>
    </p:spTree>
    <p:extLst>
      <p:ext uri="{BB962C8B-B14F-4D97-AF65-F5344CB8AC3E}">
        <p14:creationId xmlns:p14="http://schemas.microsoft.com/office/powerpoint/2010/main" val="198537426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431800"/>
            <a:ext cx="30813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824413"/>
            <a:ext cx="2255838"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Flick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61737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YouTub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58769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FaceBook"/>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554831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Twitte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00788" y="52292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Flick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61737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YouTub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58769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FaceBook"/>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554831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Twitte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00788" y="52292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Flick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61737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YouTub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58769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FaceBook"/>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554831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Twitte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00788" y="52292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0"/>
          </p:nvPr>
        </p:nvSpPr>
        <p:spPr>
          <a:xfrm>
            <a:off x="432001" y="3276008"/>
            <a:ext cx="8172250" cy="441024"/>
          </a:xfrm>
        </p:spPr>
        <p:txBody>
          <a:bodyPr>
            <a:noAutofit/>
          </a:bodyPr>
          <a:lstStyle>
            <a:lvl1pPr marL="0" indent="0">
              <a:spcBef>
                <a:spcPts val="0"/>
              </a:spcBef>
              <a:buNone/>
              <a:defRPr sz="3000" b="0">
                <a:solidFill>
                  <a:schemeClr val="tx1"/>
                </a:solidFill>
              </a:defRPr>
            </a:lvl1pPr>
          </a:lstStyle>
          <a:p>
            <a:pPr lvl="0"/>
            <a:r>
              <a:rPr lang="pt-PT" noProof="0" smtClean="0"/>
              <a:t>Click to edit Master text styles</a:t>
            </a:r>
          </a:p>
        </p:txBody>
      </p:sp>
      <p:sp>
        <p:nvSpPr>
          <p:cNvPr id="19" name="Text Placeholder 18"/>
          <p:cNvSpPr>
            <a:spLocks noGrp="1"/>
          </p:cNvSpPr>
          <p:nvPr>
            <p:ph type="body" sz="quarter" idx="11"/>
          </p:nvPr>
        </p:nvSpPr>
        <p:spPr>
          <a:xfrm>
            <a:off x="431800" y="3717032"/>
            <a:ext cx="8172450" cy="432048"/>
          </a:xfrm>
        </p:spPr>
        <p:txBody>
          <a:bodyPr>
            <a:noAutofit/>
          </a:bodyPr>
          <a:lstStyle>
            <a:lvl1pPr marL="0" indent="0">
              <a:spcBef>
                <a:spcPts val="0"/>
              </a:spcBef>
              <a:buNone/>
              <a:defRPr lang="nl-BE" sz="3000" b="0" kern="1200" dirty="0">
                <a:solidFill>
                  <a:schemeClr val="tx1"/>
                </a:solidFill>
                <a:latin typeface="+mn-lt"/>
                <a:ea typeface="+mn-ea"/>
                <a:cs typeface="+mn-cs"/>
              </a:defRPr>
            </a:lvl1pPr>
          </a:lstStyle>
          <a:p>
            <a:pPr lvl="0"/>
            <a:r>
              <a:rPr lang="pt-PT" noProof="0" smtClean="0"/>
              <a:t>Click to edit Master text styles</a:t>
            </a:r>
          </a:p>
        </p:txBody>
      </p:sp>
      <p:sp>
        <p:nvSpPr>
          <p:cNvPr id="14" name="Text Placeholder 3"/>
          <p:cNvSpPr>
            <a:spLocks noGrp="1"/>
          </p:cNvSpPr>
          <p:nvPr>
            <p:ph type="body" sz="quarter" idx="12"/>
          </p:nvPr>
        </p:nvSpPr>
        <p:spPr>
          <a:xfrm>
            <a:off x="431800" y="2348880"/>
            <a:ext cx="8172450" cy="786576"/>
          </a:xfrm>
        </p:spPr>
        <p:txBody>
          <a:bodyPr>
            <a:normAutofit/>
          </a:bodyPr>
          <a:lstStyle>
            <a:lvl1pPr marL="0" indent="0">
              <a:spcBef>
                <a:spcPts val="0"/>
              </a:spcBef>
              <a:buNone/>
              <a:defRPr sz="4200" b="1" baseline="0">
                <a:solidFill>
                  <a:srgbClr val="58595B"/>
                </a:solidFill>
              </a:defRPr>
            </a:lvl1pPr>
          </a:lstStyle>
          <a:p>
            <a:pPr lvl="0"/>
            <a:r>
              <a:rPr lang="pt-PT" noProof="0" smtClean="0"/>
              <a:t>Click to edit Master text styles</a:t>
            </a:r>
          </a:p>
        </p:txBody>
      </p:sp>
    </p:spTree>
    <p:extLst>
      <p:ext uri="{BB962C8B-B14F-4D97-AF65-F5344CB8AC3E}">
        <p14:creationId xmlns:p14="http://schemas.microsoft.com/office/powerpoint/2010/main" val="20818410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b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0" y="2274441"/>
            <a:ext cx="8280000" cy="1980000"/>
          </a:xfrm>
        </p:spPr>
        <p:txBody>
          <a:bodyPr lIns="0" tIns="0" rIns="0" bIns="0"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1">
                <a:solidFill>
                  <a:srgbClr val="58595B"/>
                </a:solidFill>
              </a:defRPr>
            </a:lvl1pPr>
          </a:lstStyle>
          <a:p>
            <a:r>
              <a:rPr lang="en-GB" sz="4200" b="1" noProof="0" dirty="0" smtClean="0"/>
              <a:t>This is the title page</a:t>
            </a:r>
            <a:br>
              <a:rPr lang="en-GB" sz="4200" b="1" noProof="0" dirty="0" smtClean="0"/>
            </a:br>
            <a:r>
              <a:rPr lang="en-GB" sz="4200" b="1" noProof="0" dirty="0" smtClean="0"/>
              <a:t>for the whole presentation</a:t>
            </a:r>
            <a:br>
              <a:rPr lang="en-GB" sz="4200" b="1" noProof="0" dirty="0" smtClean="0"/>
            </a:br>
            <a:r>
              <a:rPr lang="en-GB" sz="4200" b="1" noProof="0" dirty="0" smtClean="0"/>
              <a:t>in three lines maximum</a:t>
            </a:r>
            <a:br>
              <a:rPr lang="en-GB" sz="4200" b="1" noProof="0" dirty="0" smtClean="0"/>
            </a:br>
            <a:endParaRPr lang="en-GB" noProof="0" dirty="0"/>
          </a:p>
        </p:txBody>
      </p:sp>
      <p:sp>
        <p:nvSpPr>
          <p:cNvPr id="3" name="Subtitle 2"/>
          <p:cNvSpPr>
            <a:spLocks noGrp="1"/>
          </p:cNvSpPr>
          <p:nvPr>
            <p:ph type="subTitle" idx="1" hasCustomPrompt="1"/>
          </p:nvPr>
        </p:nvSpPr>
        <p:spPr>
          <a:xfrm>
            <a:off x="432000" y="4437112"/>
            <a:ext cx="8280000" cy="468000"/>
          </a:xfrm>
        </p:spPr>
        <p:txBody>
          <a:bodyPr lIns="0" tIns="0" rIns="0" bIns="0">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100000"/>
              </a:lnSpc>
            </a:pPr>
            <a:r>
              <a:rPr lang="en-GB" sz="3000" noProof="0" dirty="0" smtClean="0">
                <a:latin typeface="+mn-lt"/>
              </a:rPr>
              <a:t>Author(s)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432000"/>
            <a:ext cx="3081012" cy="792000"/>
          </a:xfrm>
          <a:prstGeom prst="rect">
            <a:avLst/>
          </a:prstGeom>
        </p:spPr>
      </p:pic>
      <p:sp>
        <p:nvSpPr>
          <p:cNvPr id="17" name="Text Placeholder 16"/>
          <p:cNvSpPr>
            <a:spLocks noGrp="1"/>
          </p:cNvSpPr>
          <p:nvPr>
            <p:ph type="body" sz="quarter" idx="10" hasCustomPrompt="1"/>
          </p:nvPr>
        </p:nvSpPr>
        <p:spPr>
          <a:xfrm>
            <a:off x="432000" y="4941168"/>
            <a:ext cx="8280000" cy="288000"/>
          </a:xfrm>
        </p:spPr>
        <p:txBody>
          <a:bodyPr lIns="0" tIns="0" rIns="0" bIns="0">
            <a:normAutofit/>
          </a:bodyPr>
          <a:lstStyle>
            <a:lvl1pPr marL="0" indent="0">
              <a:spcBef>
                <a:spcPts val="0"/>
              </a:spcBef>
              <a:buNone/>
              <a:defRPr sz="2000" b="0">
                <a:solidFill>
                  <a:schemeClr val="tx1"/>
                </a:solidFill>
              </a:defRPr>
            </a:lvl1pPr>
          </a:lstStyle>
          <a:p>
            <a:pPr lvl="0"/>
            <a:r>
              <a:rPr lang="en-GB" noProof="0" dirty="0" smtClean="0"/>
              <a:t>Place, Day Month Year</a:t>
            </a:r>
          </a:p>
        </p:txBody>
      </p:sp>
      <p:sp>
        <p:nvSpPr>
          <p:cNvPr id="19" name="Text Placeholder 18"/>
          <p:cNvSpPr>
            <a:spLocks noGrp="1"/>
          </p:cNvSpPr>
          <p:nvPr>
            <p:ph type="body" sz="quarter" idx="11" hasCustomPrompt="1"/>
          </p:nvPr>
        </p:nvSpPr>
        <p:spPr>
          <a:xfrm>
            <a:off x="431800" y="5256000"/>
            <a:ext cx="8280000" cy="288007"/>
          </a:xfrm>
        </p:spPr>
        <p:txBody>
          <a:bodyPr lIns="0" tIns="0" rIns="0" bIns="0">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en-GB" noProof="0" dirty="0" smtClean="0"/>
              <a:t>Event</a:t>
            </a:r>
            <a:endParaRPr lang="en-GB" noProof="0" dirty="0"/>
          </a:p>
        </p:txBody>
      </p:sp>
    </p:spTree>
    <p:extLst>
      <p:ext uri="{BB962C8B-B14F-4D97-AF65-F5344CB8AC3E}">
        <p14:creationId xmlns:p14="http://schemas.microsoft.com/office/powerpoint/2010/main" val="29657928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ED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431800"/>
            <a:ext cx="30813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12775" y="2135188"/>
            <a:ext cx="39592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87313" algn="l"/>
              </a:tabLst>
              <a:defRPr>
                <a:solidFill>
                  <a:schemeClr val="tx1"/>
                </a:solidFill>
                <a:latin typeface="Arial" charset="0"/>
                <a:ea typeface="ＭＳ Ｐゴシック" charset="0"/>
                <a:cs typeface="ＭＳ Ｐゴシック" charset="0"/>
              </a:defRPr>
            </a:lvl1pPr>
            <a:lvl2pPr marL="742950" indent="-285750">
              <a:tabLst>
                <a:tab pos="87313" algn="l"/>
              </a:tabLst>
              <a:defRPr>
                <a:solidFill>
                  <a:schemeClr val="tx1"/>
                </a:solidFill>
                <a:latin typeface="Arial" charset="0"/>
                <a:ea typeface="ＭＳ Ｐゴシック" charset="0"/>
              </a:defRPr>
            </a:lvl2pPr>
            <a:lvl3pPr marL="1143000" indent="-228600">
              <a:tabLst>
                <a:tab pos="87313" algn="l"/>
              </a:tabLst>
              <a:defRPr>
                <a:solidFill>
                  <a:schemeClr val="tx1"/>
                </a:solidFill>
                <a:latin typeface="Arial" charset="0"/>
                <a:ea typeface="ＭＳ Ｐゴシック" charset="0"/>
              </a:defRPr>
            </a:lvl3pPr>
            <a:lvl4pPr marL="1600200" indent="-228600">
              <a:tabLst>
                <a:tab pos="87313" algn="l"/>
              </a:tabLst>
              <a:defRPr>
                <a:solidFill>
                  <a:schemeClr val="tx1"/>
                </a:solidFill>
                <a:latin typeface="Arial" charset="0"/>
                <a:ea typeface="ＭＳ Ｐゴシック" charset="0"/>
              </a:defRPr>
            </a:lvl4pPr>
            <a:lvl5pPr marL="2057400" indent="-228600">
              <a:tabLst>
                <a:tab pos="87313" algn="l"/>
              </a:tabLst>
              <a:defRPr>
                <a:solidFill>
                  <a:schemeClr val="tx1"/>
                </a:solidFill>
                <a:latin typeface="Arial" charset="0"/>
                <a:ea typeface="ＭＳ Ｐゴシック" charset="0"/>
              </a:defRPr>
            </a:lvl5pPr>
            <a:lvl6pPr marL="2514600" indent="-228600" fontAlgn="base">
              <a:spcBef>
                <a:spcPct val="0"/>
              </a:spcBef>
              <a:spcAft>
                <a:spcPct val="0"/>
              </a:spcAft>
              <a:tabLst>
                <a:tab pos="87313" algn="l"/>
              </a:tabLst>
              <a:defRPr>
                <a:solidFill>
                  <a:schemeClr val="tx1"/>
                </a:solidFill>
                <a:latin typeface="Arial" charset="0"/>
                <a:ea typeface="ＭＳ Ｐゴシック" charset="0"/>
              </a:defRPr>
            </a:lvl6pPr>
            <a:lvl7pPr marL="2971800" indent="-228600" fontAlgn="base">
              <a:spcBef>
                <a:spcPct val="0"/>
              </a:spcBef>
              <a:spcAft>
                <a:spcPct val="0"/>
              </a:spcAft>
              <a:tabLst>
                <a:tab pos="87313" algn="l"/>
              </a:tabLst>
              <a:defRPr>
                <a:solidFill>
                  <a:schemeClr val="tx1"/>
                </a:solidFill>
                <a:latin typeface="Arial" charset="0"/>
                <a:ea typeface="ＭＳ Ｐゴシック" charset="0"/>
              </a:defRPr>
            </a:lvl7pPr>
            <a:lvl8pPr marL="3429000" indent="-228600" fontAlgn="base">
              <a:spcBef>
                <a:spcPct val="0"/>
              </a:spcBef>
              <a:spcAft>
                <a:spcPct val="0"/>
              </a:spcAft>
              <a:tabLst>
                <a:tab pos="87313" algn="l"/>
              </a:tabLst>
              <a:defRPr>
                <a:solidFill>
                  <a:schemeClr val="tx1"/>
                </a:solidFill>
                <a:latin typeface="Arial" charset="0"/>
                <a:ea typeface="ＭＳ Ｐゴシック" charset="0"/>
              </a:defRPr>
            </a:lvl8pPr>
            <a:lvl9pPr marL="3886200" indent="-228600" fontAlgn="base">
              <a:spcBef>
                <a:spcPct val="0"/>
              </a:spcBef>
              <a:spcAft>
                <a:spcPct val="0"/>
              </a:spcAft>
              <a:tabLst>
                <a:tab pos="87313" algn="l"/>
              </a:tabLst>
              <a:defRPr>
                <a:solidFill>
                  <a:schemeClr val="tx1"/>
                </a:solidFill>
                <a:latin typeface="Arial" charset="0"/>
                <a:ea typeface="ＭＳ Ｐゴシック" charset="0"/>
              </a:defRPr>
            </a:lvl9pPr>
          </a:lstStyle>
          <a:p>
            <a:pPr>
              <a:lnSpc>
                <a:spcPts val="6500"/>
              </a:lnSpc>
              <a:defRPr/>
            </a:pPr>
            <a:endParaRPr lang="en-GB" sz="6500" b="1" dirty="0" smtClean="0"/>
          </a:p>
        </p:txBody>
      </p:sp>
      <p:sp>
        <p:nvSpPr>
          <p:cNvPr id="7" name="TextBox 6"/>
          <p:cNvSpPr txBox="1">
            <a:spLocks noChangeArrowheads="1"/>
          </p:cNvSpPr>
          <p:nvPr/>
        </p:nvSpPr>
        <p:spPr bwMode="auto">
          <a:xfrm>
            <a:off x="431800" y="4797425"/>
            <a:ext cx="3081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2000" dirty="0" smtClean="0">
                <a:solidFill>
                  <a:srgbClr val="595959"/>
                </a:solidFill>
              </a:rPr>
              <a:t>Trends and Developments</a:t>
            </a:r>
          </a:p>
        </p:txBody>
      </p:sp>
      <p:pic>
        <p:nvPicPr>
          <p:cNvPr id="8"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2133600"/>
            <a:ext cx="37338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32000" y="5292000"/>
            <a:ext cx="8172250" cy="468000"/>
          </a:xfrm>
        </p:spPr>
        <p:txBody>
          <a:bodyPr>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noProof="0" smtClean="0"/>
              <a:t>Click to edit Master subtitle style</a:t>
            </a:r>
            <a:endParaRPr lang="en-GB" noProof="0" dirty="0" smtClean="0"/>
          </a:p>
        </p:txBody>
      </p:sp>
      <p:sp>
        <p:nvSpPr>
          <p:cNvPr id="17" name="Text Placeholder 16"/>
          <p:cNvSpPr>
            <a:spLocks noGrp="1"/>
          </p:cNvSpPr>
          <p:nvPr>
            <p:ph type="body" sz="quarter" idx="10"/>
          </p:nvPr>
        </p:nvSpPr>
        <p:spPr>
          <a:xfrm>
            <a:off x="432000" y="5796000"/>
            <a:ext cx="8172250" cy="288000"/>
          </a:xfrm>
        </p:spPr>
        <p:txBody>
          <a:bodyPr>
            <a:normAutofit/>
          </a:bodyPr>
          <a:lstStyle>
            <a:lvl1pPr marL="0" indent="0">
              <a:spcBef>
                <a:spcPts val="0"/>
              </a:spcBef>
              <a:buNone/>
              <a:defRPr sz="2000" b="0">
                <a:solidFill>
                  <a:schemeClr val="tx1"/>
                </a:solidFill>
              </a:defRPr>
            </a:lvl1pPr>
          </a:lstStyle>
          <a:p>
            <a:pPr lvl="0"/>
            <a:r>
              <a:rPr lang="pt-PT" noProof="0" smtClean="0"/>
              <a:t>Click to edit Master text styles</a:t>
            </a:r>
          </a:p>
        </p:txBody>
      </p:sp>
      <p:sp>
        <p:nvSpPr>
          <p:cNvPr id="19" name="Text Placeholder 18"/>
          <p:cNvSpPr>
            <a:spLocks noGrp="1"/>
          </p:cNvSpPr>
          <p:nvPr>
            <p:ph type="body" sz="quarter" idx="11"/>
          </p:nvPr>
        </p:nvSpPr>
        <p:spPr>
          <a:xfrm>
            <a:off x="431800" y="6120000"/>
            <a:ext cx="8172250" cy="288007"/>
          </a:xfrm>
        </p:spPr>
        <p:txBody>
          <a:bodyPr>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pt-PT" noProof="0" smtClean="0"/>
              <a:t>Click to edit Master text styles</a:t>
            </a:r>
          </a:p>
        </p:txBody>
      </p:sp>
    </p:spTree>
    <p:extLst>
      <p:ext uri="{BB962C8B-B14F-4D97-AF65-F5344CB8AC3E}">
        <p14:creationId xmlns:p14="http://schemas.microsoft.com/office/powerpoint/2010/main" val="220935407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0" y="2274441"/>
            <a:ext cx="8172250" cy="1980000"/>
          </a:xfrm>
        </p:spPr>
        <p:txBody>
          <a:bodyPr lIns="0" tIns="0" rIns="0" bIns="0"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1">
                <a:solidFill>
                  <a:srgbClr val="58595B"/>
                </a:solidFill>
              </a:defRPr>
            </a:lvl1pPr>
          </a:lstStyle>
          <a:p>
            <a:r>
              <a:rPr lang="en-GB" sz="4200" b="1" noProof="0" dirty="0" smtClean="0"/>
              <a:t>This is the title page</a:t>
            </a:r>
            <a:br>
              <a:rPr lang="en-GB" sz="4200" b="1" noProof="0" dirty="0" smtClean="0"/>
            </a:br>
            <a:r>
              <a:rPr lang="en-GB" sz="4200" b="1" noProof="0" dirty="0" smtClean="0"/>
              <a:t>for the whole presentation</a:t>
            </a:r>
            <a:br>
              <a:rPr lang="en-GB" sz="4200" b="1" noProof="0" dirty="0" smtClean="0"/>
            </a:br>
            <a:r>
              <a:rPr lang="en-GB" sz="4200" b="1" noProof="0" dirty="0" smtClean="0"/>
              <a:t>in three lines maximum</a:t>
            </a:r>
            <a:br>
              <a:rPr lang="en-GB" sz="4200" b="1" noProof="0" dirty="0" smtClean="0"/>
            </a:br>
            <a:endParaRPr lang="en-GB" noProof="0" dirty="0"/>
          </a:p>
        </p:txBody>
      </p:sp>
      <p:sp>
        <p:nvSpPr>
          <p:cNvPr id="3" name="Subtitle 2"/>
          <p:cNvSpPr>
            <a:spLocks noGrp="1"/>
          </p:cNvSpPr>
          <p:nvPr>
            <p:ph type="subTitle" idx="1" hasCustomPrompt="1"/>
          </p:nvPr>
        </p:nvSpPr>
        <p:spPr>
          <a:xfrm>
            <a:off x="432000" y="4437112"/>
            <a:ext cx="8172250" cy="468000"/>
          </a:xfrm>
        </p:spPr>
        <p:txBody>
          <a:bodyPr lIns="0" tIns="0" rIns="0" bIns="0">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100000"/>
              </a:lnSpc>
            </a:pPr>
            <a:r>
              <a:rPr lang="en-GB" sz="3000" noProof="0" dirty="0" smtClean="0">
                <a:latin typeface="+mn-lt"/>
              </a:rPr>
              <a:t>Author(s)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432000"/>
            <a:ext cx="3081012" cy="792000"/>
          </a:xfrm>
          <a:prstGeom prst="rect">
            <a:avLst/>
          </a:prstGeom>
        </p:spPr>
      </p:pic>
      <p:sp>
        <p:nvSpPr>
          <p:cNvPr id="17" name="Text Placeholder 16"/>
          <p:cNvSpPr>
            <a:spLocks noGrp="1"/>
          </p:cNvSpPr>
          <p:nvPr>
            <p:ph type="body" sz="quarter" idx="10" hasCustomPrompt="1"/>
          </p:nvPr>
        </p:nvSpPr>
        <p:spPr>
          <a:xfrm>
            <a:off x="432000" y="4941168"/>
            <a:ext cx="8172250" cy="288000"/>
          </a:xfrm>
        </p:spPr>
        <p:txBody>
          <a:bodyPr lIns="0" tIns="0" rIns="0" bIns="0">
            <a:normAutofit/>
          </a:bodyPr>
          <a:lstStyle>
            <a:lvl1pPr marL="0" indent="0">
              <a:spcBef>
                <a:spcPts val="0"/>
              </a:spcBef>
              <a:buNone/>
              <a:defRPr sz="2000" b="0">
                <a:solidFill>
                  <a:schemeClr val="tx1"/>
                </a:solidFill>
              </a:defRPr>
            </a:lvl1pPr>
          </a:lstStyle>
          <a:p>
            <a:pPr lvl="0"/>
            <a:r>
              <a:rPr lang="en-GB" noProof="0" dirty="0" smtClean="0"/>
              <a:t>Place, Day Month Year</a:t>
            </a:r>
          </a:p>
        </p:txBody>
      </p:sp>
      <p:sp>
        <p:nvSpPr>
          <p:cNvPr id="19" name="Text Placeholder 18"/>
          <p:cNvSpPr>
            <a:spLocks noGrp="1"/>
          </p:cNvSpPr>
          <p:nvPr>
            <p:ph type="body" sz="quarter" idx="11" hasCustomPrompt="1"/>
          </p:nvPr>
        </p:nvSpPr>
        <p:spPr>
          <a:xfrm>
            <a:off x="431800" y="5256000"/>
            <a:ext cx="8172450" cy="288007"/>
          </a:xfrm>
        </p:spPr>
        <p:txBody>
          <a:bodyPr lIns="0" tIns="0" rIns="0" bIns="0">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en-GB" noProof="0" dirty="0" smtClean="0"/>
              <a:t>Event</a:t>
            </a:r>
            <a:endParaRPr lang="en-GB" noProof="0" dirty="0"/>
          </a:p>
        </p:txBody>
      </p:sp>
    </p:spTree>
    <p:extLst>
      <p:ext uri="{BB962C8B-B14F-4D97-AF65-F5344CB8AC3E}">
        <p14:creationId xmlns:p14="http://schemas.microsoft.com/office/powerpoint/2010/main" val="2000027604"/>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ED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32000" y="5292000"/>
            <a:ext cx="8172250" cy="468000"/>
          </a:xfrm>
        </p:spPr>
        <p:txBody>
          <a:bodyPr lIns="0" tIns="0" rIns="0" bIns="0">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100000"/>
              </a:lnSpc>
            </a:pPr>
            <a:r>
              <a:rPr lang="en-GB" sz="3000" noProof="0" dirty="0" smtClean="0">
                <a:latin typeface="+mn-lt"/>
              </a:rPr>
              <a:t>Author(s)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432000"/>
            <a:ext cx="3081012" cy="792000"/>
          </a:xfrm>
          <a:prstGeom prst="rect">
            <a:avLst/>
          </a:prstGeom>
        </p:spPr>
      </p:pic>
      <p:sp>
        <p:nvSpPr>
          <p:cNvPr id="17" name="Text Placeholder 16"/>
          <p:cNvSpPr>
            <a:spLocks noGrp="1"/>
          </p:cNvSpPr>
          <p:nvPr>
            <p:ph type="body" sz="quarter" idx="10" hasCustomPrompt="1"/>
          </p:nvPr>
        </p:nvSpPr>
        <p:spPr>
          <a:xfrm>
            <a:off x="432000" y="5796000"/>
            <a:ext cx="8172250" cy="288000"/>
          </a:xfrm>
        </p:spPr>
        <p:txBody>
          <a:bodyPr lIns="0" tIns="0" rIns="0" bIns="0">
            <a:normAutofit/>
          </a:bodyPr>
          <a:lstStyle>
            <a:lvl1pPr marL="0" indent="0">
              <a:spcBef>
                <a:spcPts val="0"/>
              </a:spcBef>
              <a:buNone/>
              <a:defRPr sz="2000" b="0">
                <a:solidFill>
                  <a:schemeClr val="tx1"/>
                </a:solidFill>
              </a:defRPr>
            </a:lvl1pPr>
          </a:lstStyle>
          <a:p>
            <a:pPr lvl="0"/>
            <a:r>
              <a:rPr lang="en-GB" noProof="0" dirty="0" smtClean="0"/>
              <a:t>Place, Day Month Year</a:t>
            </a:r>
          </a:p>
        </p:txBody>
      </p:sp>
      <p:sp>
        <p:nvSpPr>
          <p:cNvPr id="19" name="Text Placeholder 18"/>
          <p:cNvSpPr>
            <a:spLocks noGrp="1"/>
          </p:cNvSpPr>
          <p:nvPr>
            <p:ph type="body" sz="quarter" idx="11" hasCustomPrompt="1"/>
          </p:nvPr>
        </p:nvSpPr>
        <p:spPr>
          <a:xfrm>
            <a:off x="431800" y="6120000"/>
            <a:ext cx="8172250" cy="288007"/>
          </a:xfrm>
        </p:spPr>
        <p:txBody>
          <a:bodyPr lIns="0" tIns="0" rIns="0" bIns="0">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en-GB" noProof="0" dirty="0" smtClean="0"/>
              <a:t>Event</a:t>
            </a:r>
            <a:endParaRPr lang="en-GB" noProof="0" dirty="0"/>
          </a:p>
        </p:txBody>
      </p:sp>
      <p:sp>
        <p:nvSpPr>
          <p:cNvPr id="5" name="TextBox 4"/>
          <p:cNvSpPr txBox="1"/>
          <p:nvPr/>
        </p:nvSpPr>
        <p:spPr>
          <a:xfrm>
            <a:off x="612000" y="2134800"/>
            <a:ext cx="3960000" cy="2448272"/>
          </a:xfrm>
          <a:prstGeom prst="rect">
            <a:avLst/>
          </a:prstGeom>
        </p:spPr>
        <p:txBody>
          <a:bodyPr vert="horz" wrap="square" lIns="0" tIns="0" rIns="0" bIns="0" rtlCol="0">
            <a:noAutofit/>
          </a:bodyPr>
          <a:lstStyle/>
          <a:p>
            <a:pPr>
              <a:lnSpc>
                <a:spcPts val="6500"/>
              </a:lnSpc>
              <a:tabLst>
                <a:tab pos="87313" algn="l"/>
              </a:tabLst>
            </a:pPr>
            <a:endParaRPr lang="en-GB" sz="6500" b="1" smtClean="0">
              <a:solidFill>
                <a:prstClr val="black"/>
              </a:solidFill>
            </a:endParaRPr>
          </a:p>
        </p:txBody>
      </p:sp>
      <p:sp>
        <p:nvSpPr>
          <p:cNvPr id="9" name="TextBox 8"/>
          <p:cNvSpPr txBox="1"/>
          <p:nvPr/>
        </p:nvSpPr>
        <p:spPr>
          <a:xfrm>
            <a:off x="431800" y="4797152"/>
            <a:ext cx="3081212" cy="432048"/>
          </a:xfrm>
          <a:prstGeom prst="rect">
            <a:avLst/>
          </a:prstGeom>
        </p:spPr>
        <p:txBody>
          <a:bodyPr vert="horz" wrap="square" lIns="0" tIns="0" rIns="0" bIns="0" rtlCol="0">
            <a:normAutofit/>
          </a:bodyPr>
          <a:lstStyle/>
          <a:p>
            <a:r>
              <a:rPr lang="en-GB" sz="2000" smtClean="0">
                <a:solidFill>
                  <a:srgbClr val="000000">
                    <a:lumMod val="65000"/>
                    <a:lumOff val="35000"/>
                  </a:srgbClr>
                </a:solidFill>
              </a:rPr>
              <a:t>Trends and developments</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132857"/>
            <a:ext cx="3734396" cy="2448000"/>
          </a:xfrm>
          <a:prstGeom prst="rect">
            <a:avLst/>
          </a:prstGeom>
          <a:noFill/>
          <a:ln>
            <a:noFill/>
          </a:ln>
        </p:spPr>
      </p:pic>
      <p:pic>
        <p:nvPicPr>
          <p:cNvPr id="10"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2133600"/>
            <a:ext cx="37338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532150"/>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slide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000" y="432000"/>
            <a:ext cx="679764" cy="846000"/>
          </a:xfrm>
          <a:prstGeom prst="rect">
            <a:avLst/>
          </a:prstGeom>
          <a:noFill/>
          <a:ln>
            <a:noFill/>
          </a:ln>
        </p:spPr>
      </p:pic>
      <p:sp>
        <p:nvSpPr>
          <p:cNvPr id="4" name="Text Placeholder 3"/>
          <p:cNvSpPr>
            <a:spLocks noGrp="1"/>
          </p:cNvSpPr>
          <p:nvPr>
            <p:ph type="body" sz="quarter" idx="12" hasCustomPrompt="1"/>
          </p:nvPr>
        </p:nvSpPr>
        <p:spPr>
          <a:xfrm>
            <a:off x="431800" y="2268000"/>
            <a:ext cx="8172450" cy="786576"/>
          </a:xfrm>
        </p:spPr>
        <p:txBody>
          <a:bodyPr lIns="0" tIns="0" rIns="0" bIns="0">
            <a:normAutofit/>
          </a:bodyPr>
          <a:lstStyle>
            <a:lvl1pPr marL="0" indent="0">
              <a:spcBef>
                <a:spcPts val="0"/>
              </a:spcBef>
              <a:buNone/>
              <a:defRPr sz="5000" b="1" baseline="0">
                <a:solidFill>
                  <a:srgbClr val="58595B"/>
                </a:solidFill>
              </a:defRPr>
            </a:lvl1pPr>
          </a:lstStyle>
          <a:p>
            <a:pPr lvl="0"/>
            <a:r>
              <a:rPr lang="en-GB" noProof="0" dirty="0" smtClean="0"/>
              <a:t>Divider slide with title</a:t>
            </a:r>
            <a:endParaRPr lang="en-GB" noProof="0" dirty="0"/>
          </a:p>
        </p:txBody>
      </p:sp>
    </p:spTree>
    <p:extLst>
      <p:ext uri="{BB962C8B-B14F-4D97-AF65-F5344CB8AC3E}">
        <p14:creationId xmlns:p14="http://schemas.microsoft.com/office/powerpoint/2010/main" val="3594351699"/>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slide 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31800" y="5544000"/>
            <a:ext cx="4032184" cy="565146"/>
          </a:xfrm>
          <a:solidFill>
            <a:schemeClr val="accent1"/>
          </a:solidFill>
          <a:ln>
            <a:solidFill>
              <a:schemeClr val="accent1"/>
            </a:solidFill>
          </a:ln>
        </p:spPr>
        <p:txBody>
          <a:bodyPr wrap="square" lIns="36000" tIns="36000" rIns="36000" bIns="36000">
            <a:spAutoFit/>
          </a:bodyPr>
          <a:lstStyle>
            <a:lvl1pPr marL="0" indent="0" algn="l">
              <a:spcBef>
                <a:spcPts val="0"/>
              </a:spcBef>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100000"/>
              </a:lnSpc>
            </a:pPr>
            <a:r>
              <a:rPr lang="en-GB" sz="1600" noProof="0" dirty="0" smtClean="0">
                <a:latin typeface="+mn-lt"/>
              </a:rPr>
              <a:t>If needed, here is a place for a quotation,</a:t>
            </a:r>
          </a:p>
          <a:p>
            <a:pPr>
              <a:lnSpc>
                <a:spcPct val="100000"/>
              </a:lnSpc>
            </a:pPr>
            <a:r>
              <a:rPr lang="en-GB" sz="1600" noProof="0" dirty="0" smtClean="0">
                <a:latin typeface="+mn-lt"/>
              </a:rPr>
              <a:t>Delete if not needed,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000" y="432000"/>
            <a:ext cx="679764" cy="846000"/>
          </a:xfrm>
          <a:prstGeom prst="rect">
            <a:avLst/>
          </a:prstGeom>
          <a:noFill/>
          <a:ln>
            <a:noFill/>
          </a:ln>
        </p:spPr>
      </p:pic>
      <p:sp>
        <p:nvSpPr>
          <p:cNvPr id="4" name="Text Placeholder 3"/>
          <p:cNvSpPr>
            <a:spLocks noGrp="1"/>
          </p:cNvSpPr>
          <p:nvPr>
            <p:ph type="body" sz="quarter" idx="12" hasCustomPrompt="1"/>
          </p:nvPr>
        </p:nvSpPr>
        <p:spPr>
          <a:xfrm>
            <a:off x="431800" y="2358000"/>
            <a:ext cx="4140200" cy="2043112"/>
          </a:xfrm>
        </p:spPr>
        <p:txBody>
          <a:bodyPr lIns="0" tIns="0" rIns="0" bIns="0">
            <a:normAutofit/>
          </a:bodyPr>
          <a:lstStyle>
            <a:lvl1pPr marL="0" indent="0">
              <a:lnSpc>
                <a:spcPts val="5300"/>
              </a:lnSpc>
              <a:spcBef>
                <a:spcPts val="0"/>
              </a:spcBef>
              <a:buNone/>
              <a:defRPr sz="5000" b="1" baseline="0">
                <a:solidFill>
                  <a:srgbClr val="58595B"/>
                </a:solidFill>
              </a:defRPr>
            </a:lvl1pPr>
          </a:lstStyle>
          <a:p>
            <a:pPr lvl="0"/>
            <a:r>
              <a:rPr lang="en-GB" noProof="0" dirty="0" smtClean="0"/>
              <a:t>Divider slide with title</a:t>
            </a:r>
            <a:endParaRPr lang="en-GB" noProof="0" dirty="0"/>
          </a:p>
        </p:txBody>
      </p:sp>
      <p:sp>
        <p:nvSpPr>
          <p:cNvPr id="10" name="Text Placeholder 9"/>
          <p:cNvSpPr>
            <a:spLocks noGrp="1"/>
          </p:cNvSpPr>
          <p:nvPr>
            <p:ph type="body" sz="quarter" idx="13" hasCustomPrompt="1"/>
          </p:nvPr>
        </p:nvSpPr>
        <p:spPr>
          <a:xfrm>
            <a:off x="431800" y="332656"/>
            <a:ext cx="982459" cy="1323107"/>
          </a:xfrm>
        </p:spPr>
        <p:txBody>
          <a:bodyPr lIns="0" tIns="0" rIns="0" bIns="0">
            <a:noAutofit/>
          </a:bodyPr>
          <a:lstStyle>
            <a:lvl1pPr marL="0" indent="0">
              <a:lnSpc>
                <a:spcPts val="13388"/>
              </a:lnSpc>
              <a:spcBef>
                <a:spcPts val="0"/>
              </a:spcBef>
              <a:buNone/>
              <a:defRPr sz="13300">
                <a:solidFill>
                  <a:schemeClr val="accent1"/>
                </a:solidFill>
              </a:defRPr>
            </a:lvl1pPr>
          </a:lstStyle>
          <a:p>
            <a:pPr lvl="0"/>
            <a:r>
              <a:rPr lang="en-GB" noProof="0" dirty="0" smtClean="0"/>
              <a:t>#</a:t>
            </a:r>
            <a:endParaRPr lang="en-GB" noProof="0" dirty="0"/>
          </a:p>
        </p:txBody>
      </p:sp>
      <p:sp>
        <p:nvSpPr>
          <p:cNvPr id="7" name="Picture Placeholder 4"/>
          <p:cNvSpPr>
            <a:spLocks noGrp="1"/>
          </p:cNvSpPr>
          <p:nvPr>
            <p:ph type="pic" sz="quarter" idx="14"/>
          </p:nvPr>
        </p:nvSpPr>
        <p:spPr>
          <a:xfrm>
            <a:off x="5374800" y="1656000"/>
            <a:ext cx="3769200" cy="2257200"/>
          </a:xfrm>
        </p:spPr>
        <p:txBody>
          <a:bodyPr/>
          <a:lstStyle/>
          <a:p>
            <a:r>
              <a:rPr lang="pt-PT" noProof="0" smtClean="0"/>
              <a:t>Drag picture to placeholder or click icon to add</a:t>
            </a:r>
            <a:endParaRPr lang="en-GB" noProof="0"/>
          </a:p>
        </p:txBody>
      </p:sp>
    </p:spTree>
    <p:extLst>
      <p:ext uri="{BB962C8B-B14F-4D97-AF65-F5344CB8AC3E}">
        <p14:creationId xmlns:p14="http://schemas.microsoft.com/office/powerpoint/2010/main" val="383782457"/>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slide 2 bloc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6000" y="6408000"/>
            <a:ext cx="442392" cy="365125"/>
          </a:xfrm>
        </p:spPr>
        <p:txBody>
          <a:bodyPr/>
          <a:lstStyle>
            <a:lvl1pPr algn="l">
              <a:defRPr b="1"/>
            </a:lvl1pPr>
          </a:lstStyle>
          <a:p>
            <a:fld id="{658AA06F-EE84-4FC3-84CF-CB9D7529478A}" type="slidenum">
              <a:rPr lang="en-GB" altLang="en-US" smtClean="0">
                <a:solidFill>
                  <a:prstClr val="black">
                    <a:tint val="75000"/>
                  </a:prstClr>
                </a:solidFill>
              </a:rPr>
              <a:pPr/>
              <a:t>‹#›</a:t>
            </a:fld>
            <a:endParaRPr lang="en-GB" altLang="en-US">
              <a:solidFill>
                <a:prstClr val="black">
                  <a:tint val="75000"/>
                </a:prstClr>
              </a:solidFill>
            </a:endParaRPr>
          </a:p>
        </p:txBody>
      </p:sp>
      <p:sp>
        <p:nvSpPr>
          <p:cNvPr id="3" name="Content Placeholder 2"/>
          <p:cNvSpPr>
            <a:spLocks noGrp="1"/>
          </p:cNvSpPr>
          <p:nvPr>
            <p:ph idx="1" hasCustomPrompt="1"/>
          </p:nvPr>
        </p:nvSpPr>
        <p:spPr>
          <a:xfrm>
            <a:off x="431800" y="1600201"/>
            <a:ext cx="3960200"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pic>
        <p:nvPicPr>
          <p:cNvPr id="9" nam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pic>
        <p:nvPicPr>
          <p:cNvPr id="10" nam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pic>
        <p:nvPicPr>
          <p:cNvPr id="11" nam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14" name="Title 13"/>
          <p:cNvSpPr>
            <a:spLocks noGrp="1"/>
          </p:cNvSpPr>
          <p:nvPr>
            <p:ph type="title" hasCustomPrompt="1"/>
          </p:nvPr>
        </p:nvSpPr>
        <p:spPr>
          <a:xfrm>
            <a:off x="431800" y="252000"/>
            <a:ext cx="8172450" cy="774000"/>
          </a:xfrm>
        </p:spPr>
        <p:txBody>
          <a:bodyPr lIns="0" tIns="0" rIns="0" bIns="0">
            <a:normAutofit/>
          </a:bodyPr>
          <a:lstStyle>
            <a:lvl1pPr>
              <a:defRPr/>
            </a:lvl1pPr>
          </a:lstStyle>
          <a:p>
            <a:r>
              <a:rPr lang="en-GB" noProof="0" dirty="0" smtClean="0"/>
              <a:t>Title</a:t>
            </a:r>
            <a:endParaRPr lang="en-GB" noProof="0" dirty="0"/>
          </a:p>
        </p:txBody>
      </p:sp>
      <p:sp>
        <p:nvSpPr>
          <p:cNvPr id="12" name="Content Placeholder 2"/>
          <p:cNvSpPr>
            <a:spLocks noGrp="1"/>
          </p:cNvSpPr>
          <p:nvPr>
            <p:ph idx="14" hasCustomPrompt="1"/>
          </p:nvPr>
        </p:nvSpPr>
        <p:spPr>
          <a:xfrm>
            <a:off x="4716016" y="1602000"/>
            <a:ext cx="3888432"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689648127"/>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slide 1 blo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6" name="Slide Number Placeholder 5"/>
          <p:cNvSpPr>
            <a:spLocks noGrp="1"/>
          </p:cNvSpPr>
          <p:nvPr>
            <p:ph type="sldNum" sz="quarter" idx="12"/>
          </p:nvPr>
        </p:nvSpPr>
        <p:spPr>
          <a:xfrm>
            <a:off x="8766000" y="6408000"/>
            <a:ext cx="442392" cy="365125"/>
          </a:xfrm>
        </p:spPr>
        <p:txBody>
          <a:bodyPr/>
          <a:lstStyle>
            <a:lvl1pPr algn="l">
              <a:defRPr b="1"/>
            </a:lvl1pPr>
          </a:lstStyle>
          <a:p>
            <a:fld id="{DAF17DE0-7D30-4DA6-A360-8C100549A71F}" type="slidenum">
              <a:rPr lang="en-GB" altLang="en-US" smtClean="0">
                <a:solidFill>
                  <a:prstClr val="black">
                    <a:tint val="75000"/>
                  </a:prstClr>
                </a:solidFill>
              </a:rPr>
              <a:pPr/>
              <a:t>‹#›</a:t>
            </a:fld>
            <a:endParaRPr lang="en-GB" altLang="en-US">
              <a:solidFill>
                <a:prstClr val="black">
                  <a:tint val="75000"/>
                </a:prstClr>
              </a:solidFill>
            </a:endParaRPr>
          </a:p>
        </p:txBody>
      </p:sp>
      <p:sp>
        <p:nvSpPr>
          <p:cNvPr id="7" name="Content Placeholder 2"/>
          <p:cNvSpPr>
            <a:spLocks noGrp="1"/>
          </p:cNvSpPr>
          <p:nvPr>
            <p:ph idx="13" hasCustomPrompt="1"/>
          </p:nvPr>
        </p:nvSpPr>
        <p:spPr>
          <a:xfrm>
            <a:off x="431800" y="1600201"/>
            <a:ext cx="8172648"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392993565"/>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slide 3 bloc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12" name="Picture Placeholder 4"/>
          <p:cNvSpPr>
            <a:spLocks noGrp="1"/>
          </p:cNvSpPr>
          <p:nvPr>
            <p:ph type="pic" sz="quarter" idx="14"/>
          </p:nvPr>
        </p:nvSpPr>
        <p:spPr>
          <a:xfrm>
            <a:off x="4644464" y="4221088"/>
            <a:ext cx="3959786" cy="1836000"/>
          </a:xfrm>
        </p:spPr>
        <p:txBody>
          <a:bodyPr/>
          <a:lstStyle/>
          <a:p>
            <a:r>
              <a:rPr lang="pt-PT" noProof="0" smtClean="0"/>
              <a:t>Drag picture to placeholder or click icon to add</a:t>
            </a:r>
            <a:endParaRPr lang="en-GB" noProof="0"/>
          </a:p>
        </p:txBody>
      </p:sp>
      <p:sp>
        <p:nvSpPr>
          <p:cNvPr id="13" name="Picture Placeholder 4"/>
          <p:cNvSpPr>
            <a:spLocks noGrp="1"/>
          </p:cNvSpPr>
          <p:nvPr>
            <p:ph type="pic" sz="quarter" idx="13"/>
          </p:nvPr>
        </p:nvSpPr>
        <p:spPr>
          <a:xfrm>
            <a:off x="414018" y="4221088"/>
            <a:ext cx="4085517" cy="1836000"/>
          </a:xfrm>
        </p:spPr>
        <p:txBody>
          <a:bodyPr/>
          <a:lstStyle/>
          <a:p>
            <a:r>
              <a:rPr lang="pt-PT" noProof="0" smtClean="0"/>
              <a:t>Drag picture to placeholder or click icon to add</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4835C533-39B2-4AD2-97E2-FACCF12008B6}" type="slidenum">
              <a:rPr lang="en-GB" altLang="en-US" smtClean="0">
                <a:solidFill>
                  <a:prstClr val="black">
                    <a:tint val="75000"/>
                  </a:prstClr>
                </a:solidFill>
              </a:rPr>
              <a:pPr/>
              <a:t>‹#›</a:t>
            </a:fld>
            <a:endParaRPr lang="en-GB" altLang="en-US">
              <a:solidFill>
                <a:prstClr val="black">
                  <a:tint val="75000"/>
                </a:prstClr>
              </a:solidFill>
            </a:endParaRPr>
          </a:p>
        </p:txBody>
      </p:sp>
      <p:sp>
        <p:nvSpPr>
          <p:cNvPr id="10" name="Content Placeholder 2"/>
          <p:cNvSpPr>
            <a:spLocks noGrp="1"/>
          </p:cNvSpPr>
          <p:nvPr>
            <p:ph idx="15" hasCustomPrompt="1"/>
          </p:nvPr>
        </p:nvSpPr>
        <p:spPr>
          <a:xfrm>
            <a:off x="431800" y="1600201"/>
            <a:ext cx="8172648" cy="2260847"/>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554474674"/>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slide 1 text block left 1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7" name="Picture Placeholder 6"/>
          <p:cNvSpPr>
            <a:spLocks noGrp="1"/>
          </p:cNvSpPr>
          <p:nvPr>
            <p:ph type="pic" sz="quarter" idx="13"/>
          </p:nvPr>
        </p:nvSpPr>
        <p:spPr>
          <a:xfrm>
            <a:off x="4716456" y="1602000"/>
            <a:ext cx="3887794" cy="4420800"/>
          </a:xfrm>
        </p:spPr>
        <p:txBody>
          <a:bodyPr/>
          <a:lstStyle/>
          <a:p>
            <a:r>
              <a:rPr lang="pt-PT" noProof="0" smtClean="0"/>
              <a:t>Drag picture to placeholder or click icon to add</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DD088347-83AE-43E2-9640-9E3B4922A54B}" type="slidenum">
              <a:rPr lang="en-GB" altLang="en-US" smtClean="0">
                <a:solidFill>
                  <a:prstClr val="black">
                    <a:tint val="75000"/>
                  </a:prstClr>
                </a:solidFill>
              </a:rPr>
              <a:pPr/>
              <a:t>‹#›</a:t>
            </a:fld>
            <a:endParaRPr lang="en-GB" altLang="en-US">
              <a:solidFill>
                <a:prstClr val="black">
                  <a:tint val="75000"/>
                </a:prstClr>
              </a:solidFill>
            </a:endParaRPr>
          </a:p>
        </p:txBody>
      </p:sp>
      <p:sp>
        <p:nvSpPr>
          <p:cNvPr id="10" name="Content Placeholder 2"/>
          <p:cNvSpPr>
            <a:spLocks noGrp="1"/>
          </p:cNvSpPr>
          <p:nvPr>
            <p:ph idx="14" hasCustomPrompt="1"/>
          </p:nvPr>
        </p:nvSpPr>
        <p:spPr>
          <a:xfrm>
            <a:off x="432000" y="1602000"/>
            <a:ext cx="3960200"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046952984"/>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slide 1 image left 1 text block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7" name="Picture Placeholder 6"/>
          <p:cNvSpPr>
            <a:spLocks noGrp="1"/>
          </p:cNvSpPr>
          <p:nvPr>
            <p:ph type="pic" sz="quarter" idx="13"/>
          </p:nvPr>
        </p:nvSpPr>
        <p:spPr>
          <a:xfrm>
            <a:off x="431800" y="1602000"/>
            <a:ext cx="3960200" cy="4420800"/>
          </a:xfrm>
        </p:spPr>
        <p:txBody>
          <a:bodyPr/>
          <a:lstStyle/>
          <a:p>
            <a:r>
              <a:rPr lang="pt-PT" noProof="0" smtClean="0"/>
              <a:t>Drag picture to placeholder or click icon to add</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10" name="Slide Number Placeholder 5"/>
          <p:cNvSpPr>
            <a:spLocks noGrp="1"/>
          </p:cNvSpPr>
          <p:nvPr>
            <p:ph type="sldNum" sz="quarter" idx="12"/>
          </p:nvPr>
        </p:nvSpPr>
        <p:spPr>
          <a:xfrm>
            <a:off x="8766000" y="6408000"/>
            <a:ext cx="442392" cy="365125"/>
          </a:xfrm>
        </p:spPr>
        <p:txBody>
          <a:bodyPr/>
          <a:lstStyle>
            <a:lvl1pPr algn="l">
              <a:defRPr b="1"/>
            </a:lvl1pPr>
          </a:lstStyle>
          <a:p>
            <a:fld id="{38E0B3D0-D0BD-44C8-921A-6C53B6BE6732}" type="slidenum">
              <a:rPr lang="en-GB" altLang="en-US" smtClean="0">
                <a:solidFill>
                  <a:prstClr val="black">
                    <a:tint val="75000"/>
                  </a:prstClr>
                </a:solidFill>
              </a:rPr>
              <a:pPr/>
              <a:t>‹#›</a:t>
            </a:fld>
            <a:endParaRPr lang="en-GB" altLang="en-US">
              <a:solidFill>
                <a:prstClr val="black">
                  <a:tint val="75000"/>
                </a:prstClr>
              </a:solidFill>
            </a:endParaRPr>
          </a:p>
        </p:txBody>
      </p:sp>
      <p:sp>
        <p:nvSpPr>
          <p:cNvPr id="9" name="Content Placeholder 2"/>
          <p:cNvSpPr>
            <a:spLocks noGrp="1"/>
          </p:cNvSpPr>
          <p:nvPr>
            <p:ph idx="14" hasCustomPrompt="1"/>
          </p:nvPr>
        </p:nvSpPr>
        <p:spPr>
          <a:xfrm>
            <a:off x="4716016" y="1602000"/>
            <a:ext cx="3888432"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746329565"/>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slide 2 images left 1 text block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5" name="Picture Placeholder 4"/>
          <p:cNvSpPr>
            <a:spLocks noGrp="1"/>
          </p:cNvSpPr>
          <p:nvPr>
            <p:ph type="pic" sz="quarter" idx="13"/>
          </p:nvPr>
        </p:nvSpPr>
        <p:spPr>
          <a:xfrm>
            <a:off x="431800" y="1602000"/>
            <a:ext cx="3960000" cy="2052000"/>
          </a:xfrm>
        </p:spPr>
        <p:txBody>
          <a:bodyPr/>
          <a:lstStyle/>
          <a:p>
            <a:r>
              <a:rPr lang="pt-PT" noProof="0" smtClean="0"/>
              <a:t>Drag picture to placeholder or click icon to add</a:t>
            </a:r>
            <a:endParaRPr lang="en-GB" noProof="0"/>
          </a:p>
        </p:txBody>
      </p:sp>
      <p:sp>
        <p:nvSpPr>
          <p:cNvPr id="11" name="Picture Placeholder 4"/>
          <p:cNvSpPr>
            <a:spLocks noGrp="1"/>
          </p:cNvSpPr>
          <p:nvPr>
            <p:ph type="pic" sz="quarter" idx="14"/>
          </p:nvPr>
        </p:nvSpPr>
        <p:spPr>
          <a:xfrm>
            <a:off x="431800" y="3969288"/>
            <a:ext cx="3960000" cy="2052000"/>
          </a:xfrm>
        </p:spPr>
        <p:txBody>
          <a:bodyPr/>
          <a:lstStyle/>
          <a:p>
            <a:r>
              <a:rPr lang="pt-PT" noProof="0" smtClean="0"/>
              <a:t>Drag picture to placeholder or click icon to add</a:t>
            </a:r>
            <a:endParaRPr lang="en-GB" noProof="0" dirty="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D66BE92B-6941-402E-855E-1D6C3773E69C}" type="slidenum">
              <a:rPr lang="en-GB" altLang="en-US" smtClean="0">
                <a:solidFill>
                  <a:prstClr val="black">
                    <a:tint val="75000"/>
                  </a:prstClr>
                </a:solidFill>
              </a:rPr>
              <a:pPr/>
              <a:t>‹#›</a:t>
            </a:fld>
            <a:endParaRPr lang="en-GB" altLang="en-US">
              <a:solidFill>
                <a:prstClr val="black">
                  <a:tint val="75000"/>
                </a:prstClr>
              </a:solidFill>
            </a:endParaRPr>
          </a:p>
        </p:txBody>
      </p:sp>
      <p:sp>
        <p:nvSpPr>
          <p:cNvPr id="10" name="Content Placeholder 2"/>
          <p:cNvSpPr>
            <a:spLocks noGrp="1"/>
          </p:cNvSpPr>
          <p:nvPr>
            <p:ph idx="15" hasCustomPrompt="1"/>
          </p:nvPr>
        </p:nvSpPr>
        <p:spPr>
          <a:xfrm>
            <a:off x="4716016" y="1602000"/>
            <a:ext cx="3888432"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775359556"/>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simp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431800"/>
            <a:ext cx="6794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2"/>
          </p:nvPr>
        </p:nvSpPr>
        <p:spPr>
          <a:xfrm>
            <a:off x="431800" y="2268000"/>
            <a:ext cx="8172450" cy="786576"/>
          </a:xfrm>
        </p:spPr>
        <p:txBody>
          <a:bodyPr>
            <a:normAutofit/>
          </a:bodyPr>
          <a:lstStyle>
            <a:lvl1pPr marL="0" indent="0">
              <a:spcBef>
                <a:spcPts val="0"/>
              </a:spcBef>
              <a:buNone/>
              <a:defRPr sz="5000" b="1" baseline="0">
                <a:solidFill>
                  <a:srgbClr val="58595B"/>
                </a:solidFill>
              </a:defRPr>
            </a:lvl1pPr>
          </a:lstStyle>
          <a:p>
            <a:pPr lvl="0"/>
            <a:r>
              <a:rPr lang="pt-PT" noProof="0" smtClean="0"/>
              <a:t>Click to edit Master text styles</a:t>
            </a:r>
          </a:p>
        </p:txBody>
      </p:sp>
    </p:spTree>
    <p:extLst>
      <p:ext uri="{BB962C8B-B14F-4D97-AF65-F5344CB8AC3E}">
        <p14:creationId xmlns:p14="http://schemas.microsoft.com/office/powerpoint/2010/main" val="244161995"/>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slide 1 text block left 2 images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5" name="Picture Placeholder 4"/>
          <p:cNvSpPr>
            <a:spLocks noGrp="1"/>
          </p:cNvSpPr>
          <p:nvPr>
            <p:ph type="pic" sz="quarter" idx="13"/>
          </p:nvPr>
        </p:nvSpPr>
        <p:spPr>
          <a:xfrm>
            <a:off x="4716016" y="1602000"/>
            <a:ext cx="3888234" cy="2052000"/>
          </a:xfrm>
        </p:spPr>
        <p:txBody>
          <a:bodyPr/>
          <a:lstStyle/>
          <a:p>
            <a:r>
              <a:rPr lang="pt-PT" noProof="0" smtClean="0"/>
              <a:t>Drag picture to placeholder or click icon to add</a:t>
            </a:r>
            <a:endParaRPr lang="en-GB" noProof="0"/>
          </a:p>
        </p:txBody>
      </p:sp>
      <p:sp>
        <p:nvSpPr>
          <p:cNvPr id="11" name="Picture Placeholder 4"/>
          <p:cNvSpPr>
            <a:spLocks noGrp="1"/>
          </p:cNvSpPr>
          <p:nvPr>
            <p:ph type="pic" sz="quarter" idx="14"/>
          </p:nvPr>
        </p:nvSpPr>
        <p:spPr>
          <a:xfrm>
            <a:off x="4716016" y="3969288"/>
            <a:ext cx="3888234" cy="2052000"/>
          </a:xfrm>
        </p:spPr>
        <p:txBody>
          <a:bodyPr/>
          <a:lstStyle/>
          <a:p>
            <a:r>
              <a:rPr lang="pt-PT" noProof="0" smtClean="0"/>
              <a:t>Drag picture to placeholder or click icon to add</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E44435CF-0649-4819-A43F-5E2745411610}" type="slidenum">
              <a:rPr lang="en-GB" altLang="en-US" smtClean="0">
                <a:solidFill>
                  <a:prstClr val="black">
                    <a:tint val="75000"/>
                  </a:prstClr>
                </a:solidFill>
              </a:rPr>
              <a:pPr/>
              <a:t>‹#›</a:t>
            </a:fld>
            <a:endParaRPr lang="en-GB" altLang="en-US">
              <a:solidFill>
                <a:prstClr val="black">
                  <a:tint val="75000"/>
                </a:prstClr>
              </a:solidFill>
            </a:endParaRPr>
          </a:p>
        </p:txBody>
      </p:sp>
      <p:sp>
        <p:nvSpPr>
          <p:cNvPr id="10" name="Content Placeholder 2"/>
          <p:cNvSpPr>
            <a:spLocks noGrp="1"/>
          </p:cNvSpPr>
          <p:nvPr>
            <p:ph idx="15" hasCustomPrompt="1"/>
          </p:nvPr>
        </p:nvSpPr>
        <p:spPr>
          <a:xfrm>
            <a:off x="432000" y="1600200"/>
            <a:ext cx="3960200"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939995183"/>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slide 1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5" name="Picture Placeholder 4"/>
          <p:cNvSpPr>
            <a:spLocks noGrp="1"/>
          </p:cNvSpPr>
          <p:nvPr>
            <p:ph type="pic" sz="quarter" idx="13"/>
          </p:nvPr>
        </p:nvSpPr>
        <p:spPr>
          <a:xfrm>
            <a:off x="431800" y="2169088"/>
            <a:ext cx="8172450" cy="3780192"/>
          </a:xfrm>
        </p:spPr>
        <p:txBody>
          <a:bodyPr/>
          <a:lstStyle/>
          <a:p>
            <a:r>
              <a:rPr lang="pt-PT" noProof="0" smtClean="0"/>
              <a:t>Drag picture to placeholder or click icon to add</a:t>
            </a:r>
            <a:endParaRPr lang="en-GB" noProof="0"/>
          </a:p>
        </p:txBody>
      </p:sp>
      <p:sp>
        <p:nvSpPr>
          <p:cNvPr id="3" name="Text Placeholder 2"/>
          <p:cNvSpPr>
            <a:spLocks noGrp="1"/>
          </p:cNvSpPr>
          <p:nvPr>
            <p:ph type="body" sz="quarter" idx="15" hasCustomPrompt="1"/>
          </p:nvPr>
        </p:nvSpPr>
        <p:spPr>
          <a:xfrm>
            <a:off x="431800" y="1485454"/>
            <a:ext cx="8172450" cy="431378"/>
          </a:xfrm>
        </p:spPr>
        <p:txBody>
          <a:bodyPr lIns="0" tIns="0" rIns="0" bIns="0"/>
          <a:lstStyle>
            <a:lvl1pPr>
              <a:defRPr>
                <a:solidFill>
                  <a:schemeClr val="accent1"/>
                </a:solidFill>
              </a:defRPr>
            </a:lvl1pPr>
          </a:lstStyle>
          <a:p>
            <a:pPr lvl="0"/>
            <a:r>
              <a:rPr lang="en-GB" noProof="0" dirty="0" smtClean="0"/>
              <a:t>Title of the graphic</a:t>
            </a:r>
            <a:endParaRPr lang="en-GB" noProof="0" dirty="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US" dirty="0" smtClean="0"/>
              <a:t>Title</a:t>
            </a:r>
            <a:endParaRPr lang="en-GB" dirty="0"/>
          </a:p>
        </p:txBody>
      </p:sp>
      <p:sp>
        <p:nvSpPr>
          <p:cNvPr id="7" name="Slide Number Placeholder 5"/>
          <p:cNvSpPr>
            <a:spLocks noGrp="1"/>
          </p:cNvSpPr>
          <p:nvPr>
            <p:ph type="sldNum" sz="quarter" idx="12"/>
          </p:nvPr>
        </p:nvSpPr>
        <p:spPr>
          <a:xfrm>
            <a:off x="8766000" y="6408000"/>
            <a:ext cx="442392" cy="365125"/>
          </a:xfrm>
        </p:spPr>
        <p:txBody>
          <a:bodyPr/>
          <a:lstStyle>
            <a:lvl1pPr algn="l">
              <a:defRPr b="1"/>
            </a:lvl1pPr>
          </a:lstStyle>
          <a:p>
            <a:fld id="{6EB35593-139F-444F-BC50-702E0D1B890C}" type="slidenum">
              <a:rPr lang="en-GB" altLang="en-US" smtClean="0">
                <a:solidFill>
                  <a:prstClr val="black">
                    <a:tint val="75000"/>
                  </a:prstClr>
                </a:solidFill>
              </a:rPr>
              <a:pPr/>
              <a:t>‹#›</a:t>
            </a:fld>
            <a:endParaRPr lang="en-GB" altLang="en-US">
              <a:solidFill>
                <a:prstClr val="black">
                  <a:tint val="75000"/>
                </a:prstClr>
              </a:solidFill>
            </a:endParaRPr>
          </a:p>
        </p:txBody>
      </p:sp>
    </p:spTree>
    <p:extLst>
      <p:ext uri="{BB962C8B-B14F-4D97-AF65-F5344CB8AC3E}">
        <p14:creationId xmlns:p14="http://schemas.microsoft.com/office/powerpoint/2010/main" val="645016531"/>
      </p:ext>
    </p:extLst>
  </p:cSld>
  <p:clrMapOvr>
    <a:masterClrMapping/>
  </p:clrMapOvr>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432000"/>
            <a:ext cx="3081012" cy="792000"/>
          </a:xfrm>
          <a:prstGeom prst="rect">
            <a:avLst/>
          </a:prstGeom>
        </p:spPr>
      </p:pic>
      <p:sp>
        <p:nvSpPr>
          <p:cNvPr id="17" name="Text Placeholder 16"/>
          <p:cNvSpPr>
            <a:spLocks noGrp="1"/>
          </p:cNvSpPr>
          <p:nvPr>
            <p:ph type="body" sz="quarter" idx="10" hasCustomPrompt="1"/>
          </p:nvPr>
        </p:nvSpPr>
        <p:spPr>
          <a:xfrm>
            <a:off x="432001" y="3276008"/>
            <a:ext cx="8172250" cy="441024"/>
          </a:xfrm>
        </p:spPr>
        <p:txBody>
          <a:bodyPr lIns="0" tIns="0" rIns="0" bIns="0">
            <a:noAutofit/>
          </a:bodyPr>
          <a:lstStyle>
            <a:lvl1pPr marL="0" indent="0">
              <a:spcBef>
                <a:spcPts val="0"/>
              </a:spcBef>
              <a:buNone/>
              <a:defRPr sz="3000" b="0">
                <a:solidFill>
                  <a:schemeClr val="tx1"/>
                </a:solidFill>
              </a:defRPr>
            </a:lvl1pPr>
          </a:lstStyle>
          <a:p>
            <a:pPr lvl="0"/>
            <a:r>
              <a:rPr lang="en-GB" noProof="0" dirty="0" smtClean="0"/>
              <a:t>name</a:t>
            </a:r>
          </a:p>
        </p:txBody>
      </p:sp>
      <p:sp>
        <p:nvSpPr>
          <p:cNvPr id="19" name="Text Placeholder 18"/>
          <p:cNvSpPr>
            <a:spLocks noGrp="1"/>
          </p:cNvSpPr>
          <p:nvPr>
            <p:ph type="body" sz="quarter" idx="11" hasCustomPrompt="1"/>
          </p:nvPr>
        </p:nvSpPr>
        <p:spPr>
          <a:xfrm>
            <a:off x="431800" y="3717032"/>
            <a:ext cx="8172450" cy="432048"/>
          </a:xfrm>
        </p:spPr>
        <p:txBody>
          <a:bodyPr lIns="0" tIns="0" rIns="0" bIns="0">
            <a:noAutofit/>
          </a:bodyPr>
          <a:lstStyle>
            <a:lvl1pPr marL="0" indent="0">
              <a:spcBef>
                <a:spcPts val="0"/>
              </a:spcBef>
              <a:buNone/>
              <a:defRPr lang="nl-BE" sz="3000" b="0" kern="1200" dirty="0">
                <a:solidFill>
                  <a:schemeClr val="tx1"/>
                </a:solidFill>
                <a:latin typeface="+mn-lt"/>
                <a:ea typeface="+mn-ea"/>
                <a:cs typeface="+mn-cs"/>
              </a:defRPr>
            </a:lvl1pPr>
          </a:lstStyle>
          <a:p>
            <a:pPr lvl="0"/>
            <a:r>
              <a:rPr lang="en-GB" noProof="0" dirty="0" smtClean="0"/>
              <a:t>contact</a:t>
            </a:r>
            <a:endParaRPr lang="en-GB" noProof="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4824000"/>
            <a:ext cx="2255727" cy="1580446"/>
          </a:xfrm>
          <a:prstGeom prst="rect">
            <a:avLst/>
          </a:prstGeom>
        </p:spPr>
      </p:pic>
      <p:sp>
        <p:nvSpPr>
          <p:cNvPr id="14" name="Text Placeholder 3"/>
          <p:cNvSpPr>
            <a:spLocks noGrp="1"/>
          </p:cNvSpPr>
          <p:nvPr>
            <p:ph type="body" sz="quarter" idx="12" hasCustomPrompt="1"/>
          </p:nvPr>
        </p:nvSpPr>
        <p:spPr>
          <a:xfrm>
            <a:off x="431800" y="2348880"/>
            <a:ext cx="8172450" cy="786576"/>
          </a:xfrm>
        </p:spPr>
        <p:txBody>
          <a:bodyPr lIns="0" tIns="0" rIns="0" bIns="0">
            <a:normAutofit/>
          </a:bodyPr>
          <a:lstStyle>
            <a:lvl1pPr marL="0" indent="0">
              <a:spcBef>
                <a:spcPts val="0"/>
              </a:spcBef>
              <a:buNone/>
              <a:defRPr sz="4200" b="1" baseline="0">
                <a:solidFill>
                  <a:srgbClr val="58595B"/>
                </a:solidFill>
              </a:defRPr>
            </a:lvl1pPr>
          </a:lstStyle>
          <a:p>
            <a:pPr lvl="0"/>
            <a:r>
              <a:rPr lang="en-GB" noProof="0" dirty="0" smtClean="0"/>
              <a:t>Insert a message here</a:t>
            </a:r>
            <a:endParaRPr lang="en-GB" noProof="0" dirty="0"/>
          </a:p>
        </p:txBody>
      </p:sp>
      <p:pic>
        <p:nvPicPr>
          <p:cNvPr id="9" name="Flick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6174000"/>
            <a:ext cx="216000" cy="216000"/>
          </a:xfrm>
          <a:prstGeom prst="rect">
            <a:avLst/>
          </a:prstGeom>
        </p:spPr>
      </p:pic>
      <p:pic>
        <p:nvPicPr>
          <p:cNvPr id="10" name="YouTub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2" y="5877296"/>
            <a:ext cx="216000" cy="216000"/>
          </a:xfrm>
          <a:prstGeom prst="rect">
            <a:avLst/>
          </a:prstGeom>
        </p:spPr>
      </p:pic>
      <p:pic>
        <p:nvPicPr>
          <p:cNvPr id="12" name="FaceBook"/>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0192" y="5547600"/>
            <a:ext cx="216000" cy="216000"/>
          </a:xfrm>
          <a:prstGeom prst="rect">
            <a:avLst/>
          </a:prstGeom>
        </p:spPr>
      </p:pic>
      <p:pic>
        <p:nvPicPr>
          <p:cNvPr id="13" name="Twitte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0192" y="5229200"/>
            <a:ext cx="216000" cy="216000"/>
          </a:xfrm>
          <a:prstGeom prst="rect">
            <a:avLst/>
          </a:prstGeom>
        </p:spPr>
      </p:pic>
      <p:pic>
        <p:nvPicPr>
          <p:cNvPr id="15" name="Flick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6174000"/>
            <a:ext cx="216000" cy="216000"/>
          </a:xfrm>
          <a:prstGeom prst="rect">
            <a:avLst/>
          </a:prstGeom>
        </p:spPr>
      </p:pic>
      <p:pic>
        <p:nvPicPr>
          <p:cNvPr id="16" name="YouTub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2" y="5877296"/>
            <a:ext cx="216000" cy="216000"/>
          </a:xfrm>
          <a:prstGeom prst="rect">
            <a:avLst/>
          </a:prstGeom>
        </p:spPr>
      </p:pic>
      <p:pic>
        <p:nvPicPr>
          <p:cNvPr id="18" name="FaceBook"/>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0192" y="5547600"/>
            <a:ext cx="216000" cy="216000"/>
          </a:xfrm>
          <a:prstGeom prst="rect">
            <a:avLst/>
          </a:prstGeom>
        </p:spPr>
      </p:pic>
      <p:pic>
        <p:nvPicPr>
          <p:cNvPr id="20" name="Twitte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0192" y="5229200"/>
            <a:ext cx="216000" cy="216000"/>
          </a:xfrm>
          <a:prstGeom prst="rect">
            <a:avLst/>
          </a:prstGeom>
        </p:spPr>
      </p:pic>
      <p:pic>
        <p:nvPicPr>
          <p:cNvPr id="21" name="Flick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6174000"/>
            <a:ext cx="216000" cy="216000"/>
          </a:xfrm>
          <a:prstGeom prst="rect">
            <a:avLst/>
          </a:prstGeom>
        </p:spPr>
      </p:pic>
      <p:pic>
        <p:nvPicPr>
          <p:cNvPr id="22" name="YouTub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2" y="5877296"/>
            <a:ext cx="216000" cy="216000"/>
          </a:xfrm>
          <a:prstGeom prst="rect">
            <a:avLst/>
          </a:prstGeom>
        </p:spPr>
      </p:pic>
      <p:pic>
        <p:nvPicPr>
          <p:cNvPr id="23" name="FaceBook"/>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0192" y="5547600"/>
            <a:ext cx="216000" cy="216000"/>
          </a:xfrm>
          <a:prstGeom prst="rect">
            <a:avLst/>
          </a:prstGeom>
        </p:spPr>
      </p:pic>
      <p:pic>
        <p:nvPicPr>
          <p:cNvPr id="24" name="Twitte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0192" y="5229200"/>
            <a:ext cx="216000" cy="216000"/>
          </a:xfrm>
          <a:prstGeom prst="rect">
            <a:avLst/>
          </a:prstGeom>
        </p:spPr>
      </p:pic>
    </p:spTree>
    <p:extLst>
      <p:ext uri="{BB962C8B-B14F-4D97-AF65-F5344CB8AC3E}">
        <p14:creationId xmlns:p14="http://schemas.microsoft.com/office/powerpoint/2010/main" val="291805737"/>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chapt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431800"/>
            <a:ext cx="6794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31800" y="5544000"/>
            <a:ext cx="4032184" cy="565146"/>
          </a:xfrm>
          <a:solidFill>
            <a:schemeClr val="accent6"/>
          </a:solidFill>
          <a:ln>
            <a:solidFill>
              <a:schemeClr val="accent1"/>
            </a:solidFill>
          </a:ln>
        </p:spPr>
        <p:txBody>
          <a:bodyPr lIns="36000" tIns="36000" rIns="36000" bIns="36000">
            <a:spAutoFit/>
          </a:bodyPr>
          <a:lstStyle>
            <a:lvl1pPr marL="0" indent="0" algn="l">
              <a:spcBef>
                <a:spcPts val="0"/>
              </a:spcBef>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noProof="0" smtClean="0"/>
              <a:t>Click to edit Master subtitle style</a:t>
            </a:r>
            <a:endParaRPr lang="en-GB" noProof="0" dirty="0" smtClean="0"/>
          </a:p>
        </p:txBody>
      </p:sp>
      <p:sp>
        <p:nvSpPr>
          <p:cNvPr id="4" name="Text Placeholder 3"/>
          <p:cNvSpPr>
            <a:spLocks noGrp="1"/>
          </p:cNvSpPr>
          <p:nvPr>
            <p:ph type="body" sz="quarter" idx="12"/>
          </p:nvPr>
        </p:nvSpPr>
        <p:spPr>
          <a:xfrm>
            <a:off x="431800" y="2358000"/>
            <a:ext cx="4140200" cy="2043112"/>
          </a:xfrm>
        </p:spPr>
        <p:txBody>
          <a:bodyPr>
            <a:normAutofit/>
          </a:bodyPr>
          <a:lstStyle>
            <a:lvl1pPr marL="0" indent="0">
              <a:lnSpc>
                <a:spcPts val="5300"/>
              </a:lnSpc>
              <a:spcBef>
                <a:spcPts val="0"/>
              </a:spcBef>
              <a:buNone/>
              <a:defRPr sz="5000" b="1" baseline="0">
                <a:solidFill>
                  <a:srgbClr val="58595B"/>
                </a:solidFill>
              </a:defRPr>
            </a:lvl1pPr>
          </a:lstStyle>
          <a:p>
            <a:pPr lvl="0"/>
            <a:r>
              <a:rPr lang="pt-PT" noProof="0" smtClean="0"/>
              <a:t>Click to edit Master text styles</a:t>
            </a:r>
          </a:p>
        </p:txBody>
      </p:sp>
      <p:sp>
        <p:nvSpPr>
          <p:cNvPr id="10" name="Text Placeholder 9"/>
          <p:cNvSpPr>
            <a:spLocks noGrp="1"/>
          </p:cNvSpPr>
          <p:nvPr>
            <p:ph type="body" sz="quarter" idx="13"/>
          </p:nvPr>
        </p:nvSpPr>
        <p:spPr>
          <a:xfrm>
            <a:off x="431800" y="332656"/>
            <a:ext cx="982459" cy="1323107"/>
          </a:xfrm>
        </p:spPr>
        <p:txBody>
          <a:bodyPr>
            <a:noAutofit/>
          </a:bodyPr>
          <a:lstStyle>
            <a:lvl1pPr marL="0" indent="0">
              <a:lnSpc>
                <a:spcPts val="13388"/>
              </a:lnSpc>
              <a:spcBef>
                <a:spcPts val="0"/>
              </a:spcBef>
              <a:buNone/>
              <a:defRPr sz="13300">
                <a:solidFill>
                  <a:schemeClr val="accent6"/>
                </a:solidFill>
              </a:defRPr>
            </a:lvl1pPr>
          </a:lstStyle>
          <a:p>
            <a:pPr lvl="0"/>
            <a:r>
              <a:rPr lang="pt-PT" noProof="0" smtClean="0"/>
              <a:t>Click to edit Master text styles</a:t>
            </a:r>
          </a:p>
        </p:txBody>
      </p:sp>
      <p:sp>
        <p:nvSpPr>
          <p:cNvPr id="7" name="Picture Placeholder 4"/>
          <p:cNvSpPr>
            <a:spLocks noGrp="1"/>
          </p:cNvSpPr>
          <p:nvPr>
            <p:ph type="pic" sz="quarter" idx="14"/>
          </p:nvPr>
        </p:nvSpPr>
        <p:spPr>
          <a:xfrm>
            <a:off x="5374800" y="1656000"/>
            <a:ext cx="3769200" cy="2257200"/>
          </a:xfrm>
        </p:spPr>
        <p:txBody>
          <a:bodyPr rtlCol="0">
            <a:normAutofit/>
          </a:bodyPr>
          <a:lstStyle/>
          <a:p>
            <a:pPr lvl="0"/>
            <a:r>
              <a:rPr lang="pt-PT" noProof="0" dirty="0" err="1" smtClean="0"/>
              <a:t>Drag</a:t>
            </a:r>
            <a:r>
              <a:rPr lang="pt-PT" noProof="0" dirty="0" smtClean="0"/>
              <a:t> </a:t>
            </a:r>
            <a:r>
              <a:rPr lang="pt-PT" noProof="0" dirty="0" err="1" smtClean="0"/>
              <a:t>picture</a:t>
            </a:r>
            <a:r>
              <a:rPr lang="pt-PT" noProof="0" dirty="0" smtClean="0"/>
              <a:t> to </a:t>
            </a:r>
            <a:r>
              <a:rPr lang="pt-PT" noProof="0" dirty="0" err="1" smtClean="0"/>
              <a:t>placeholder</a:t>
            </a:r>
            <a:r>
              <a:rPr lang="pt-PT" noProof="0" dirty="0" smtClean="0"/>
              <a:t> </a:t>
            </a:r>
            <a:r>
              <a:rPr lang="pt-PT" noProof="0" dirty="0" err="1" smtClean="0"/>
              <a:t>or</a:t>
            </a:r>
            <a:r>
              <a:rPr lang="pt-PT" noProof="0" dirty="0" smtClean="0"/>
              <a:t> </a:t>
            </a:r>
            <a:r>
              <a:rPr lang="pt-PT" noProof="0" dirty="0" err="1" smtClean="0"/>
              <a:t>click</a:t>
            </a:r>
            <a:r>
              <a:rPr lang="pt-PT" noProof="0" dirty="0" smtClean="0"/>
              <a:t> </a:t>
            </a:r>
            <a:r>
              <a:rPr lang="pt-PT" noProof="0" dirty="0" err="1" smtClean="0"/>
              <a:t>icon</a:t>
            </a:r>
            <a:r>
              <a:rPr lang="pt-PT" noProof="0" dirty="0" smtClean="0"/>
              <a:t> to </a:t>
            </a:r>
            <a:r>
              <a:rPr lang="pt-PT" noProof="0" dirty="0" err="1" smtClean="0"/>
              <a:t>add</a:t>
            </a:r>
            <a:endParaRPr lang="en-GB" noProof="0" dirty="0"/>
          </a:p>
        </p:txBody>
      </p:sp>
    </p:spTree>
    <p:extLst>
      <p:ext uri="{BB962C8B-B14F-4D97-AF65-F5344CB8AC3E}">
        <p14:creationId xmlns:p14="http://schemas.microsoft.com/office/powerpoint/2010/main" val="296053416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2 block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31800" y="1600201"/>
            <a:ext cx="3960200"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14" name="Title 13"/>
          <p:cNvSpPr>
            <a:spLocks noGrp="1"/>
          </p:cNvSpPr>
          <p:nvPr>
            <p:ph type="title"/>
          </p:nvPr>
        </p:nvSpPr>
        <p:spPr>
          <a:xfrm>
            <a:off x="431800" y="252000"/>
            <a:ext cx="8172450" cy="774000"/>
          </a:xfrm>
        </p:spPr>
        <p:txBody>
          <a:bodyPr>
            <a:normAutofit/>
          </a:bodyPr>
          <a:lstStyle>
            <a:lvl1pPr>
              <a:defRPr/>
            </a:lvl1pPr>
          </a:lstStyle>
          <a:p>
            <a:r>
              <a:rPr lang="pt-PT" noProof="0" smtClean="0"/>
              <a:t>Click to edit Master title style</a:t>
            </a:r>
            <a:endParaRPr lang="en-GB" noProof="0" dirty="0"/>
          </a:p>
        </p:txBody>
      </p:sp>
      <p:sp>
        <p:nvSpPr>
          <p:cNvPr id="12" name="Content Placeholder 2"/>
          <p:cNvSpPr>
            <a:spLocks noGrp="1"/>
          </p:cNvSpPr>
          <p:nvPr>
            <p:ph idx="14"/>
          </p:nvPr>
        </p:nvSpPr>
        <p:spPr>
          <a:xfrm>
            <a:off x="4716016" y="1602000"/>
            <a:ext cx="3888432"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9" name="Slide Number Placeholder 5"/>
          <p:cNvSpPr>
            <a:spLocks noGrp="1"/>
          </p:cNvSpPr>
          <p:nvPr>
            <p:ph type="sldNum" sz="quarter" idx="15"/>
          </p:nvPr>
        </p:nvSpPr>
        <p:spPr>
          <a:xfrm>
            <a:off x="8766175" y="6408738"/>
            <a:ext cx="442913" cy="365125"/>
          </a:xfrm>
        </p:spPr>
        <p:txBody>
          <a:bodyPr/>
          <a:lstStyle>
            <a:lvl1pPr algn="l">
              <a:defRPr b="1"/>
            </a:lvl1pPr>
          </a:lstStyle>
          <a:p>
            <a:fld id="{85E8726F-B987-419A-9187-21DB25048121}" type="slidenum">
              <a:rPr lang="en-GB" altLang="en-US"/>
              <a:pPr/>
              <a:t>‹#›</a:t>
            </a:fld>
            <a:endParaRPr lang="en-GB" altLang="en-US"/>
          </a:p>
        </p:txBody>
      </p:sp>
    </p:spTree>
    <p:extLst>
      <p:ext uri="{BB962C8B-B14F-4D97-AF65-F5344CB8AC3E}">
        <p14:creationId xmlns:p14="http://schemas.microsoft.com/office/powerpoint/2010/main" val="227759514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1 bloc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1800" y="252000"/>
            <a:ext cx="8172450" cy="774000"/>
          </a:xfrm>
        </p:spPr>
        <p:txBody>
          <a:bodyPr/>
          <a:lstStyle>
            <a:lvl1pPr>
              <a:defRPr/>
            </a:lvl1pPr>
          </a:lstStyle>
          <a:p>
            <a:r>
              <a:rPr lang="pt-PT" noProof="0" smtClean="0"/>
              <a:t>Click to edit Master title style</a:t>
            </a:r>
            <a:endParaRPr lang="en-GB" noProof="0" dirty="0"/>
          </a:p>
        </p:txBody>
      </p:sp>
      <p:sp>
        <p:nvSpPr>
          <p:cNvPr id="7" name="Content Placeholder 2"/>
          <p:cNvSpPr>
            <a:spLocks noGrp="1"/>
          </p:cNvSpPr>
          <p:nvPr>
            <p:ph idx="13"/>
          </p:nvPr>
        </p:nvSpPr>
        <p:spPr>
          <a:xfrm>
            <a:off x="431800" y="1600201"/>
            <a:ext cx="8172648"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5" name="Slide Number Placeholder 5"/>
          <p:cNvSpPr>
            <a:spLocks noGrp="1"/>
          </p:cNvSpPr>
          <p:nvPr>
            <p:ph type="sldNum" sz="quarter" idx="14"/>
          </p:nvPr>
        </p:nvSpPr>
        <p:spPr>
          <a:xfrm>
            <a:off x="8766175" y="6408738"/>
            <a:ext cx="442913" cy="365125"/>
          </a:xfrm>
        </p:spPr>
        <p:txBody>
          <a:bodyPr/>
          <a:lstStyle>
            <a:lvl1pPr algn="l">
              <a:defRPr b="1"/>
            </a:lvl1pPr>
          </a:lstStyle>
          <a:p>
            <a:fld id="{22B45F40-5EB3-4785-9773-086629480FC4}" type="slidenum">
              <a:rPr lang="en-GB" altLang="en-US"/>
              <a:pPr/>
              <a:t>‹#›</a:t>
            </a:fld>
            <a:endParaRPr lang="en-GB" altLang="en-US"/>
          </a:p>
        </p:txBody>
      </p:sp>
    </p:spTree>
    <p:extLst>
      <p:ext uri="{BB962C8B-B14F-4D97-AF65-F5344CB8AC3E}">
        <p14:creationId xmlns:p14="http://schemas.microsoft.com/office/powerpoint/2010/main" val="6142181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block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4"/>
          <p:cNvSpPr>
            <a:spLocks noGrp="1"/>
          </p:cNvSpPr>
          <p:nvPr>
            <p:ph type="pic" sz="quarter" idx="14"/>
          </p:nvPr>
        </p:nvSpPr>
        <p:spPr>
          <a:xfrm>
            <a:off x="4644464" y="4221088"/>
            <a:ext cx="3959786" cy="1836000"/>
          </a:xfrm>
        </p:spPr>
        <p:txBody>
          <a:bodyPr rtlCol="0">
            <a:normAutofit/>
          </a:bodyPr>
          <a:lstStyle/>
          <a:p>
            <a:pPr lvl="0"/>
            <a:r>
              <a:rPr lang="pt-PT" noProof="0" smtClean="0"/>
              <a:t>Drag picture to placeholder or click icon to add</a:t>
            </a:r>
            <a:endParaRPr lang="en-GB" noProof="0"/>
          </a:p>
        </p:txBody>
      </p:sp>
      <p:sp>
        <p:nvSpPr>
          <p:cNvPr id="13" name="Picture Placeholder 4"/>
          <p:cNvSpPr>
            <a:spLocks noGrp="1"/>
          </p:cNvSpPr>
          <p:nvPr>
            <p:ph type="pic" sz="quarter" idx="13"/>
          </p:nvPr>
        </p:nvSpPr>
        <p:spPr>
          <a:xfrm>
            <a:off x="414018" y="4221088"/>
            <a:ext cx="4085517" cy="1836000"/>
          </a:xfrm>
        </p:spPr>
        <p:txBody>
          <a:bodyPr rtlCol="0">
            <a:normAutofit/>
          </a:bodyPr>
          <a:lstStyle/>
          <a:p>
            <a:pPr lvl="0"/>
            <a:r>
              <a:rPr lang="pt-PT" noProof="0" smtClean="0"/>
              <a:t>Drag picture to placeholder or click icon to add</a:t>
            </a:r>
            <a:endParaRPr lang="en-GB" noProof="0"/>
          </a:p>
        </p:txBody>
      </p:sp>
      <p:sp>
        <p:nvSpPr>
          <p:cNvPr id="2" name="Title 1"/>
          <p:cNvSpPr>
            <a:spLocks noGrp="1"/>
          </p:cNvSpPr>
          <p:nvPr>
            <p:ph type="title"/>
          </p:nvPr>
        </p:nvSpPr>
        <p:spPr>
          <a:xfrm>
            <a:off x="431800" y="252000"/>
            <a:ext cx="8172450" cy="774000"/>
          </a:xfrm>
        </p:spPr>
        <p:txBody>
          <a:bodyPr/>
          <a:lstStyle>
            <a:lvl1pPr>
              <a:defRPr/>
            </a:lvl1pPr>
          </a:lstStyle>
          <a:p>
            <a:r>
              <a:rPr lang="pt-PT" noProof="0" smtClean="0"/>
              <a:t>Click to edit Master title style</a:t>
            </a:r>
            <a:endParaRPr lang="en-GB" noProof="0" dirty="0"/>
          </a:p>
        </p:txBody>
      </p:sp>
      <p:sp>
        <p:nvSpPr>
          <p:cNvPr id="10" name="Content Placeholder 2"/>
          <p:cNvSpPr>
            <a:spLocks noGrp="1"/>
          </p:cNvSpPr>
          <p:nvPr>
            <p:ph idx="15"/>
          </p:nvPr>
        </p:nvSpPr>
        <p:spPr>
          <a:xfrm>
            <a:off x="431800" y="1600201"/>
            <a:ext cx="8172648" cy="2260847"/>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7" name="Slide Number Placeholder 5"/>
          <p:cNvSpPr>
            <a:spLocks noGrp="1"/>
          </p:cNvSpPr>
          <p:nvPr>
            <p:ph type="sldNum" sz="quarter" idx="16"/>
          </p:nvPr>
        </p:nvSpPr>
        <p:spPr>
          <a:xfrm>
            <a:off x="8766175" y="6408738"/>
            <a:ext cx="442913" cy="365125"/>
          </a:xfrm>
        </p:spPr>
        <p:txBody>
          <a:bodyPr/>
          <a:lstStyle>
            <a:lvl1pPr algn="l">
              <a:defRPr b="1"/>
            </a:lvl1pPr>
          </a:lstStyle>
          <a:p>
            <a:fld id="{505E36B1-B930-41B9-B5CA-5CFEF3F7A364}" type="slidenum">
              <a:rPr lang="en-GB" altLang="en-US"/>
              <a:pPr/>
              <a:t>‹#›</a:t>
            </a:fld>
            <a:endParaRPr lang="en-GB" altLang="en-US"/>
          </a:p>
        </p:txBody>
      </p:sp>
    </p:spTree>
    <p:extLst>
      <p:ext uri="{BB962C8B-B14F-4D97-AF65-F5344CB8AC3E}">
        <p14:creationId xmlns:p14="http://schemas.microsoft.com/office/powerpoint/2010/main" val="20956244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1 text block left 1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3"/>
          </p:nvPr>
        </p:nvSpPr>
        <p:spPr>
          <a:xfrm>
            <a:off x="4716456" y="1602000"/>
            <a:ext cx="3887794" cy="4420800"/>
          </a:xfrm>
        </p:spPr>
        <p:txBody>
          <a:bodyPr rtlCol="0">
            <a:normAutofit/>
          </a:bodyPr>
          <a:lstStyle/>
          <a:p>
            <a:pPr lvl="0"/>
            <a:r>
              <a:rPr lang="pt-PT" noProof="0" smtClean="0"/>
              <a:t>Drag picture to placeholder or click icon to add</a:t>
            </a:r>
            <a:endParaRPr lang="en-GB" noProof="0"/>
          </a:p>
        </p:txBody>
      </p:sp>
      <p:sp>
        <p:nvSpPr>
          <p:cNvPr id="2" name="Title 1"/>
          <p:cNvSpPr>
            <a:spLocks noGrp="1"/>
          </p:cNvSpPr>
          <p:nvPr>
            <p:ph type="title"/>
          </p:nvPr>
        </p:nvSpPr>
        <p:spPr>
          <a:xfrm>
            <a:off x="431800" y="252000"/>
            <a:ext cx="8172450" cy="774000"/>
          </a:xfrm>
        </p:spPr>
        <p:txBody>
          <a:bodyPr/>
          <a:lstStyle>
            <a:lvl1pPr>
              <a:defRPr/>
            </a:lvl1pPr>
          </a:lstStyle>
          <a:p>
            <a:r>
              <a:rPr lang="pt-PT" noProof="0" smtClean="0"/>
              <a:t>Click to edit Master title style</a:t>
            </a:r>
            <a:endParaRPr lang="en-GB" noProof="0" dirty="0"/>
          </a:p>
        </p:txBody>
      </p:sp>
      <p:sp>
        <p:nvSpPr>
          <p:cNvPr id="10" name="Content Placeholder 2"/>
          <p:cNvSpPr>
            <a:spLocks noGrp="1"/>
          </p:cNvSpPr>
          <p:nvPr>
            <p:ph idx="14"/>
          </p:nvPr>
        </p:nvSpPr>
        <p:spPr>
          <a:xfrm>
            <a:off x="432000" y="1602000"/>
            <a:ext cx="3960200"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6" name="Slide Number Placeholder 5"/>
          <p:cNvSpPr>
            <a:spLocks noGrp="1"/>
          </p:cNvSpPr>
          <p:nvPr>
            <p:ph type="sldNum" sz="quarter" idx="15"/>
          </p:nvPr>
        </p:nvSpPr>
        <p:spPr>
          <a:xfrm>
            <a:off x="8766175" y="6408738"/>
            <a:ext cx="442913" cy="365125"/>
          </a:xfrm>
        </p:spPr>
        <p:txBody>
          <a:bodyPr/>
          <a:lstStyle>
            <a:lvl1pPr algn="l">
              <a:defRPr b="1"/>
            </a:lvl1pPr>
          </a:lstStyle>
          <a:p>
            <a:fld id="{8899D66B-E37B-4D07-B888-2E86FE333B7B}" type="slidenum">
              <a:rPr lang="en-GB" altLang="en-US"/>
              <a:pPr/>
              <a:t>‹#›</a:t>
            </a:fld>
            <a:endParaRPr lang="en-GB" altLang="en-US"/>
          </a:p>
        </p:txBody>
      </p:sp>
    </p:spTree>
    <p:extLst>
      <p:ext uri="{BB962C8B-B14F-4D97-AF65-F5344CB8AC3E}">
        <p14:creationId xmlns:p14="http://schemas.microsoft.com/office/powerpoint/2010/main" val="129214919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31800" y="252413"/>
            <a:ext cx="81724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Title of slide</a:t>
            </a:r>
          </a:p>
        </p:txBody>
      </p:sp>
      <p:sp>
        <p:nvSpPr>
          <p:cNvPr id="1027" name="Text Placeholder 2"/>
          <p:cNvSpPr>
            <a:spLocks noGrp="1"/>
          </p:cNvSpPr>
          <p:nvPr>
            <p:ph type="body" idx="1"/>
          </p:nvPr>
        </p:nvSpPr>
        <p:spPr bwMode="auto">
          <a:xfrm>
            <a:off x="431800" y="1600200"/>
            <a:ext cx="81724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 </a:t>
            </a:r>
          </a:p>
          <a:p>
            <a:pPr lvl="3"/>
            <a:r>
              <a:rPr lang="en-GB" altLang="en-US"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788AA6E-1742-4272-9295-AF13BF5AE1EB}" type="datetime1">
              <a:rPr lang="en-GB" altLang="en-US" smtClean="0"/>
              <a:pPr/>
              <a:t>23/07/2018</a:t>
            </a:fld>
            <a:endParaRPr lang="en-GB"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5A957E-1B1A-4D38-A953-01BC2E547D5C}" type="slidenum">
              <a:rPr lang="en-GB" altLang="en-US"/>
              <a:pPr/>
              <a:t>‹#›</a:t>
            </a:fld>
            <a:endParaRPr lang="en-GB" altLang="en-US" dirty="0"/>
          </a:p>
        </p:txBody>
      </p:sp>
    </p:spTree>
  </p:cSld>
  <p:clrMap bg1="lt1" tx1="dk1" bg2="lt2" tx2="dk2" accent1="accent1" accent2="accent2" accent3="accent3" accent4="accent4" accent5="accent5" accent6="accent6" hlink="hlink" folHlink="folHlink"/>
  <p:sldLayoutIdLst>
    <p:sldLayoutId id="2147488715" r:id="rId1"/>
    <p:sldLayoutId id="2147488716" r:id="rId2"/>
    <p:sldLayoutId id="2147488717" r:id="rId3"/>
    <p:sldLayoutId id="2147488718" r:id="rId4"/>
    <p:sldLayoutId id="2147488719" r:id="rId5"/>
    <p:sldLayoutId id="2147488720" r:id="rId6"/>
    <p:sldLayoutId id="2147488721" r:id="rId7"/>
    <p:sldLayoutId id="2147488722" r:id="rId8"/>
    <p:sldLayoutId id="2147488723" r:id="rId9"/>
    <p:sldLayoutId id="2147488724" r:id="rId10"/>
    <p:sldLayoutId id="2147488725" r:id="rId11"/>
    <p:sldLayoutId id="2147488726" r:id="rId12"/>
    <p:sldLayoutId id="2147488727" r:id="rId13"/>
    <p:sldLayoutId id="2147488728"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kern="1200">
          <a:solidFill>
            <a:srgbClr val="58595B"/>
          </a:solidFill>
          <a:latin typeface="+mj-lt"/>
          <a:ea typeface="ＭＳ Ｐゴシック" charset="0"/>
          <a:cs typeface="ＭＳ Ｐゴシック" charset="0"/>
        </a:defRPr>
      </a:lvl1pPr>
      <a:lvl2pPr algn="l" rtl="0" eaLnBrk="0" fontAlgn="base" hangingPunct="0">
        <a:spcBef>
          <a:spcPct val="0"/>
        </a:spcBef>
        <a:spcAft>
          <a:spcPct val="0"/>
        </a:spcAft>
        <a:defRPr sz="3000" b="1">
          <a:solidFill>
            <a:srgbClr val="58595B"/>
          </a:solidFill>
          <a:latin typeface="Arial" charset="0"/>
          <a:ea typeface="ＭＳ Ｐゴシック" charset="0"/>
          <a:cs typeface="ＭＳ Ｐゴシック" charset="0"/>
        </a:defRPr>
      </a:lvl2pPr>
      <a:lvl3pPr algn="l" rtl="0" eaLnBrk="0" fontAlgn="base" hangingPunct="0">
        <a:spcBef>
          <a:spcPct val="0"/>
        </a:spcBef>
        <a:spcAft>
          <a:spcPct val="0"/>
        </a:spcAft>
        <a:defRPr sz="3000" b="1">
          <a:solidFill>
            <a:srgbClr val="58595B"/>
          </a:solidFill>
          <a:latin typeface="Arial" charset="0"/>
          <a:ea typeface="ＭＳ Ｐゴシック" charset="0"/>
          <a:cs typeface="ＭＳ Ｐゴシック" charset="0"/>
        </a:defRPr>
      </a:lvl3pPr>
      <a:lvl4pPr algn="l" rtl="0" eaLnBrk="0" fontAlgn="base" hangingPunct="0">
        <a:spcBef>
          <a:spcPct val="0"/>
        </a:spcBef>
        <a:spcAft>
          <a:spcPct val="0"/>
        </a:spcAft>
        <a:defRPr sz="3000" b="1">
          <a:solidFill>
            <a:srgbClr val="58595B"/>
          </a:solidFill>
          <a:latin typeface="Arial" charset="0"/>
          <a:ea typeface="ＭＳ Ｐゴシック" charset="0"/>
          <a:cs typeface="ＭＳ Ｐゴシック" charset="0"/>
        </a:defRPr>
      </a:lvl4pPr>
      <a:lvl5pPr algn="l" rtl="0" eaLnBrk="0" fontAlgn="base" hangingPunct="0">
        <a:spcBef>
          <a:spcPct val="0"/>
        </a:spcBef>
        <a:spcAft>
          <a:spcPct val="0"/>
        </a:spcAft>
        <a:defRPr sz="3000" b="1">
          <a:solidFill>
            <a:srgbClr val="58595B"/>
          </a:solidFill>
          <a:latin typeface="Arial" charset="0"/>
          <a:ea typeface="ＭＳ Ｐゴシック" charset="0"/>
          <a:cs typeface="ＭＳ Ｐゴシック" charset="0"/>
        </a:defRPr>
      </a:lvl5pPr>
      <a:lvl6pPr marL="457200" algn="l" rtl="0" fontAlgn="base">
        <a:spcBef>
          <a:spcPct val="0"/>
        </a:spcBef>
        <a:spcAft>
          <a:spcPct val="0"/>
        </a:spcAft>
        <a:defRPr sz="3000" b="1">
          <a:solidFill>
            <a:srgbClr val="58595B"/>
          </a:solidFill>
          <a:latin typeface="Arial" charset="0"/>
          <a:ea typeface="ＭＳ Ｐゴシック" charset="0"/>
          <a:cs typeface="ＭＳ Ｐゴシック" charset="0"/>
        </a:defRPr>
      </a:lvl6pPr>
      <a:lvl7pPr marL="914400" algn="l" rtl="0" fontAlgn="base">
        <a:spcBef>
          <a:spcPct val="0"/>
        </a:spcBef>
        <a:spcAft>
          <a:spcPct val="0"/>
        </a:spcAft>
        <a:defRPr sz="3000" b="1">
          <a:solidFill>
            <a:srgbClr val="58595B"/>
          </a:solidFill>
          <a:latin typeface="Arial" charset="0"/>
          <a:ea typeface="ＭＳ Ｐゴシック" charset="0"/>
          <a:cs typeface="ＭＳ Ｐゴシック" charset="0"/>
        </a:defRPr>
      </a:lvl7pPr>
      <a:lvl8pPr marL="1371600" algn="l" rtl="0" fontAlgn="base">
        <a:spcBef>
          <a:spcPct val="0"/>
        </a:spcBef>
        <a:spcAft>
          <a:spcPct val="0"/>
        </a:spcAft>
        <a:defRPr sz="3000" b="1">
          <a:solidFill>
            <a:srgbClr val="58595B"/>
          </a:solidFill>
          <a:latin typeface="Arial" charset="0"/>
          <a:ea typeface="ＭＳ Ｐゴシック" charset="0"/>
          <a:cs typeface="ＭＳ Ｐゴシック" charset="0"/>
        </a:defRPr>
      </a:lvl8pPr>
      <a:lvl9pPr marL="1828800" algn="l" rtl="0" fontAlgn="base">
        <a:spcBef>
          <a:spcPct val="0"/>
        </a:spcBef>
        <a:spcAft>
          <a:spcPct val="0"/>
        </a:spcAft>
        <a:defRPr sz="3000" b="1">
          <a:solidFill>
            <a:srgbClr val="58595B"/>
          </a:solidFill>
          <a:latin typeface="Arial" charset="0"/>
          <a:ea typeface="ＭＳ Ｐゴシック" charset="0"/>
          <a:cs typeface="ＭＳ Ｐゴシック" charset="0"/>
        </a:defRPr>
      </a:lvl9pPr>
    </p:titleStyle>
    <p:bodyStyle>
      <a:lvl1pPr marL="342900" indent="-342900" algn="l" rtl="0" eaLnBrk="0" fontAlgn="base" hangingPunct="0">
        <a:spcBef>
          <a:spcPct val="0"/>
        </a:spcBef>
        <a:spcAft>
          <a:spcPct val="0"/>
        </a:spcAft>
        <a:buFont typeface="Arial" pitchFamily="34" charset="0"/>
        <a:defRPr sz="2800" b="1" kern="1200">
          <a:solidFill>
            <a:srgbClr val="034EA2"/>
          </a:solidFill>
          <a:latin typeface="+mn-lt"/>
          <a:ea typeface="ＭＳ Ｐゴシック" charset="0"/>
          <a:cs typeface="ＭＳ Ｐゴシック" charset="0"/>
        </a:defRPr>
      </a:lvl1pPr>
      <a:lvl2pPr marL="742950" indent="-285750" algn="l" rtl="0" eaLnBrk="0" fontAlgn="base" hangingPunct="0">
        <a:spcBef>
          <a:spcPts val="600"/>
        </a:spcBef>
        <a:spcAft>
          <a:spcPts val="600"/>
        </a:spcAft>
        <a:buFont typeface="Arial" pitchFamily="34" charset="0"/>
        <a:defRPr sz="2500" kern="1200">
          <a:solidFill>
            <a:schemeClr val="tx1"/>
          </a:solidFill>
          <a:latin typeface="+mn-lt"/>
          <a:ea typeface="ＭＳ Ｐゴシック" charset="0"/>
          <a:cs typeface="+mn-cs"/>
        </a:defRPr>
      </a:lvl2pPr>
      <a:lvl3pPr marL="179388" indent="-179388" algn="l" rtl="0" eaLnBrk="0" fontAlgn="base" hangingPunct="0">
        <a:spcBef>
          <a:spcPts val="300"/>
        </a:spcBef>
        <a:spcAft>
          <a:spcPts val="300"/>
        </a:spcAft>
        <a:buClr>
          <a:srgbClr val="034EA2"/>
        </a:buClr>
        <a:buFont typeface="Wingdings" pitchFamily="2" charset="2"/>
        <a:buChar char="§"/>
        <a:defRPr sz="2000" kern="1200">
          <a:solidFill>
            <a:schemeClr val="tx1"/>
          </a:solidFill>
          <a:latin typeface="+mn-lt"/>
          <a:ea typeface="ＭＳ Ｐゴシック" charset="0"/>
          <a:cs typeface="+mn-cs"/>
        </a:defRPr>
      </a:lvl3pPr>
      <a:lvl4pPr marL="358775" indent="-179388" algn="l" rtl="0" eaLnBrk="0" fontAlgn="base" hangingPunct="0">
        <a:spcBef>
          <a:spcPts val="300"/>
        </a:spcBef>
        <a:spcAft>
          <a:spcPts val="300"/>
        </a:spcAft>
        <a:buClr>
          <a:srgbClr val="BFBFBF"/>
        </a:buClr>
        <a:buFont typeface="Wingdings" pitchFamily="2" charset="2"/>
        <a:buChar char="§"/>
        <a:defRPr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31800" y="252413"/>
            <a:ext cx="81724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Title of slide</a:t>
            </a:r>
          </a:p>
        </p:txBody>
      </p:sp>
      <p:sp>
        <p:nvSpPr>
          <p:cNvPr id="47107" name="Text Placeholder 2"/>
          <p:cNvSpPr>
            <a:spLocks noGrp="1"/>
          </p:cNvSpPr>
          <p:nvPr>
            <p:ph type="body" idx="1"/>
          </p:nvPr>
        </p:nvSpPr>
        <p:spPr bwMode="auto">
          <a:xfrm>
            <a:off x="431800" y="1600200"/>
            <a:ext cx="81724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 </a:t>
            </a:r>
          </a:p>
          <a:p>
            <a:pPr lvl="3"/>
            <a:r>
              <a:rPr lang="en-GB" altLang="en-US"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4480FC1-F1AC-4BE6-B7D9-1BF1DC7CA313}" type="datetime1">
              <a:rPr lang="en-GB" altLang="en-US" smtClean="0"/>
              <a:pPr/>
              <a:t>23/07/2018</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38B26FD-DE98-4BEC-9A9A-3DBD567A5099}" type="slidenum">
              <a:rPr lang="en-GB" altLang="en-US"/>
              <a:pPr/>
              <a:t>‹#›</a:t>
            </a:fld>
            <a:endParaRPr lang="en-GB" altLang="en-US"/>
          </a:p>
        </p:txBody>
      </p:sp>
    </p:spTree>
    <p:extLst>
      <p:ext uri="{BB962C8B-B14F-4D97-AF65-F5344CB8AC3E}">
        <p14:creationId xmlns:p14="http://schemas.microsoft.com/office/powerpoint/2010/main" val="3995638418"/>
      </p:ext>
    </p:extLst>
  </p:cSld>
  <p:clrMap bg1="lt1" tx1="dk1" bg2="lt2" tx2="dk2" accent1="accent1" accent2="accent2" accent3="accent3" accent4="accent4" accent5="accent5" accent6="accent6" hlink="hlink" folHlink="folHlink"/>
  <p:sldLayoutIdLst>
    <p:sldLayoutId id="2147488745" r:id="rId1"/>
    <p:sldLayoutId id="2147488746" r:id="rId2"/>
    <p:sldLayoutId id="2147488747" r:id="rId3"/>
    <p:sldLayoutId id="2147488748" r:id="rId4"/>
    <p:sldLayoutId id="2147488749" r:id="rId5"/>
    <p:sldLayoutId id="2147488750" r:id="rId6"/>
    <p:sldLayoutId id="2147488751" r:id="rId7"/>
    <p:sldLayoutId id="2147488752" r:id="rId8"/>
    <p:sldLayoutId id="2147488753" r:id="rId9"/>
    <p:sldLayoutId id="2147488754" r:id="rId10"/>
    <p:sldLayoutId id="2147488755" r:id="rId11"/>
    <p:sldLayoutId id="2147488756" r:id="rId12"/>
    <p:sldLayoutId id="2147488757" r:id="rId13"/>
    <p:sldLayoutId id="2147488758"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kern="1200">
          <a:solidFill>
            <a:srgbClr val="58595B"/>
          </a:solidFill>
          <a:latin typeface="+mj-lt"/>
          <a:ea typeface="ＭＳ Ｐゴシック" charset="0"/>
          <a:cs typeface="ＭＳ Ｐゴシック" charset="0"/>
        </a:defRPr>
      </a:lvl1pPr>
      <a:lvl2pPr algn="l" rtl="0" eaLnBrk="0" fontAlgn="base" hangingPunct="0">
        <a:spcBef>
          <a:spcPct val="0"/>
        </a:spcBef>
        <a:spcAft>
          <a:spcPct val="0"/>
        </a:spcAft>
        <a:defRPr sz="3000" b="1">
          <a:solidFill>
            <a:srgbClr val="58595B"/>
          </a:solidFill>
          <a:latin typeface="Arial" charset="0"/>
          <a:ea typeface="ＭＳ Ｐゴシック" charset="0"/>
          <a:cs typeface="ＭＳ Ｐゴシック" charset="0"/>
        </a:defRPr>
      </a:lvl2pPr>
      <a:lvl3pPr algn="l" rtl="0" eaLnBrk="0" fontAlgn="base" hangingPunct="0">
        <a:spcBef>
          <a:spcPct val="0"/>
        </a:spcBef>
        <a:spcAft>
          <a:spcPct val="0"/>
        </a:spcAft>
        <a:defRPr sz="3000" b="1">
          <a:solidFill>
            <a:srgbClr val="58595B"/>
          </a:solidFill>
          <a:latin typeface="Arial" charset="0"/>
          <a:ea typeface="ＭＳ Ｐゴシック" charset="0"/>
          <a:cs typeface="ＭＳ Ｐゴシック" charset="0"/>
        </a:defRPr>
      </a:lvl3pPr>
      <a:lvl4pPr algn="l" rtl="0" eaLnBrk="0" fontAlgn="base" hangingPunct="0">
        <a:spcBef>
          <a:spcPct val="0"/>
        </a:spcBef>
        <a:spcAft>
          <a:spcPct val="0"/>
        </a:spcAft>
        <a:defRPr sz="3000" b="1">
          <a:solidFill>
            <a:srgbClr val="58595B"/>
          </a:solidFill>
          <a:latin typeface="Arial" charset="0"/>
          <a:ea typeface="ＭＳ Ｐゴシック" charset="0"/>
          <a:cs typeface="ＭＳ Ｐゴシック" charset="0"/>
        </a:defRPr>
      </a:lvl4pPr>
      <a:lvl5pPr algn="l" rtl="0" eaLnBrk="0" fontAlgn="base" hangingPunct="0">
        <a:spcBef>
          <a:spcPct val="0"/>
        </a:spcBef>
        <a:spcAft>
          <a:spcPct val="0"/>
        </a:spcAft>
        <a:defRPr sz="3000" b="1">
          <a:solidFill>
            <a:srgbClr val="58595B"/>
          </a:solidFill>
          <a:latin typeface="Arial" charset="0"/>
          <a:ea typeface="ＭＳ Ｐゴシック" charset="0"/>
          <a:cs typeface="ＭＳ Ｐゴシック" charset="0"/>
        </a:defRPr>
      </a:lvl5pPr>
      <a:lvl6pPr marL="457200" algn="l" rtl="0" fontAlgn="base">
        <a:spcBef>
          <a:spcPct val="0"/>
        </a:spcBef>
        <a:spcAft>
          <a:spcPct val="0"/>
        </a:spcAft>
        <a:defRPr sz="3000" b="1">
          <a:solidFill>
            <a:srgbClr val="58595B"/>
          </a:solidFill>
          <a:latin typeface="Arial" charset="0"/>
          <a:ea typeface="ＭＳ Ｐゴシック" charset="0"/>
          <a:cs typeface="ＭＳ Ｐゴシック" charset="0"/>
        </a:defRPr>
      </a:lvl6pPr>
      <a:lvl7pPr marL="914400" algn="l" rtl="0" fontAlgn="base">
        <a:spcBef>
          <a:spcPct val="0"/>
        </a:spcBef>
        <a:spcAft>
          <a:spcPct val="0"/>
        </a:spcAft>
        <a:defRPr sz="3000" b="1">
          <a:solidFill>
            <a:srgbClr val="58595B"/>
          </a:solidFill>
          <a:latin typeface="Arial" charset="0"/>
          <a:ea typeface="ＭＳ Ｐゴシック" charset="0"/>
          <a:cs typeface="ＭＳ Ｐゴシック" charset="0"/>
        </a:defRPr>
      </a:lvl7pPr>
      <a:lvl8pPr marL="1371600" algn="l" rtl="0" fontAlgn="base">
        <a:spcBef>
          <a:spcPct val="0"/>
        </a:spcBef>
        <a:spcAft>
          <a:spcPct val="0"/>
        </a:spcAft>
        <a:defRPr sz="3000" b="1">
          <a:solidFill>
            <a:srgbClr val="58595B"/>
          </a:solidFill>
          <a:latin typeface="Arial" charset="0"/>
          <a:ea typeface="ＭＳ Ｐゴシック" charset="0"/>
          <a:cs typeface="ＭＳ Ｐゴシック" charset="0"/>
        </a:defRPr>
      </a:lvl8pPr>
      <a:lvl9pPr marL="1828800" algn="l" rtl="0" fontAlgn="base">
        <a:spcBef>
          <a:spcPct val="0"/>
        </a:spcBef>
        <a:spcAft>
          <a:spcPct val="0"/>
        </a:spcAft>
        <a:defRPr sz="3000" b="1">
          <a:solidFill>
            <a:srgbClr val="58595B"/>
          </a:solidFill>
          <a:latin typeface="Arial" charset="0"/>
          <a:ea typeface="ＭＳ Ｐゴシック" charset="0"/>
          <a:cs typeface="ＭＳ Ｐゴシック" charset="0"/>
        </a:defRPr>
      </a:lvl9pPr>
    </p:titleStyle>
    <p:bodyStyle>
      <a:lvl1pPr marL="342900" indent="-342900" algn="l" rtl="0" eaLnBrk="0" fontAlgn="base" hangingPunct="0">
        <a:spcBef>
          <a:spcPct val="0"/>
        </a:spcBef>
        <a:spcAft>
          <a:spcPct val="0"/>
        </a:spcAft>
        <a:buFont typeface="Arial" pitchFamily="34" charset="0"/>
        <a:defRPr sz="2800" b="1" kern="1200">
          <a:solidFill>
            <a:srgbClr val="FEC357"/>
          </a:solidFill>
          <a:latin typeface="+mn-lt"/>
          <a:ea typeface="ＭＳ Ｐゴシック" charset="0"/>
          <a:cs typeface="ＭＳ Ｐゴシック" charset="0"/>
        </a:defRPr>
      </a:lvl1pPr>
      <a:lvl2pPr marL="742950" indent="-285750" algn="l" rtl="0" eaLnBrk="0" fontAlgn="base" hangingPunct="0">
        <a:spcBef>
          <a:spcPts val="600"/>
        </a:spcBef>
        <a:spcAft>
          <a:spcPts val="600"/>
        </a:spcAft>
        <a:buFont typeface="Arial" pitchFamily="34" charset="0"/>
        <a:defRPr sz="2500" kern="1200">
          <a:solidFill>
            <a:schemeClr val="tx1"/>
          </a:solidFill>
          <a:latin typeface="+mn-lt"/>
          <a:ea typeface="ＭＳ Ｐゴシック" charset="0"/>
          <a:cs typeface="+mn-cs"/>
        </a:defRPr>
      </a:lvl2pPr>
      <a:lvl3pPr marL="179388" indent="-179388" algn="l" rtl="0" eaLnBrk="0" fontAlgn="base" hangingPunct="0">
        <a:spcBef>
          <a:spcPts val="300"/>
        </a:spcBef>
        <a:spcAft>
          <a:spcPts val="300"/>
        </a:spcAft>
        <a:buClr>
          <a:srgbClr val="FEC357"/>
        </a:buClr>
        <a:buFont typeface="Wingdings" pitchFamily="2" charset="2"/>
        <a:buChar char="§"/>
        <a:defRPr sz="2000" kern="1200">
          <a:solidFill>
            <a:schemeClr val="tx1"/>
          </a:solidFill>
          <a:latin typeface="+mn-lt"/>
          <a:ea typeface="ＭＳ Ｐゴシック" charset="0"/>
          <a:cs typeface="+mn-cs"/>
        </a:defRPr>
      </a:lvl3pPr>
      <a:lvl4pPr marL="358775" indent="-179388" algn="l" rtl="0" eaLnBrk="0" fontAlgn="base" hangingPunct="0">
        <a:spcBef>
          <a:spcPts val="300"/>
        </a:spcBef>
        <a:spcAft>
          <a:spcPts val="300"/>
        </a:spcAft>
        <a:buClr>
          <a:srgbClr val="BFBFBF"/>
        </a:buClr>
        <a:buFont typeface="Wingdings" pitchFamily="2" charset="2"/>
        <a:buChar char="§"/>
        <a:defRPr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252000"/>
            <a:ext cx="8172450" cy="774000"/>
          </a:xfrm>
          <a:prstGeom prst="rect">
            <a:avLst/>
          </a:prstGeom>
        </p:spPr>
        <p:txBody>
          <a:bodyPr vert="horz" lIns="0" tIns="0" rIns="0" bIns="0" rtlCol="0" anchor="ctr">
            <a:normAutofit/>
          </a:bodyPr>
          <a:lstStyle/>
          <a:p>
            <a:r>
              <a:rPr lang="en-GB" noProof="0" dirty="0" smtClean="0"/>
              <a:t>Title of slide</a:t>
            </a:r>
            <a:endParaRPr lang="en-GB" noProof="0" dirty="0"/>
          </a:p>
        </p:txBody>
      </p:sp>
      <p:sp>
        <p:nvSpPr>
          <p:cNvPr id="3" name="Text Placeholder 2"/>
          <p:cNvSpPr>
            <a:spLocks noGrp="1"/>
          </p:cNvSpPr>
          <p:nvPr>
            <p:ph type="body" idx="1"/>
          </p:nvPr>
        </p:nvSpPr>
        <p:spPr>
          <a:xfrm>
            <a:off x="431800" y="1600200"/>
            <a:ext cx="8172450" cy="4525963"/>
          </a:xfrm>
          <a:prstGeom prst="rect">
            <a:avLst/>
          </a:prstGeom>
        </p:spPr>
        <p:txBody>
          <a:bodyPr vert="horz" lIns="0" tIns="0" rIns="0" bIns="0" rtlCol="0">
            <a:normAutofit/>
          </a:bodyPr>
          <a:lstStyle/>
          <a:p>
            <a:pPr lvl="0"/>
            <a:r>
              <a:rPr lang="en-GB" noProof="0" dirty="0" smtClean="0"/>
              <a:t>First level</a:t>
            </a:r>
          </a:p>
          <a:p>
            <a:pPr lvl="1"/>
            <a:r>
              <a:rPr lang="en-GB" noProof="0" dirty="0" smtClean="0"/>
              <a:t>Second level</a:t>
            </a:r>
          </a:p>
          <a:p>
            <a:pPr lvl="2"/>
            <a:r>
              <a:rPr lang="en-GB" noProof="0" dirty="0" smtClean="0"/>
              <a:t>Third level </a:t>
            </a:r>
          </a:p>
          <a:p>
            <a:pPr lvl="3"/>
            <a:r>
              <a:rPr lang="en-GB" noProof="0"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8AA6E-1742-4272-9295-AF13BF5AE1EB}" type="datetime1">
              <a:rPr lang="en-GB" altLang="en-US" smtClean="0">
                <a:solidFill>
                  <a:prstClr val="black">
                    <a:tint val="75000"/>
                  </a:prstClr>
                </a:solidFill>
              </a:rPr>
              <a:pPr/>
              <a:t>23/07/2018</a:t>
            </a:fld>
            <a:endParaRPr lang="en-GB" alt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A957E-1B1A-4D38-A953-01BC2E547D5C}" type="slidenum">
              <a:rPr lang="en-GB" altLang="en-US" smtClean="0">
                <a:solidFill>
                  <a:prstClr val="black">
                    <a:tint val="75000"/>
                  </a:prstClr>
                </a:solidFill>
              </a:rPr>
              <a:pPr/>
              <a:t>‹#›</a:t>
            </a:fld>
            <a:endParaRPr lang="en-GB" altLang="en-US">
              <a:solidFill>
                <a:prstClr val="black">
                  <a:tint val="75000"/>
                </a:prstClr>
              </a:solidFill>
            </a:endParaRPr>
          </a:p>
        </p:txBody>
      </p:sp>
    </p:spTree>
    <p:extLst>
      <p:ext uri="{BB962C8B-B14F-4D97-AF65-F5344CB8AC3E}">
        <p14:creationId xmlns:p14="http://schemas.microsoft.com/office/powerpoint/2010/main" val="543607151"/>
      </p:ext>
    </p:extLst>
  </p:cSld>
  <p:clrMap bg1="lt1" tx1="dk1" bg2="lt2" tx2="dk2" accent1="accent1" accent2="accent2" accent3="accent3" accent4="accent4" accent5="accent5" accent6="accent6" hlink="hlink" folHlink="folHlink"/>
  <p:sldLayoutIdLst>
    <p:sldLayoutId id="2147488775" r:id="rId1"/>
    <p:sldLayoutId id="2147488776" r:id="rId2"/>
    <p:sldLayoutId id="2147488777" r:id="rId3"/>
    <p:sldLayoutId id="2147488778" r:id="rId4"/>
    <p:sldLayoutId id="2147488779" r:id="rId5"/>
    <p:sldLayoutId id="2147488780" r:id="rId6"/>
    <p:sldLayoutId id="2147488781" r:id="rId7"/>
    <p:sldLayoutId id="2147488782" r:id="rId8"/>
    <p:sldLayoutId id="2147488783" r:id="rId9"/>
    <p:sldLayoutId id="2147488784" r:id="rId10"/>
    <p:sldLayoutId id="2147488785" r:id="rId11"/>
    <p:sldLayoutId id="2147488786" r:id="rId12"/>
    <p:sldLayoutId id="2147488787" r:id="rId13"/>
    <p:sldLayoutId id="2147488788" r:id="rId14"/>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58595B"/>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2800" b="1" kern="1200">
          <a:solidFill>
            <a:schemeClr val="accent1"/>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28.jp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Drug use among MSM </a:t>
            </a:r>
            <a:r>
              <a:rPr lang="en-GB" dirty="0" smtClean="0"/>
              <a:t>(overview </a:t>
            </a:r>
            <a:r>
              <a:rPr lang="en-GB" dirty="0"/>
              <a:t>with focus on </a:t>
            </a:r>
            <a:r>
              <a:rPr lang="en-GB" dirty="0" err="1"/>
              <a:t>chemsex</a:t>
            </a:r>
            <a:r>
              <a:rPr lang="en-GB" dirty="0"/>
              <a:t>)</a:t>
            </a:r>
          </a:p>
        </p:txBody>
      </p:sp>
      <p:sp>
        <p:nvSpPr>
          <p:cNvPr id="6" name="Subtitle 5"/>
          <p:cNvSpPr>
            <a:spLocks noGrp="1"/>
          </p:cNvSpPr>
          <p:nvPr>
            <p:ph type="subTitle" idx="1"/>
          </p:nvPr>
        </p:nvSpPr>
        <p:spPr/>
        <p:txBody>
          <a:bodyPr/>
          <a:lstStyle/>
          <a:p>
            <a:r>
              <a:rPr lang="en-GB" dirty="0" smtClean="0"/>
              <a:t>Isabelle </a:t>
            </a:r>
            <a:r>
              <a:rPr lang="en-GB" dirty="0" err="1" smtClean="0"/>
              <a:t>Giraudon</a:t>
            </a:r>
            <a:endParaRPr lang="en-GB" dirty="0"/>
          </a:p>
        </p:txBody>
      </p:sp>
      <p:sp>
        <p:nvSpPr>
          <p:cNvPr id="7" name="Text Placeholder 6"/>
          <p:cNvSpPr>
            <a:spLocks noGrp="1"/>
          </p:cNvSpPr>
          <p:nvPr>
            <p:ph type="body" sz="quarter" idx="10"/>
          </p:nvPr>
        </p:nvSpPr>
        <p:spPr/>
        <p:txBody>
          <a:bodyPr>
            <a:normAutofit lnSpcReduction="10000"/>
          </a:bodyPr>
          <a:lstStyle/>
          <a:p>
            <a:r>
              <a:rPr lang="en-GB" dirty="0" smtClean="0"/>
              <a:t>AIDS 2018, Amsterdam</a:t>
            </a:r>
            <a:r>
              <a:rPr lang="en-GB" dirty="0" smtClean="0"/>
              <a:t>, 23 July 2018</a:t>
            </a:r>
            <a:endParaRPr lang="en-GB" dirty="0"/>
          </a:p>
        </p:txBody>
      </p:sp>
      <p:sp>
        <p:nvSpPr>
          <p:cNvPr id="8" name="Text Placeholder 7"/>
          <p:cNvSpPr>
            <a:spLocks noGrp="1"/>
          </p:cNvSpPr>
          <p:nvPr>
            <p:ph type="body" sz="quarter" idx="11"/>
          </p:nvPr>
        </p:nvSpPr>
        <p:spPr/>
        <p:txBody>
          <a:bodyPr>
            <a:normAutofit lnSpcReduction="10000"/>
          </a:bodyPr>
          <a:lstStyle/>
          <a:p>
            <a:endParaRPr lang="en-GB" dirty="0"/>
          </a:p>
        </p:txBody>
      </p:sp>
    </p:spTree>
    <p:extLst>
      <p:ext uri="{BB962C8B-B14F-4D97-AF65-F5344CB8AC3E}">
        <p14:creationId xmlns:p14="http://schemas.microsoft.com/office/powerpoint/2010/main" val="212753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lide Number Placeholder 2"/>
          <p:cNvSpPr>
            <a:spLocks noGrp="1"/>
          </p:cNvSpPr>
          <p:nvPr>
            <p:ph type="sldNum" sz="quarter" idx="12"/>
          </p:nvPr>
        </p:nvSpPr>
        <p:spPr/>
        <p:txBody>
          <a:bodyPr/>
          <a:lstStyle/>
          <a:p>
            <a:fld id="{DAF17DE0-7D30-4DA6-A360-8C100549A71F}" type="slidenum">
              <a:rPr lang="en-GB" altLang="en-US" smtClean="0">
                <a:solidFill>
                  <a:prstClr val="black">
                    <a:tint val="75000"/>
                  </a:prstClr>
                </a:solidFill>
              </a:rPr>
              <a:pPr/>
              <a:t>10</a:t>
            </a:fld>
            <a:endParaRPr lang="en-GB" altLang="en-US">
              <a:solidFill>
                <a:prstClr val="black">
                  <a:tint val="75000"/>
                </a:prstClr>
              </a:solidFill>
            </a:endParaRPr>
          </a:p>
        </p:txBody>
      </p:sp>
      <p:sp>
        <p:nvSpPr>
          <p:cNvPr id="4" name="Content Placeholder 3"/>
          <p:cNvSpPr>
            <a:spLocks noGrp="1"/>
          </p:cNvSpPr>
          <p:nvPr>
            <p:ph idx="13"/>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35307"/>
            <a:ext cx="6169300" cy="1997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9" y="5187164"/>
            <a:ext cx="4417691" cy="167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449" y="1260994"/>
            <a:ext cx="2049295" cy="296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3195196"/>
            <a:ext cx="4932548" cy="187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19804" y="2492896"/>
            <a:ext cx="5714328" cy="288032"/>
          </a:xfrm>
          <a:prstGeom prst="rect">
            <a:avLst/>
          </a:prstGeom>
        </p:spPr>
        <p:txBody>
          <a:bodyPr vert="horz" wrap="square" lIns="91440" tIns="45720" rIns="91440" bIns="45720" rtlCol="0">
            <a:normAutofit fontScale="62500" lnSpcReduction="20000"/>
          </a:bodyPr>
          <a:lstStyle/>
          <a:p>
            <a:r>
              <a:rPr lang="en-GB" sz="2000" i="1" dirty="0" smtClean="0">
                <a:solidFill>
                  <a:srgbClr val="FF0000"/>
                </a:solidFill>
              </a:rPr>
              <a:t>Source O Bowden-Jones, 2017 </a:t>
            </a:r>
            <a:r>
              <a:rPr lang="en-GB" sz="1600" i="1" dirty="0">
                <a:solidFill>
                  <a:srgbClr val="FF0000"/>
                </a:solidFill>
              </a:rPr>
              <a:t>Background paper commissioned by the EMCDDA</a:t>
            </a:r>
            <a:endParaRPr lang="en-GB" sz="2000" i="1" dirty="0" smtClean="0">
              <a:solidFill>
                <a:srgbClr val="FF0000"/>
              </a:solidFill>
            </a:endParaRPr>
          </a:p>
        </p:txBody>
      </p:sp>
    </p:spTree>
    <p:extLst>
      <p:ext uri="{BB962C8B-B14F-4D97-AF65-F5344CB8AC3E}">
        <p14:creationId xmlns:p14="http://schemas.microsoft.com/office/powerpoint/2010/main" val="2813290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‘Sentinel’ and mixed methods surveillance needed</a:t>
            </a:r>
            <a:endParaRPr lang="en-GB" dirty="0"/>
          </a:p>
        </p:txBody>
      </p:sp>
      <p:sp>
        <p:nvSpPr>
          <p:cNvPr id="3" name="Slide Number Placeholder 2"/>
          <p:cNvSpPr>
            <a:spLocks noGrp="1"/>
          </p:cNvSpPr>
          <p:nvPr>
            <p:ph type="sldNum" sz="quarter" idx="12"/>
          </p:nvPr>
        </p:nvSpPr>
        <p:spPr/>
        <p:txBody>
          <a:bodyPr/>
          <a:lstStyle/>
          <a:p>
            <a:fld id="{DAF17DE0-7D30-4DA6-A360-8C100549A71F}" type="slidenum">
              <a:rPr lang="en-GB" altLang="en-US" smtClean="0">
                <a:solidFill>
                  <a:prstClr val="black">
                    <a:tint val="75000"/>
                  </a:prstClr>
                </a:solidFill>
              </a:rPr>
              <a:pPr/>
              <a:t>11</a:t>
            </a:fld>
            <a:endParaRPr lang="en-GB" altLang="en-US">
              <a:solidFill>
                <a:prstClr val="black">
                  <a:tint val="75000"/>
                </a:prstClr>
              </a:solidFill>
            </a:endParaRPr>
          </a:p>
        </p:txBody>
      </p:sp>
      <p:sp>
        <p:nvSpPr>
          <p:cNvPr id="4" name="Content Placeholder 3"/>
          <p:cNvSpPr>
            <a:spLocks noGrp="1"/>
          </p:cNvSpPr>
          <p:nvPr>
            <p:ph idx="13"/>
          </p:nvPr>
        </p:nvSpPr>
        <p:spPr>
          <a:xfrm>
            <a:off x="323528" y="4725144"/>
            <a:ext cx="4968552" cy="1008112"/>
          </a:xfrm>
        </p:spPr>
        <p:txBody>
          <a:bodyPr>
            <a:normAutofit/>
          </a:bodyPr>
          <a:lstStyle/>
          <a:p>
            <a:r>
              <a:rPr lang="en-GB" sz="1600" b="0" i="1" dirty="0">
                <a:solidFill>
                  <a:srgbClr val="FF0000"/>
                </a:solidFill>
              </a:rPr>
              <a:t>Source: </a:t>
            </a:r>
            <a:r>
              <a:rPr lang="en-GB" sz="1600" b="0" i="1" dirty="0" smtClean="0">
                <a:solidFill>
                  <a:srgbClr val="FF0000"/>
                </a:solidFill>
              </a:rPr>
              <a:t>Euro-DEN European  sentinel network of 32 hospital emergency services in 20 countries </a:t>
            </a:r>
            <a:r>
              <a:rPr lang="en-GB" sz="1600" b="0" i="1" smtClean="0">
                <a:solidFill>
                  <a:srgbClr val="FF0000"/>
                </a:solidFill>
              </a:rPr>
              <a:t>(network supported </a:t>
            </a:r>
            <a:r>
              <a:rPr lang="en-GB" sz="1600" b="0" i="1" dirty="0" smtClean="0">
                <a:solidFill>
                  <a:srgbClr val="FF0000"/>
                </a:solidFill>
              </a:rPr>
              <a:t>by EMCDDA)</a:t>
            </a:r>
            <a:endParaRPr lang="en-GB" sz="1600"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44825"/>
            <a:ext cx="4680520" cy="259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3610" y="1556793"/>
            <a:ext cx="216059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3"/>
          <p:cNvSpPr txBox="1">
            <a:spLocks/>
          </p:cNvSpPr>
          <p:nvPr/>
        </p:nvSpPr>
        <p:spPr>
          <a:xfrm>
            <a:off x="5889104" y="4941168"/>
            <a:ext cx="3254896" cy="79208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b="1" kern="1200">
                <a:solidFill>
                  <a:schemeClr val="accent1"/>
                </a:solidFill>
                <a:latin typeface="+mn-lt"/>
                <a:ea typeface="+mn-ea"/>
                <a:cs typeface="+mn-cs"/>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r>
              <a:rPr lang="en-GB" sz="1600" b="0" i="1" dirty="0" smtClean="0">
                <a:solidFill>
                  <a:srgbClr val="FF0000"/>
                </a:solidFill>
              </a:rPr>
              <a:t>Source: OFDT French Focal point  for EMCDDA</a:t>
            </a:r>
            <a:endParaRPr lang="en-GB" sz="1600" b="0" dirty="0"/>
          </a:p>
        </p:txBody>
      </p:sp>
    </p:spTree>
    <p:extLst>
      <p:ext uri="{BB962C8B-B14F-4D97-AF65-F5344CB8AC3E}">
        <p14:creationId xmlns:p14="http://schemas.microsoft.com/office/powerpoint/2010/main" val="2195311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Placeholder 1"/>
          <p:cNvSpPr>
            <a:spLocks noGrp="1"/>
          </p:cNvSpPr>
          <p:nvPr>
            <p:ph type="body" sz="quarter" idx="10"/>
          </p:nvPr>
        </p:nvSpPr>
        <p:spPr>
          <a:xfrm>
            <a:off x="431800" y="3276600"/>
            <a:ext cx="8172450" cy="439738"/>
          </a:xfrm>
        </p:spPr>
        <p:txBody>
          <a:bodyPr/>
          <a:lstStyle/>
          <a:p>
            <a:pPr eaLnBrk="1" hangingPunct="1">
              <a:spcBef>
                <a:spcPct val="0"/>
              </a:spcBef>
            </a:pPr>
            <a:endParaRPr lang="en-US" altLang="en-US" dirty="0" smtClean="0">
              <a:ea typeface="ＭＳ Ｐゴシック" pitchFamily="34" charset="-128"/>
            </a:endParaRPr>
          </a:p>
        </p:txBody>
      </p:sp>
      <p:sp>
        <p:nvSpPr>
          <p:cNvPr id="189442" name="Text Placeholder 2"/>
          <p:cNvSpPr>
            <a:spLocks noGrp="1"/>
          </p:cNvSpPr>
          <p:nvPr>
            <p:ph type="body" sz="quarter" idx="11"/>
          </p:nvPr>
        </p:nvSpPr>
        <p:spPr>
          <a:xfrm>
            <a:off x="431800" y="3716338"/>
            <a:ext cx="8172450" cy="433387"/>
          </a:xfrm>
        </p:spPr>
        <p:txBody>
          <a:bodyPr/>
          <a:lstStyle/>
          <a:p>
            <a:pPr eaLnBrk="1" hangingPunct="1">
              <a:spcBef>
                <a:spcPct val="0"/>
              </a:spcBef>
              <a:defRPr/>
            </a:pPr>
            <a:r>
              <a:rPr lang="en-US" sz="2400" dirty="0" smtClean="0">
                <a:ea typeface="ＭＳ Ｐゴシック" pitchFamily="-84" charset="-128"/>
              </a:rPr>
              <a:t>Isabelle.giraudon</a:t>
            </a:r>
            <a:r>
              <a:rPr lang="en-US" sz="2400" dirty="0">
                <a:ea typeface="ＭＳ Ｐゴシック" pitchFamily="-84" charset="-128"/>
              </a:rPr>
              <a:t>@</a:t>
            </a:r>
            <a:r>
              <a:rPr lang="en-US" sz="2400" dirty="0" smtClean="0">
                <a:ea typeface="ＭＳ Ｐゴシック" pitchFamily="-84" charset="-128"/>
              </a:rPr>
              <a:t>emcdda.europa.e</a:t>
            </a:r>
            <a:r>
              <a:rPr lang="en-US" dirty="0" smtClean="0">
                <a:ea typeface="ＭＳ Ｐゴシック" pitchFamily="-84" charset="-128"/>
              </a:rPr>
              <a:t>u</a:t>
            </a:r>
          </a:p>
        </p:txBody>
      </p:sp>
      <p:sp>
        <p:nvSpPr>
          <p:cNvPr id="187395" name="Text Placeholder 3"/>
          <p:cNvSpPr>
            <a:spLocks noGrp="1"/>
          </p:cNvSpPr>
          <p:nvPr>
            <p:ph type="body" sz="quarter" idx="12"/>
          </p:nvPr>
        </p:nvSpPr>
        <p:spPr>
          <a:xfrm>
            <a:off x="431800" y="2349500"/>
            <a:ext cx="8172450" cy="785813"/>
          </a:xfrm>
        </p:spPr>
        <p:txBody>
          <a:bodyPr>
            <a:normAutofit/>
          </a:bodyPr>
          <a:lstStyle/>
          <a:p>
            <a:pPr eaLnBrk="1" hangingPunct="1">
              <a:spcBef>
                <a:spcPct val="0"/>
              </a:spcBef>
            </a:pPr>
            <a:r>
              <a:rPr lang="en-US" altLang="en-US" dirty="0" smtClean="0">
                <a:ea typeface="ＭＳ Ｐゴシック" pitchFamily="34" charset="-128"/>
              </a:rPr>
              <a:t>Thank you for your attention</a:t>
            </a:r>
          </a:p>
        </p:txBody>
      </p:sp>
      <p:pic>
        <p:nvPicPr>
          <p:cNvPr id="5" name="Picture 4" descr="Graphic_EDR2018package_f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413756"/>
            <a:ext cx="4367660" cy="242647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from a drug monitoring perspective</a:t>
            </a:r>
            <a:endParaRPr lang="en-GB" dirty="0"/>
          </a:p>
        </p:txBody>
      </p:sp>
      <p:sp>
        <p:nvSpPr>
          <p:cNvPr id="3" name="Content Placeholder 2"/>
          <p:cNvSpPr>
            <a:spLocks noGrp="1"/>
          </p:cNvSpPr>
          <p:nvPr>
            <p:ph idx="13"/>
          </p:nvPr>
        </p:nvSpPr>
        <p:spPr>
          <a:xfrm>
            <a:off x="323528" y="1556792"/>
            <a:ext cx="8172648" cy="4421088"/>
          </a:xfrm>
        </p:spPr>
        <p:txBody>
          <a:bodyPr/>
          <a:lstStyle/>
          <a:p>
            <a:pPr marL="457200" indent="-457200">
              <a:buFontTx/>
              <a:buChar char="-"/>
            </a:pPr>
            <a:r>
              <a:rPr lang="en-GB" b="0" dirty="0" smtClean="0"/>
              <a:t>Challenges in monitoring drug use and drug-related harms among MSM</a:t>
            </a:r>
          </a:p>
          <a:p>
            <a:pPr marL="114300" lvl="1" indent="-457200">
              <a:buFontTx/>
              <a:buChar char="-"/>
            </a:pPr>
            <a:r>
              <a:rPr lang="en-GB" dirty="0" smtClean="0"/>
              <a:t>Definition, </a:t>
            </a:r>
            <a:r>
              <a:rPr lang="en-GB" b="0" dirty="0" smtClean="0"/>
              <a:t>prevalence? </a:t>
            </a:r>
          </a:p>
          <a:p>
            <a:pPr marL="114300" lvl="1" indent="-457200">
              <a:buFontTx/>
              <a:buChar char="-"/>
            </a:pPr>
            <a:r>
              <a:rPr lang="en-GB" b="0" dirty="0" smtClean="0"/>
              <a:t>‘</a:t>
            </a:r>
            <a:r>
              <a:rPr lang="en-GB" b="0" dirty="0" err="1" smtClean="0"/>
              <a:t>Trendspotter</a:t>
            </a:r>
            <a:r>
              <a:rPr lang="en-GB" b="0" dirty="0" smtClean="0"/>
              <a:t>’/sentinel </a:t>
            </a:r>
            <a:r>
              <a:rPr lang="en-GB" b="0" dirty="0" smtClean="0"/>
              <a:t>methodology</a:t>
            </a:r>
          </a:p>
          <a:p>
            <a:pPr marL="114300" lvl="1" indent="-457200">
              <a:buFontTx/>
              <a:buChar char="-"/>
            </a:pPr>
            <a:r>
              <a:rPr lang="en-GB" dirty="0" smtClean="0"/>
              <a:t>Impact of new psychoactive substances</a:t>
            </a:r>
          </a:p>
          <a:p>
            <a:pPr marL="457200" indent="-457200">
              <a:buFontTx/>
              <a:buChar char="-"/>
            </a:pPr>
            <a:endParaRPr lang="en-GB" b="0" dirty="0" smtClean="0"/>
          </a:p>
          <a:p>
            <a:pPr marL="457200" indent="-457200">
              <a:buFontTx/>
              <a:buChar char="-"/>
            </a:pPr>
            <a:r>
              <a:rPr lang="en-GB" b="0" dirty="0" smtClean="0"/>
              <a:t>Challenges </a:t>
            </a:r>
            <a:r>
              <a:rPr lang="en-GB" b="0" dirty="0"/>
              <a:t>in reaching out and linking to care </a:t>
            </a:r>
            <a:endParaRPr lang="en-GB" b="0" dirty="0" smtClean="0"/>
          </a:p>
          <a:p>
            <a:pPr marL="114300" lvl="1" indent="-457200">
              <a:buFontTx/>
              <a:buChar char="-"/>
            </a:pPr>
            <a:r>
              <a:rPr lang="en-GB" dirty="0"/>
              <a:t>Joining up sexual health and drug services to better meet client </a:t>
            </a:r>
            <a:r>
              <a:rPr lang="en-GB" dirty="0" smtClean="0"/>
              <a:t>needs</a:t>
            </a:r>
          </a:p>
          <a:p>
            <a:pPr lvl="1"/>
            <a:endParaRPr lang="en-GB" sz="2800" dirty="0">
              <a:solidFill>
                <a:srgbClr val="034EA2"/>
              </a:solidFill>
              <a:cs typeface="ＭＳ Ｐゴシック" charset="0"/>
            </a:endParaRPr>
          </a:p>
          <a:p>
            <a:pPr marL="457200" indent="-457200">
              <a:buFontTx/>
              <a:buChar char="-"/>
            </a:pPr>
            <a:endParaRPr lang="en-GB" b="0" dirty="0"/>
          </a:p>
        </p:txBody>
      </p:sp>
      <p:sp>
        <p:nvSpPr>
          <p:cNvPr id="4" name="Slide Number Placeholder 3"/>
          <p:cNvSpPr>
            <a:spLocks noGrp="1"/>
          </p:cNvSpPr>
          <p:nvPr>
            <p:ph type="sldNum" sz="quarter" idx="14"/>
          </p:nvPr>
        </p:nvSpPr>
        <p:spPr/>
        <p:txBody>
          <a:bodyPr/>
          <a:lstStyle/>
          <a:p>
            <a:fld id="{22B45F40-5EB3-4785-9773-086629480FC4}" type="slidenum">
              <a:rPr lang="en-GB" altLang="en-US" smtClean="0"/>
              <a:pPr/>
              <a:t>2</a:t>
            </a:fld>
            <a:endParaRPr lang="en-GB" altLang="en-US"/>
          </a:p>
        </p:txBody>
      </p:sp>
    </p:spTree>
    <p:extLst>
      <p:ext uri="{BB962C8B-B14F-4D97-AF65-F5344CB8AC3E}">
        <p14:creationId xmlns:p14="http://schemas.microsoft.com/office/powerpoint/2010/main" val="2846379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600201"/>
            <a:ext cx="4788272" cy="1540767"/>
          </a:xfrm>
        </p:spPr>
        <p:txBody>
          <a:bodyPr/>
          <a:lstStyle/>
          <a:p>
            <a:pPr marL="342900" lvl="2" indent="-342900"/>
            <a:r>
              <a:rPr lang="en-GB" dirty="0"/>
              <a:t>9 138 deaths in 2016</a:t>
            </a:r>
          </a:p>
          <a:p>
            <a:pPr marL="342900" lvl="2" indent="-342900"/>
            <a:r>
              <a:rPr lang="en-GB" dirty="0"/>
              <a:t>Heroin and other opioids a concern</a:t>
            </a:r>
          </a:p>
          <a:p>
            <a:pPr marL="342900" lvl="2" indent="-342900"/>
            <a:r>
              <a:rPr lang="en-GB" dirty="0"/>
              <a:t>Increases in all age </a:t>
            </a:r>
            <a:r>
              <a:rPr lang="en-GB" dirty="0" smtClean="0"/>
              <a:t>categories</a:t>
            </a:r>
          </a:p>
          <a:p>
            <a:pPr marL="342900" lvl="2" indent="-342900"/>
            <a:endParaRPr lang="en-GB" dirty="0" smtClean="0"/>
          </a:p>
          <a:p>
            <a:pPr marL="342900" lvl="2" indent="-342900"/>
            <a:r>
              <a:rPr lang="en-GB" i="1" dirty="0">
                <a:solidFill>
                  <a:schemeClr val="accent1">
                    <a:lumMod val="75000"/>
                  </a:schemeClr>
                </a:solidFill>
              </a:rPr>
              <a:t>F</a:t>
            </a:r>
            <a:r>
              <a:rPr lang="en-GB" i="1" dirty="0" smtClean="0">
                <a:solidFill>
                  <a:schemeClr val="accent1">
                    <a:lumMod val="75000"/>
                  </a:schemeClr>
                </a:solidFill>
              </a:rPr>
              <a:t>requency </a:t>
            </a:r>
            <a:r>
              <a:rPr lang="en-GB" i="1" dirty="0">
                <a:solidFill>
                  <a:schemeClr val="accent1">
                    <a:lumMod val="75000"/>
                  </a:schemeClr>
                </a:solidFill>
              </a:rPr>
              <a:t>of harm through overdose of typical </a:t>
            </a:r>
            <a:r>
              <a:rPr lang="en-GB" i="1" dirty="0" err="1">
                <a:solidFill>
                  <a:schemeClr val="accent1">
                    <a:lumMod val="75000"/>
                  </a:schemeClr>
                </a:solidFill>
              </a:rPr>
              <a:t>chemsex</a:t>
            </a:r>
            <a:r>
              <a:rPr lang="en-GB" i="1" dirty="0">
                <a:solidFill>
                  <a:schemeClr val="accent1">
                    <a:lumMod val="75000"/>
                  </a:schemeClr>
                </a:solidFill>
              </a:rPr>
              <a:t> </a:t>
            </a:r>
            <a:r>
              <a:rPr lang="en-GB" i="1" dirty="0" smtClean="0">
                <a:solidFill>
                  <a:schemeClr val="accent1">
                    <a:lumMod val="75000"/>
                  </a:schemeClr>
                </a:solidFill>
              </a:rPr>
              <a:t>drugs?  GHB, </a:t>
            </a:r>
            <a:r>
              <a:rPr lang="en-GB" i="1" dirty="0" err="1" smtClean="0">
                <a:solidFill>
                  <a:schemeClr val="accent1">
                    <a:lumMod val="75000"/>
                  </a:schemeClr>
                </a:solidFill>
              </a:rPr>
              <a:t>mephedrone</a:t>
            </a:r>
            <a:r>
              <a:rPr lang="en-GB" i="1" dirty="0" smtClean="0">
                <a:solidFill>
                  <a:schemeClr val="accent1">
                    <a:lumMod val="75000"/>
                  </a:schemeClr>
                </a:solidFill>
              </a:rPr>
              <a:t>, crystal meth? – limited data</a:t>
            </a:r>
            <a:endParaRPr lang="en-GB" i="1" dirty="0">
              <a:solidFill>
                <a:schemeClr val="accent1">
                  <a:lumMod val="75000"/>
                </a:schemeClr>
              </a:solidFill>
            </a:endParaRPr>
          </a:p>
        </p:txBody>
      </p:sp>
      <p:sp>
        <p:nvSpPr>
          <p:cNvPr id="2" name="Title 1"/>
          <p:cNvSpPr>
            <a:spLocks noGrp="1"/>
          </p:cNvSpPr>
          <p:nvPr>
            <p:ph type="title"/>
          </p:nvPr>
        </p:nvSpPr>
        <p:spPr/>
        <p:txBody>
          <a:bodyPr/>
          <a:lstStyle/>
          <a:p>
            <a:r>
              <a:rPr lang="en-GB" dirty="0" smtClean="0"/>
              <a:t>Overall overdose deaths</a:t>
            </a:r>
            <a:endParaRPr lang="en-GB" dirty="0"/>
          </a:p>
        </p:txBody>
      </p:sp>
      <p:sp>
        <p:nvSpPr>
          <p:cNvPr id="4" name="Slide Number Placeholder 3"/>
          <p:cNvSpPr>
            <a:spLocks noGrp="1"/>
          </p:cNvSpPr>
          <p:nvPr>
            <p:ph type="sldNum" sz="quarter" idx="15"/>
          </p:nvPr>
        </p:nvSpPr>
        <p:spPr/>
        <p:txBody>
          <a:bodyPr/>
          <a:lstStyle/>
          <a:p>
            <a:fld id="{196C1B91-BD3B-4085-B6B6-5DA228F04705}" type="slidenum">
              <a:rPr lang="en-GB" altLang="en-US" smtClean="0"/>
              <a:pPr/>
              <a:t>3</a:t>
            </a:fld>
            <a:endParaRPr lang="en-GB" altLang="en-US" dirty="0"/>
          </a:p>
        </p:txBody>
      </p:sp>
      <p:pic>
        <p:nvPicPr>
          <p:cNvPr id="8" name="Picture 7" descr="Screen Shot 2018-05-31 at 15.02.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 y="4477692"/>
            <a:ext cx="5508104" cy="2380307"/>
          </a:xfrm>
          <a:prstGeom prst="rect">
            <a:avLst/>
          </a:prstGeom>
        </p:spPr>
      </p:pic>
      <p:pic>
        <p:nvPicPr>
          <p:cNvPr id="7" name="Picture 6" descr="Screen Shot 2018-05-31 at 15.03.2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1268760"/>
            <a:ext cx="3419872" cy="2979796"/>
          </a:xfrm>
          <a:prstGeom prst="rect">
            <a:avLst/>
          </a:prstGeom>
        </p:spPr>
      </p:pic>
    </p:spTree>
    <p:extLst>
      <p:ext uri="{BB962C8B-B14F-4D97-AF65-F5344CB8AC3E}">
        <p14:creationId xmlns:p14="http://schemas.microsoft.com/office/powerpoint/2010/main" val="1535257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HIV among injecting drug users</a:t>
            </a:r>
            <a:endParaRPr lang="en-GB" dirty="0"/>
          </a:p>
        </p:txBody>
      </p:sp>
      <p:sp>
        <p:nvSpPr>
          <p:cNvPr id="4" name="Slide Number Placeholder 3"/>
          <p:cNvSpPr>
            <a:spLocks noGrp="1"/>
          </p:cNvSpPr>
          <p:nvPr>
            <p:ph type="sldNum" sz="quarter" idx="14"/>
          </p:nvPr>
        </p:nvSpPr>
        <p:spPr/>
        <p:txBody>
          <a:bodyPr/>
          <a:lstStyle/>
          <a:p>
            <a:fld id="{196C1B91-BD3B-4085-B6B6-5DA228F04705}" type="slidenum">
              <a:rPr lang="en-GB" altLang="en-US" smtClean="0"/>
              <a:pPr/>
              <a:t>4</a:t>
            </a:fld>
            <a:endParaRPr lang="en-GB" altLang="en-US" dirty="0"/>
          </a:p>
        </p:txBody>
      </p:sp>
      <p:sp>
        <p:nvSpPr>
          <p:cNvPr id="5" name="TextBox 4"/>
          <p:cNvSpPr txBox="1"/>
          <p:nvPr/>
        </p:nvSpPr>
        <p:spPr>
          <a:xfrm>
            <a:off x="395536" y="1556793"/>
            <a:ext cx="7848872" cy="1728192"/>
          </a:xfrm>
          <a:prstGeom prst="rect">
            <a:avLst/>
          </a:prstGeom>
        </p:spPr>
        <p:txBody>
          <a:bodyPr vert="horz" wrap="square" lIns="91440" tIns="45720" rIns="91440" bIns="45720" rtlCol="0">
            <a:normAutofit/>
          </a:bodyPr>
          <a:lstStyle/>
          <a:p>
            <a:pPr marL="342900" lvl="2" indent="-342900" eaLnBrk="0" hangingPunct="0">
              <a:lnSpc>
                <a:spcPct val="90000"/>
              </a:lnSpc>
              <a:spcBef>
                <a:spcPts val="300"/>
              </a:spcBef>
              <a:spcAft>
                <a:spcPts val="300"/>
              </a:spcAft>
              <a:buClr>
                <a:srgbClr val="F58466"/>
              </a:buClr>
              <a:buFont typeface="Wingdings" pitchFamily="2" charset="2"/>
              <a:buChar char="§"/>
            </a:pPr>
            <a:r>
              <a:rPr lang="en-GB" sz="2000" dirty="0">
                <a:latin typeface="+mn-lt"/>
                <a:ea typeface="ＭＳ Ｐゴシック" charset="0"/>
              </a:rPr>
              <a:t>Overall decrease of 51 % between 2007 and 2016 </a:t>
            </a:r>
            <a:endParaRPr lang="en-GB" sz="2000" dirty="0" smtClean="0"/>
          </a:p>
          <a:p>
            <a:pPr marL="342900" lvl="2" indent="-342900" eaLnBrk="0" hangingPunct="0">
              <a:lnSpc>
                <a:spcPct val="90000"/>
              </a:lnSpc>
              <a:spcBef>
                <a:spcPts val="300"/>
              </a:spcBef>
              <a:spcAft>
                <a:spcPts val="300"/>
              </a:spcAft>
              <a:buClr>
                <a:srgbClr val="F58466"/>
              </a:buClr>
              <a:buFont typeface="Wingdings" pitchFamily="2" charset="2"/>
              <a:buChar char="§"/>
            </a:pPr>
            <a:r>
              <a:rPr lang="en-GB" sz="2000" dirty="0">
                <a:latin typeface="+mn-lt"/>
                <a:ea typeface="ＭＳ Ｐゴシック" charset="0"/>
              </a:rPr>
              <a:t>1 027 new cases among injecting drug </a:t>
            </a:r>
            <a:r>
              <a:rPr lang="en-GB" sz="2000" dirty="0" smtClean="0">
                <a:latin typeface="+mn-lt"/>
                <a:ea typeface="ＭＳ Ｐゴシック" charset="0"/>
              </a:rPr>
              <a:t>users</a:t>
            </a:r>
            <a:endParaRPr lang="en-GB" sz="2000" dirty="0" smtClean="0"/>
          </a:p>
          <a:p>
            <a:pPr marL="342900" lvl="2" indent="-342900" eaLnBrk="0" hangingPunct="0">
              <a:lnSpc>
                <a:spcPct val="90000"/>
              </a:lnSpc>
              <a:spcBef>
                <a:spcPts val="300"/>
              </a:spcBef>
              <a:spcAft>
                <a:spcPts val="300"/>
              </a:spcAft>
              <a:buClr>
                <a:srgbClr val="F58466"/>
              </a:buClr>
              <a:buFont typeface="Wingdings" pitchFamily="2" charset="2"/>
              <a:buChar char="§"/>
            </a:pPr>
            <a:r>
              <a:rPr lang="en-GB" sz="2000" dirty="0">
                <a:latin typeface="+mn-lt"/>
                <a:ea typeface="ＭＳ Ｐゴシック" charset="0"/>
              </a:rPr>
              <a:t>Evidence shows needle and syringe programmes are effective in reducing the transmission of HIV</a:t>
            </a:r>
          </a:p>
        </p:txBody>
      </p:sp>
      <p:pic>
        <p:nvPicPr>
          <p:cNvPr id="3" name="Picture 2" descr="Screen Shot 2018-05-31 at 15.15.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573016"/>
            <a:ext cx="6444209" cy="2883621"/>
          </a:xfrm>
          <a:prstGeom prst="rect">
            <a:avLst/>
          </a:prstGeom>
        </p:spPr>
      </p:pic>
      <p:sp>
        <p:nvSpPr>
          <p:cNvPr id="7" name="TextBox 6"/>
          <p:cNvSpPr txBox="1"/>
          <p:nvPr/>
        </p:nvSpPr>
        <p:spPr>
          <a:xfrm>
            <a:off x="6444208" y="3861048"/>
            <a:ext cx="2520280" cy="2304256"/>
          </a:xfrm>
          <a:prstGeom prst="rect">
            <a:avLst/>
          </a:prstGeom>
        </p:spPr>
        <p:txBody>
          <a:bodyPr vert="horz" wrap="square" lIns="91440" tIns="45720" rIns="91440" bIns="45720" rtlCol="0">
            <a:normAutofit/>
          </a:bodyPr>
          <a:lstStyle/>
          <a:p>
            <a:r>
              <a:rPr lang="en-GB" sz="2000" i="1" dirty="0" smtClean="0">
                <a:solidFill>
                  <a:schemeClr val="accent1">
                    <a:lumMod val="75000"/>
                  </a:schemeClr>
                </a:solidFill>
              </a:rPr>
              <a:t>New HIV infections in the context of </a:t>
            </a:r>
            <a:r>
              <a:rPr lang="en-GB" sz="2000" i="1" dirty="0" err="1" smtClean="0">
                <a:solidFill>
                  <a:schemeClr val="accent1">
                    <a:lumMod val="75000"/>
                  </a:schemeClr>
                </a:solidFill>
              </a:rPr>
              <a:t>chemsex</a:t>
            </a:r>
            <a:r>
              <a:rPr lang="en-GB" sz="2000" i="1" dirty="0" smtClean="0">
                <a:solidFill>
                  <a:schemeClr val="accent1">
                    <a:lumMod val="75000"/>
                  </a:schemeClr>
                </a:solidFill>
              </a:rPr>
              <a:t>/slamming</a:t>
            </a:r>
            <a:r>
              <a:rPr lang="en-GB" sz="2000" dirty="0" smtClean="0">
                <a:solidFill>
                  <a:schemeClr val="accent1">
                    <a:lumMod val="75000"/>
                  </a:schemeClr>
                </a:solidFill>
              </a:rPr>
              <a:t>?</a:t>
            </a:r>
          </a:p>
        </p:txBody>
      </p:sp>
    </p:spTree>
    <p:extLst>
      <p:ext uri="{BB962C8B-B14F-4D97-AF65-F5344CB8AC3E}">
        <p14:creationId xmlns:p14="http://schemas.microsoft.com/office/powerpoint/2010/main" val="545278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hepatitis C prevalence</a:t>
            </a:r>
            <a:endParaRPr lang="en-GB" dirty="0"/>
          </a:p>
        </p:txBody>
      </p:sp>
      <p:sp>
        <p:nvSpPr>
          <p:cNvPr id="4" name="Slide Number Placeholder 3"/>
          <p:cNvSpPr>
            <a:spLocks noGrp="1"/>
          </p:cNvSpPr>
          <p:nvPr>
            <p:ph type="sldNum" sz="quarter" idx="14"/>
          </p:nvPr>
        </p:nvSpPr>
        <p:spPr/>
        <p:txBody>
          <a:bodyPr/>
          <a:lstStyle/>
          <a:p>
            <a:fld id="{196C1B91-BD3B-4085-B6B6-5DA228F04705}" type="slidenum">
              <a:rPr lang="en-GB" altLang="en-US" smtClean="0"/>
              <a:pPr/>
              <a:t>5</a:t>
            </a:fld>
            <a:endParaRPr lang="en-GB" altLang="en-US" dirty="0"/>
          </a:p>
        </p:txBody>
      </p:sp>
      <p:sp>
        <p:nvSpPr>
          <p:cNvPr id="5" name="TextBox 4"/>
          <p:cNvSpPr txBox="1"/>
          <p:nvPr/>
        </p:nvSpPr>
        <p:spPr>
          <a:xfrm>
            <a:off x="179512" y="1484784"/>
            <a:ext cx="8352928" cy="792088"/>
          </a:xfrm>
          <a:prstGeom prst="rect">
            <a:avLst/>
          </a:prstGeom>
        </p:spPr>
        <p:txBody>
          <a:bodyPr vert="horz" wrap="square" lIns="91440" tIns="45720" rIns="91440" bIns="45720" rtlCol="0">
            <a:normAutofit/>
          </a:bodyPr>
          <a:lstStyle/>
          <a:p>
            <a:pPr marL="177800" lvl="2" indent="-177800" eaLnBrk="0" hangingPunct="0">
              <a:spcBef>
                <a:spcPts val="300"/>
              </a:spcBef>
              <a:spcAft>
                <a:spcPts val="300"/>
              </a:spcAft>
              <a:buClr>
                <a:srgbClr val="F58466"/>
              </a:buClr>
              <a:buFont typeface="Wingdings" pitchFamily="2" charset="2"/>
              <a:buChar char="§"/>
            </a:pPr>
            <a:r>
              <a:rPr lang="en-GB" dirty="0" smtClean="0"/>
              <a:t>2015-16 prevalence  </a:t>
            </a:r>
            <a:r>
              <a:rPr lang="en-GB" dirty="0"/>
              <a:t>varied from </a:t>
            </a:r>
            <a:r>
              <a:rPr lang="en-GB" dirty="0" smtClean="0"/>
              <a:t> 15  </a:t>
            </a:r>
            <a:r>
              <a:rPr lang="en-GB" dirty="0"/>
              <a:t>to </a:t>
            </a:r>
            <a:r>
              <a:rPr lang="en-GB" dirty="0" smtClean="0"/>
              <a:t>82 %</a:t>
            </a:r>
            <a:endParaRPr lang="en-GB" dirty="0"/>
          </a:p>
          <a:p>
            <a:pPr marL="177800" lvl="2" indent="-177800" eaLnBrk="0" hangingPunct="0">
              <a:spcBef>
                <a:spcPts val="300"/>
              </a:spcBef>
              <a:spcAft>
                <a:spcPts val="300"/>
              </a:spcAft>
              <a:buClr>
                <a:srgbClr val="F58466"/>
              </a:buClr>
              <a:buFont typeface="Wingdings" pitchFamily="2" charset="2"/>
              <a:buChar char="§"/>
            </a:pPr>
            <a:r>
              <a:rPr lang="en-GB" dirty="0"/>
              <a:t>6/13 countries with national data reporting a rate in excess of 50 % </a:t>
            </a:r>
          </a:p>
          <a:p>
            <a:pPr marL="177800" indent="-177800">
              <a:buFont typeface="Arial" panose="020B0604020202020204" pitchFamily="34" charset="0"/>
              <a:buChar char="•"/>
            </a:pPr>
            <a:endParaRPr lang="en-GB" dirty="0"/>
          </a:p>
        </p:txBody>
      </p:sp>
      <p:pic>
        <p:nvPicPr>
          <p:cNvPr id="3" name="Picture 2" descr="Screen Shot 2018-05-31 at 15.16.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204865"/>
            <a:ext cx="6264696" cy="4075826"/>
          </a:xfrm>
          <a:prstGeom prst="rect">
            <a:avLst/>
          </a:prstGeom>
        </p:spPr>
      </p:pic>
      <p:sp>
        <p:nvSpPr>
          <p:cNvPr id="6" name="Rectangle 5"/>
          <p:cNvSpPr/>
          <p:nvPr/>
        </p:nvSpPr>
        <p:spPr>
          <a:xfrm>
            <a:off x="6680744" y="5244127"/>
            <a:ext cx="2571776" cy="923330"/>
          </a:xfrm>
          <a:prstGeom prst="rect">
            <a:avLst/>
          </a:prstGeom>
        </p:spPr>
        <p:txBody>
          <a:bodyPr wrap="square">
            <a:spAutoFit/>
          </a:bodyPr>
          <a:lstStyle/>
          <a:p>
            <a:r>
              <a:rPr lang="en-GB" i="1" dirty="0">
                <a:solidFill>
                  <a:schemeClr val="accent1">
                    <a:lumMod val="75000"/>
                  </a:schemeClr>
                </a:solidFill>
              </a:rPr>
              <a:t>I</a:t>
            </a:r>
            <a:r>
              <a:rPr lang="en-GB" i="1" dirty="0" smtClean="0">
                <a:solidFill>
                  <a:schemeClr val="accent1">
                    <a:lumMod val="75000"/>
                  </a:schemeClr>
                </a:solidFill>
              </a:rPr>
              <a:t>nfections </a:t>
            </a:r>
            <a:r>
              <a:rPr lang="en-GB" i="1" dirty="0">
                <a:solidFill>
                  <a:schemeClr val="accent1">
                    <a:lumMod val="75000"/>
                  </a:schemeClr>
                </a:solidFill>
              </a:rPr>
              <a:t>in the context of </a:t>
            </a:r>
            <a:r>
              <a:rPr lang="en-GB" i="1" dirty="0" err="1">
                <a:solidFill>
                  <a:schemeClr val="accent1">
                    <a:lumMod val="75000"/>
                  </a:schemeClr>
                </a:solidFill>
              </a:rPr>
              <a:t>chemsex</a:t>
            </a:r>
            <a:r>
              <a:rPr lang="en-GB" i="1" dirty="0">
                <a:solidFill>
                  <a:schemeClr val="accent1">
                    <a:lumMod val="75000"/>
                  </a:schemeClr>
                </a:solidFill>
              </a:rPr>
              <a:t>/slamming</a:t>
            </a:r>
            <a:r>
              <a:rPr lang="en-GB" dirty="0">
                <a:solidFill>
                  <a:schemeClr val="accent1">
                    <a:lumMod val="75000"/>
                  </a:schemeClr>
                </a:solidFill>
              </a:rPr>
              <a:t>?</a:t>
            </a:r>
          </a:p>
        </p:txBody>
      </p:sp>
    </p:spTree>
    <p:extLst>
      <p:ext uri="{BB962C8B-B14F-4D97-AF65-F5344CB8AC3E}">
        <p14:creationId xmlns:p14="http://schemas.microsoft.com/office/powerpoint/2010/main" val="565418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timulant use in the general population</a:t>
            </a:r>
            <a:endParaRPr lang="en-GB" dirty="0"/>
          </a:p>
        </p:txBody>
      </p:sp>
      <p:sp>
        <p:nvSpPr>
          <p:cNvPr id="4" name="Slide Number Placeholder 3"/>
          <p:cNvSpPr>
            <a:spLocks noGrp="1"/>
          </p:cNvSpPr>
          <p:nvPr>
            <p:ph type="sldNum" sz="quarter" idx="14"/>
          </p:nvPr>
        </p:nvSpPr>
        <p:spPr/>
        <p:txBody>
          <a:bodyPr/>
          <a:lstStyle/>
          <a:p>
            <a:fld id="{6CDBD1F1-6023-448C-BA9D-F230FE44F546}" type="slidenum">
              <a:rPr lang="en-GB" altLang="en-US" smtClean="0"/>
              <a:pPr/>
              <a:t>6</a:t>
            </a:fld>
            <a:endParaRPr lang="en-GB" altLang="en-US" dirty="0"/>
          </a:p>
        </p:txBody>
      </p:sp>
      <p:sp>
        <p:nvSpPr>
          <p:cNvPr id="5" name="TextBox 4"/>
          <p:cNvSpPr txBox="1"/>
          <p:nvPr/>
        </p:nvSpPr>
        <p:spPr>
          <a:xfrm>
            <a:off x="323528" y="4581128"/>
            <a:ext cx="2592288" cy="1584176"/>
          </a:xfrm>
          <a:prstGeom prst="rect">
            <a:avLst/>
          </a:prstGeom>
        </p:spPr>
        <p:txBody>
          <a:bodyPr vert="horz" wrap="square" lIns="91440" tIns="45720" rIns="91440" bIns="45720" rtlCol="0">
            <a:normAutofit/>
          </a:bodyPr>
          <a:lstStyle/>
          <a:p>
            <a:r>
              <a:rPr lang="en-GB" sz="2000" dirty="0" smtClean="0"/>
              <a:t>Cocaine: 2.3 million young adults (15-34) used it in the last year</a:t>
            </a:r>
          </a:p>
        </p:txBody>
      </p:sp>
      <p:sp>
        <p:nvSpPr>
          <p:cNvPr id="9" name="TextBox 8"/>
          <p:cNvSpPr txBox="1"/>
          <p:nvPr/>
        </p:nvSpPr>
        <p:spPr>
          <a:xfrm>
            <a:off x="6084168" y="4561778"/>
            <a:ext cx="2592288" cy="2035573"/>
          </a:xfrm>
          <a:prstGeom prst="rect">
            <a:avLst/>
          </a:prstGeom>
        </p:spPr>
        <p:txBody>
          <a:bodyPr vert="horz" wrap="square" lIns="91440" tIns="45720" rIns="91440" bIns="45720" rtlCol="0">
            <a:normAutofit fontScale="92500" lnSpcReduction="20000"/>
          </a:bodyPr>
          <a:lstStyle/>
          <a:p>
            <a:r>
              <a:rPr lang="en-GB" sz="2000" dirty="0" smtClean="0"/>
              <a:t>MDMA: 2.3 million young adults (15-34) used it in the last year</a:t>
            </a:r>
          </a:p>
          <a:p>
            <a:endParaRPr lang="en-GB" sz="2000" dirty="0" smtClean="0"/>
          </a:p>
          <a:p>
            <a:r>
              <a:rPr lang="en-GB" sz="2000" dirty="0" smtClean="0"/>
              <a:t>Amphetamines: 1.3 million </a:t>
            </a:r>
            <a:r>
              <a:rPr lang="en-GB" sz="2000" dirty="0"/>
              <a:t>young adults (15-34) used it in the last year</a:t>
            </a:r>
          </a:p>
          <a:p>
            <a:endParaRPr lang="en-GB" sz="2000" dirty="0"/>
          </a:p>
          <a:p>
            <a:endParaRPr lang="en-GB" sz="2000" dirty="0" smtClean="0"/>
          </a:p>
        </p:txBody>
      </p:sp>
      <p:pic>
        <p:nvPicPr>
          <p:cNvPr id="3" name="Picture 2" descr="Screen Shot 2018-05-31 at 14.50.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340768"/>
            <a:ext cx="3621217" cy="3096343"/>
          </a:xfrm>
          <a:prstGeom prst="rect">
            <a:avLst/>
          </a:prstGeom>
        </p:spPr>
      </p:pic>
      <p:pic>
        <p:nvPicPr>
          <p:cNvPr id="6" name="Picture 5" descr="Screen Shot 2018-05-31 at 14.49.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4412908"/>
            <a:ext cx="2835672" cy="2445092"/>
          </a:xfrm>
          <a:prstGeom prst="rect">
            <a:avLst/>
          </a:prstGeom>
        </p:spPr>
      </p:pic>
      <p:pic>
        <p:nvPicPr>
          <p:cNvPr id="7" name="Picture 6" descr="Screen Shot 2018-05-31 at 14.50.3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1340769"/>
            <a:ext cx="3573752" cy="3056340"/>
          </a:xfrm>
          <a:prstGeom prst="rect">
            <a:avLst/>
          </a:prstGeom>
        </p:spPr>
      </p:pic>
      <p:sp>
        <p:nvSpPr>
          <p:cNvPr id="10" name="Oval 9"/>
          <p:cNvSpPr/>
          <p:nvPr/>
        </p:nvSpPr>
        <p:spPr>
          <a:xfrm>
            <a:off x="5316052" y="3302891"/>
            <a:ext cx="1699632" cy="10942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059832" y="5771771"/>
            <a:ext cx="1699632" cy="10942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23308" y="3342893"/>
            <a:ext cx="1699632" cy="10942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547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8AA06F-EE84-4FC3-84CF-CB9D7529478A}" type="slidenum">
              <a:rPr lang="en-GB" altLang="en-US" smtClean="0">
                <a:solidFill>
                  <a:prstClr val="black">
                    <a:tint val="75000"/>
                  </a:prstClr>
                </a:solidFill>
              </a:rPr>
              <a:pPr/>
              <a:t>7</a:t>
            </a:fld>
            <a:endParaRPr lang="en-GB" altLang="en-US" dirty="0">
              <a:solidFill>
                <a:prstClr val="black">
                  <a:tint val="75000"/>
                </a:prstClr>
              </a:solidFill>
            </a:endParaRPr>
          </a:p>
        </p:txBody>
      </p:sp>
      <p:sp>
        <p:nvSpPr>
          <p:cNvPr id="4" name="Title 3"/>
          <p:cNvSpPr>
            <a:spLocks noGrp="1"/>
          </p:cNvSpPr>
          <p:nvPr>
            <p:ph type="title"/>
          </p:nvPr>
        </p:nvSpPr>
        <p:spPr>
          <a:xfrm>
            <a:off x="323528" y="274508"/>
            <a:ext cx="8283444" cy="774000"/>
          </a:xfrm>
        </p:spPr>
        <p:txBody>
          <a:bodyPr>
            <a:noAutofit/>
          </a:bodyPr>
          <a:lstStyle/>
          <a:p>
            <a:r>
              <a:rPr lang="en-GB" sz="2600" dirty="0" smtClean="0"/>
              <a:t>NPS seizures: </a:t>
            </a:r>
            <a:r>
              <a:rPr lang="en-GB" sz="2600" dirty="0"/>
              <a:t>synthetic </a:t>
            </a:r>
            <a:r>
              <a:rPr lang="en-GB" sz="2600" dirty="0" err="1"/>
              <a:t>cathinones</a:t>
            </a:r>
            <a:r>
              <a:rPr lang="en-GB" sz="2600" dirty="0"/>
              <a:t> and cannabinoids continue to dominate </a:t>
            </a:r>
          </a:p>
        </p:txBody>
      </p:sp>
      <p:pic>
        <p:nvPicPr>
          <p:cNvPr id="5" name="Picture 4" descr="Screen Shot 2018-05-31 at 16.05.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41" y="1196752"/>
            <a:ext cx="8964488" cy="5032800"/>
          </a:xfrm>
          <a:prstGeom prst="rect">
            <a:avLst/>
          </a:prstGeom>
        </p:spPr>
      </p:pic>
      <p:grpSp>
        <p:nvGrpSpPr>
          <p:cNvPr id="6" name="Group 5"/>
          <p:cNvGrpSpPr/>
          <p:nvPr/>
        </p:nvGrpSpPr>
        <p:grpSpPr>
          <a:xfrm>
            <a:off x="3491880" y="4077072"/>
            <a:ext cx="1800200" cy="1264787"/>
            <a:chOff x="4646241" y="1700808"/>
            <a:chExt cx="2075750" cy="1696834"/>
          </a:xfrm>
        </p:grpSpPr>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364" y="1700808"/>
              <a:ext cx="2019627" cy="151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646241" y="3212976"/>
              <a:ext cx="1005879" cy="184666"/>
            </a:xfrm>
            <a:prstGeom prst="rect">
              <a:avLst/>
            </a:prstGeom>
          </p:spPr>
          <p:txBody>
            <a:bodyPr wrap="none">
              <a:spAutoFit/>
            </a:bodyPr>
            <a:lstStyle/>
            <a:p>
              <a:r>
                <a:rPr lang="en-US" sz="900" baseline="30000" dirty="0"/>
                <a:t>Copyright: Jan </a:t>
              </a:r>
              <a:r>
                <a:rPr lang="en-US" sz="900" baseline="30000" dirty="0" err="1"/>
                <a:t>Schäper</a:t>
              </a:r>
              <a:r>
                <a:rPr lang="en-US" sz="900" baseline="30000" dirty="0"/>
                <a:t>.</a:t>
              </a:r>
              <a:endParaRPr lang="en-US" sz="900" dirty="0"/>
            </a:p>
          </p:txBody>
        </p:sp>
      </p:grpSp>
      <p:grpSp>
        <p:nvGrpSpPr>
          <p:cNvPr id="9" name="Group 8"/>
          <p:cNvGrpSpPr/>
          <p:nvPr/>
        </p:nvGrpSpPr>
        <p:grpSpPr>
          <a:xfrm>
            <a:off x="5220072" y="4077072"/>
            <a:ext cx="1740674" cy="1228909"/>
            <a:chOff x="6732240" y="1700808"/>
            <a:chExt cx="2106023" cy="1696834"/>
          </a:xfrm>
        </p:grpSpPr>
        <p:pic>
          <p:nvPicPr>
            <p:cNvPr id="10" name="Picture 9" descr="Figure-box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1700808"/>
              <a:ext cx="2034015" cy="1526049"/>
            </a:xfrm>
            <a:prstGeom prst="rect">
              <a:avLst/>
            </a:prstGeom>
          </p:spPr>
        </p:pic>
        <p:sp>
          <p:nvSpPr>
            <p:cNvPr id="11" name="Rectangle 10"/>
            <p:cNvSpPr/>
            <p:nvPr/>
          </p:nvSpPr>
          <p:spPr>
            <a:xfrm>
              <a:off x="6732240" y="3212976"/>
              <a:ext cx="1005879" cy="184666"/>
            </a:xfrm>
            <a:prstGeom prst="rect">
              <a:avLst/>
            </a:prstGeom>
          </p:spPr>
          <p:txBody>
            <a:bodyPr wrap="none">
              <a:spAutoFit/>
            </a:bodyPr>
            <a:lstStyle/>
            <a:p>
              <a:r>
                <a:rPr lang="en-US" sz="900" baseline="30000" dirty="0"/>
                <a:t>Copyright: Jan </a:t>
              </a:r>
              <a:r>
                <a:rPr lang="en-US" sz="900" baseline="30000" dirty="0" err="1"/>
                <a:t>Schäper</a:t>
              </a:r>
              <a:r>
                <a:rPr lang="en-US" sz="900" baseline="30000" dirty="0"/>
                <a:t>.</a:t>
              </a:r>
              <a:endParaRPr lang="en-US" sz="900" dirty="0"/>
            </a:p>
          </p:txBody>
        </p:sp>
      </p:grpSp>
    </p:spTree>
    <p:extLst>
      <p:ext uri="{BB962C8B-B14F-4D97-AF65-F5344CB8AC3E}">
        <p14:creationId xmlns:p14="http://schemas.microsoft.com/office/powerpoint/2010/main" val="210806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Methamphetamine use and slamming</a:t>
            </a:r>
            <a:endParaRPr lang="en-GB" dirty="0"/>
          </a:p>
        </p:txBody>
      </p:sp>
      <p:sp>
        <p:nvSpPr>
          <p:cNvPr id="3" name="Slide Number Placeholder 2"/>
          <p:cNvSpPr>
            <a:spLocks noGrp="1"/>
          </p:cNvSpPr>
          <p:nvPr>
            <p:ph type="sldNum" sz="quarter" idx="12"/>
          </p:nvPr>
        </p:nvSpPr>
        <p:spPr/>
        <p:txBody>
          <a:bodyPr/>
          <a:lstStyle/>
          <a:p>
            <a:fld id="{DAF17DE0-7D30-4DA6-A360-8C100549A71F}" type="slidenum">
              <a:rPr lang="en-GB" altLang="en-US" smtClean="0">
                <a:solidFill>
                  <a:prstClr val="black">
                    <a:tint val="75000"/>
                  </a:prstClr>
                </a:solidFill>
              </a:rPr>
              <a:pPr/>
              <a:t>8</a:t>
            </a:fld>
            <a:endParaRPr lang="en-GB" altLang="en-US">
              <a:solidFill>
                <a:prstClr val="black">
                  <a:tint val="75000"/>
                </a:prstClr>
              </a:solidFill>
            </a:endParaRPr>
          </a:p>
        </p:txBody>
      </p:sp>
      <p:sp>
        <p:nvSpPr>
          <p:cNvPr id="4" name="Content Placeholder 3"/>
          <p:cNvSpPr>
            <a:spLocks noGrp="1"/>
          </p:cNvSpPr>
          <p:nvPr>
            <p:ph idx="13"/>
          </p:nvPr>
        </p:nvSpPr>
        <p:spPr>
          <a:xfrm>
            <a:off x="431800" y="1600201"/>
            <a:ext cx="5724376" cy="4421088"/>
          </a:xfrm>
        </p:spPr>
        <p:txBody>
          <a:bodyPr>
            <a:normAutofit fontScale="92500" lnSpcReduction="10000"/>
          </a:bodyPr>
          <a:lstStyle/>
          <a:p>
            <a:r>
              <a:rPr lang="en-GB" b="0" i="1" dirty="0" smtClean="0"/>
              <a:t>‘This </a:t>
            </a:r>
            <a:r>
              <a:rPr lang="en-GB" b="0" i="1" dirty="0"/>
              <a:t>is a public health concern for gay men participating in slamming parties, with experts reporting poor adherence to HIV medication and increased rates of hepatitis C virus reinfection among this </a:t>
            </a:r>
            <a:r>
              <a:rPr lang="en-GB" b="0" i="1" dirty="0" smtClean="0"/>
              <a:t>group’. </a:t>
            </a:r>
          </a:p>
          <a:p>
            <a:r>
              <a:rPr lang="en-GB" b="0" i="1" dirty="0" smtClean="0"/>
              <a:t>‘Although </a:t>
            </a:r>
            <a:r>
              <a:rPr lang="en-GB" b="0" i="1" dirty="0"/>
              <a:t>the injection of drugs is generally on the decline across Europe, it is particularly worrying that this new phenomenon known as slamming is going against the </a:t>
            </a:r>
            <a:r>
              <a:rPr lang="en-GB" b="0" i="1" dirty="0" smtClean="0"/>
              <a:t>trend’. </a:t>
            </a:r>
            <a:endParaRPr lang="en-GB"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484783"/>
            <a:ext cx="2915816" cy="409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7584" y="6093296"/>
            <a:ext cx="7920880" cy="576064"/>
          </a:xfrm>
          <a:prstGeom prst="rect">
            <a:avLst/>
          </a:prstGeom>
        </p:spPr>
        <p:txBody>
          <a:bodyPr vert="horz" wrap="square" lIns="91440" tIns="45720" rIns="91440" bIns="45720" rtlCol="0">
            <a:noAutofit/>
          </a:bodyPr>
          <a:lstStyle/>
          <a:p>
            <a:r>
              <a:rPr lang="en-GB" sz="2400" i="1" dirty="0" smtClean="0">
                <a:solidFill>
                  <a:srgbClr val="FF0000"/>
                </a:solidFill>
              </a:rPr>
              <a:t>Source: EMCDDA </a:t>
            </a:r>
            <a:r>
              <a:rPr lang="en-GB" sz="2400" i="1" dirty="0" err="1" smtClean="0">
                <a:solidFill>
                  <a:srgbClr val="FF0000"/>
                </a:solidFill>
              </a:rPr>
              <a:t>Trendspotter</a:t>
            </a:r>
            <a:r>
              <a:rPr lang="en-GB" sz="2400" i="1" dirty="0" smtClean="0">
                <a:solidFill>
                  <a:srgbClr val="FF0000"/>
                </a:solidFill>
              </a:rPr>
              <a:t> study summer 2013</a:t>
            </a:r>
          </a:p>
        </p:txBody>
      </p:sp>
    </p:spTree>
    <p:extLst>
      <p:ext uri="{BB962C8B-B14F-4D97-AF65-F5344CB8AC3E}">
        <p14:creationId xmlns:p14="http://schemas.microsoft.com/office/powerpoint/2010/main" val="296740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Injection and stimulant use among MSM</a:t>
            </a:r>
          </a:p>
        </p:txBody>
      </p:sp>
      <p:sp>
        <p:nvSpPr>
          <p:cNvPr id="3" name="Slide Number Placeholder 2"/>
          <p:cNvSpPr>
            <a:spLocks noGrp="1"/>
          </p:cNvSpPr>
          <p:nvPr>
            <p:ph type="sldNum" sz="quarter" idx="12"/>
          </p:nvPr>
        </p:nvSpPr>
        <p:spPr/>
        <p:txBody>
          <a:bodyPr/>
          <a:lstStyle/>
          <a:p>
            <a:fld id="{DAF17DE0-7D30-4DA6-A360-8C100549A71F}" type="slidenum">
              <a:rPr lang="en-GB" altLang="en-US" smtClean="0">
                <a:solidFill>
                  <a:prstClr val="black">
                    <a:tint val="75000"/>
                  </a:prstClr>
                </a:solidFill>
              </a:rPr>
              <a:pPr/>
              <a:t>9</a:t>
            </a:fld>
            <a:endParaRPr lang="en-GB" altLang="en-US">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219" y="1556792"/>
            <a:ext cx="2052621"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3" y="1196751"/>
            <a:ext cx="4104456" cy="416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3568" y="5445224"/>
            <a:ext cx="8208912" cy="1296144"/>
          </a:xfrm>
          <a:prstGeom prst="rect">
            <a:avLst/>
          </a:prstGeom>
        </p:spPr>
        <p:txBody>
          <a:bodyPr vert="horz" wrap="square" lIns="91440" tIns="45720" rIns="91440" bIns="45720" rtlCol="0">
            <a:normAutofit lnSpcReduction="10000"/>
          </a:bodyPr>
          <a:lstStyle/>
          <a:p>
            <a:r>
              <a:rPr lang="en-GB" sz="2000" i="1" dirty="0" smtClean="0">
                <a:solidFill>
                  <a:schemeClr val="accent6">
                    <a:lumMod val="75000"/>
                  </a:schemeClr>
                </a:solidFill>
              </a:rPr>
              <a:t>There are concerns that small groups of men who have sex with men who may be experiencing problems linked with </a:t>
            </a:r>
            <a:r>
              <a:rPr lang="en-GB" sz="2000" i="1" dirty="0" err="1" smtClean="0">
                <a:solidFill>
                  <a:schemeClr val="accent6">
                    <a:lumMod val="75000"/>
                  </a:schemeClr>
                </a:solidFill>
              </a:rPr>
              <a:t>chemsex</a:t>
            </a:r>
            <a:r>
              <a:rPr lang="en-GB" sz="2000" i="1" dirty="0" smtClean="0">
                <a:solidFill>
                  <a:schemeClr val="accent6">
                    <a:lumMod val="75000"/>
                  </a:schemeClr>
                </a:solidFill>
              </a:rPr>
              <a:t> and slamming seem to be ‘off the radar’ of national drug agencies and </a:t>
            </a:r>
            <a:r>
              <a:rPr lang="en-GB" sz="2000" i="1" dirty="0" err="1" smtClean="0">
                <a:solidFill>
                  <a:schemeClr val="accent6">
                    <a:lumMod val="75000"/>
                  </a:schemeClr>
                </a:solidFill>
              </a:rPr>
              <a:t>communitiy</a:t>
            </a:r>
            <a:r>
              <a:rPr lang="en-GB" sz="2000" i="1" dirty="0" smtClean="0">
                <a:solidFill>
                  <a:schemeClr val="accent6">
                    <a:lumMod val="75000"/>
                  </a:schemeClr>
                </a:solidFill>
              </a:rPr>
              <a:t> based drug services (</a:t>
            </a:r>
            <a:r>
              <a:rPr lang="en-GB" sz="2000" i="1" dirty="0" err="1" smtClean="0">
                <a:solidFill>
                  <a:schemeClr val="accent6">
                    <a:lumMod val="75000"/>
                  </a:schemeClr>
                </a:solidFill>
              </a:rPr>
              <a:t>Pirona</a:t>
            </a:r>
            <a:r>
              <a:rPr lang="en-GB" sz="2000" i="1" dirty="0" smtClean="0">
                <a:solidFill>
                  <a:schemeClr val="accent6">
                    <a:lumMod val="75000"/>
                  </a:schemeClr>
                </a:solidFill>
              </a:rPr>
              <a:t> et al 2017)</a:t>
            </a:r>
          </a:p>
        </p:txBody>
      </p:sp>
      <p:sp>
        <p:nvSpPr>
          <p:cNvPr id="5" name="TextBox 4"/>
          <p:cNvSpPr txBox="1"/>
          <p:nvPr/>
        </p:nvSpPr>
        <p:spPr>
          <a:xfrm>
            <a:off x="-51334" y="4509120"/>
            <a:ext cx="4551326" cy="525008"/>
          </a:xfrm>
          <a:prstGeom prst="rect">
            <a:avLst/>
          </a:prstGeom>
        </p:spPr>
        <p:txBody>
          <a:bodyPr vert="horz" wrap="square" lIns="91440" tIns="45720" rIns="91440" bIns="45720" rtlCol="0">
            <a:normAutofit/>
          </a:bodyPr>
          <a:lstStyle/>
          <a:p>
            <a:r>
              <a:rPr lang="en-GB" sz="2000" i="1" dirty="0">
                <a:solidFill>
                  <a:srgbClr val="FF0000"/>
                </a:solidFill>
              </a:rPr>
              <a:t>Source: </a:t>
            </a:r>
            <a:r>
              <a:rPr lang="en-GB" sz="2000" i="1" dirty="0" err="1" smtClean="0">
                <a:solidFill>
                  <a:srgbClr val="FF0000"/>
                </a:solidFill>
              </a:rPr>
              <a:t>Trendspotter</a:t>
            </a:r>
            <a:r>
              <a:rPr lang="en-GB" sz="2000" i="1" dirty="0" smtClean="0">
                <a:solidFill>
                  <a:srgbClr val="FF0000"/>
                </a:solidFill>
              </a:rPr>
              <a:t> study 2017</a:t>
            </a:r>
            <a:endParaRPr lang="en-GB" sz="2000" dirty="0" smtClean="0"/>
          </a:p>
        </p:txBody>
      </p:sp>
    </p:spTree>
    <p:extLst>
      <p:ext uri="{BB962C8B-B14F-4D97-AF65-F5344CB8AC3E}">
        <p14:creationId xmlns:p14="http://schemas.microsoft.com/office/powerpoint/2010/main" val="25976568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English UK"/>
</p:tagLst>
</file>

<file path=ppt/theme/theme1.xml><?xml version="1.0" encoding="utf-8"?>
<a:theme xmlns:a="http://schemas.openxmlformats.org/drawingml/2006/main" name="PPT-EN_v4.0">
  <a:themeElements>
    <a:clrScheme name="emcdda">
      <a:dk1>
        <a:sysClr val="windowText" lastClr="000000"/>
      </a:dk1>
      <a:lt1>
        <a:sysClr val="window" lastClr="FFFFFF"/>
      </a:lt1>
      <a:dk2>
        <a:srgbClr val="000000"/>
      </a:dk2>
      <a:lt2>
        <a:srgbClr val="FFFFFF"/>
      </a:lt2>
      <a:accent1>
        <a:srgbClr val="7DA7D9"/>
      </a:accent1>
      <a:accent2>
        <a:srgbClr val="B3D455"/>
      </a:accent2>
      <a:accent3>
        <a:srgbClr val="F58466"/>
      </a:accent3>
      <a:accent4>
        <a:srgbClr val="87D3E1"/>
      </a:accent4>
      <a:accent5>
        <a:srgbClr val="FEC357"/>
      </a:accent5>
      <a:accent6>
        <a:srgbClr val="034EA2"/>
      </a:accent6>
      <a:hlink>
        <a:srgbClr val="0000FF"/>
      </a:hlink>
      <a:folHlink>
        <a:srgbClr val="800080"/>
      </a:folHlink>
    </a:clrScheme>
    <a:fontScheme name="emcd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000" dirty="0" smtClean="0"/>
        </a:defPPr>
      </a:lstStyle>
    </a:txDef>
  </a:objectDefaults>
  <a:extraClrSchemeLst/>
</a:theme>
</file>

<file path=ppt/theme/theme2.xml><?xml version="1.0" encoding="utf-8"?>
<a:theme xmlns:a="http://schemas.openxmlformats.org/drawingml/2006/main" name="EMCDDA yellow">
  <a:themeElements>
    <a:clrScheme name="emcdda">
      <a:dk1>
        <a:sysClr val="windowText" lastClr="000000"/>
      </a:dk1>
      <a:lt1>
        <a:sysClr val="window" lastClr="FFFFFF"/>
      </a:lt1>
      <a:dk2>
        <a:srgbClr val="000000"/>
      </a:dk2>
      <a:lt2>
        <a:srgbClr val="FFFFFF"/>
      </a:lt2>
      <a:accent1>
        <a:srgbClr val="7DA7D9"/>
      </a:accent1>
      <a:accent2>
        <a:srgbClr val="B3D455"/>
      </a:accent2>
      <a:accent3>
        <a:srgbClr val="F58466"/>
      </a:accent3>
      <a:accent4>
        <a:srgbClr val="87D3E1"/>
      </a:accent4>
      <a:accent5>
        <a:srgbClr val="FEC357"/>
      </a:accent5>
      <a:accent6>
        <a:srgbClr val="034EA2"/>
      </a:accent6>
      <a:hlink>
        <a:srgbClr val="0000FF"/>
      </a:hlink>
      <a:folHlink>
        <a:srgbClr val="800080"/>
      </a:folHlink>
    </a:clrScheme>
    <a:fontScheme name="emcd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000" dirty="0" smtClean="0"/>
        </a:defPPr>
      </a:lstStyle>
    </a:txDef>
  </a:objectDefaults>
  <a:extraClrSchemeLst/>
</a:theme>
</file>

<file path=ppt/theme/theme3.xml><?xml version="1.0" encoding="utf-8"?>
<a:theme xmlns:a="http://schemas.openxmlformats.org/drawingml/2006/main" name="EMCDDA blue">
  <a:themeElements>
    <a:clrScheme name="emcdda">
      <a:dk1>
        <a:sysClr val="windowText" lastClr="000000"/>
      </a:dk1>
      <a:lt1>
        <a:sysClr val="window" lastClr="FFFFFF"/>
      </a:lt1>
      <a:dk2>
        <a:srgbClr val="000000"/>
      </a:dk2>
      <a:lt2>
        <a:srgbClr val="FFFFFF"/>
      </a:lt2>
      <a:accent1>
        <a:srgbClr val="7DA7D9"/>
      </a:accent1>
      <a:accent2>
        <a:srgbClr val="B3D455"/>
      </a:accent2>
      <a:accent3>
        <a:srgbClr val="F58466"/>
      </a:accent3>
      <a:accent4>
        <a:srgbClr val="87D3E1"/>
      </a:accent4>
      <a:accent5>
        <a:srgbClr val="FEC357"/>
      </a:accent5>
      <a:accent6>
        <a:srgbClr val="034EA2"/>
      </a:accent6>
      <a:hlink>
        <a:srgbClr val="0000FF"/>
      </a:hlink>
      <a:folHlink>
        <a:srgbClr val="800080"/>
      </a:folHlink>
    </a:clrScheme>
    <a:fontScheme name="emcd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000"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EMCDDA green.thmx</Template>
  <TotalTime>34218</TotalTime>
  <Words>938</Words>
  <Application>Microsoft Office PowerPoint</Application>
  <PresentationFormat>On-screen Show (4:3)</PresentationFormat>
  <Paragraphs>73</Paragraphs>
  <Slides>12</Slides>
  <Notes>11</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PPT-EN_v4.0</vt:lpstr>
      <vt:lpstr>EMCDDA yellow</vt:lpstr>
      <vt:lpstr>EMCDDA blue</vt:lpstr>
      <vt:lpstr>Drug use among MSM (overview with focus on chemsex)</vt:lpstr>
      <vt:lpstr>Challenges from a drug monitoring perspective</vt:lpstr>
      <vt:lpstr>Overall overdose deaths</vt:lpstr>
      <vt:lpstr>HIV among injecting drug users</vt:lpstr>
      <vt:lpstr>High hepatitis C prevalence</vt:lpstr>
      <vt:lpstr>Stimulant use in the general population</vt:lpstr>
      <vt:lpstr>NPS seizures: synthetic cathinones and cannabinoids continue to dominate </vt:lpstr>
      <vt:lpstr>Methamphetamine use and slamming</vt:lpstr>
      <vt:lpstr>Injection and stimulant use among MSM</vt:lpstr>
      <vt:lpstr>PowerPoint Presentation</vt:lpstr>
      <vt:lpstr>‘Sentinel’ and mixed methods surveillance needed</vt:lpstr>
      <vt:lpstr>PowerPoint Presentation</vt:lpstr>
    </vt:vector>
  </TitlesOfParts>
  <Manager>EMCDDA</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EMCDDA</dc:creator>
  <cp:lastModifiedBy>emcdda</cp:lastModifiedBy>
  <cp:revision>1508</cp:revision>
  <cp:lastPrinted>2018-05-31T11:12:22Z</cp:lastPrinted>
  <dcterms:created xsi:type="dcterms:W3CDTF">2014-04-03T15:26:19Z</dcterms:created>
  <dcterms:modified xsi:type="dcterms:W3CDTF">2018-07-23T12:09:45Z</dcterms:modified>
  <cp:category>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itor">
    <vt:lpwstr>EMCDDA</vt:lpwstr>
  </property>
  <property fmtid="{D5CDD505-2E9C-101B-9397-08002B2CF9AE}" pid="3" name="Organisation">
    <vt:lpwstr>EMCDDA</vt:lpwstr>
  </property>
  <property fmtid="{D5CDD505-2E9C-101B-9397-08002B2CF9AE}" pid="4" name="Category">
    <vt:lpwstr>Presentation</vt:lpwstr>
  </property>
</Properties>
</file>