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as 2018.001.jpeg" descr="ias 2018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ias 2018.010.jpeg" descr="ias 2018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ias 2018.011.jpeg" descr="ias 2018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ias 2018.012.jpeg" descr="ias 2018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ias 2018.013.jpeg" descr="ias 2018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ias 2018.002.jpeg" descr="ias 2018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ias 2018.003.jpeg" descr="ias 2018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ias 2018.004.jpeg" descr="ias 2018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ias 2018.005.jpeg" descr="ias 2018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ias 2018.006.jpeg" descr="ias 2018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ias 2018.007.jpeg" descr="ias 2018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ias 2018.008.jpeg" descr="ias 2018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ias 2018.009.jpeg" descr="ias 2018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