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313F16-EE66-FD49-BC7F-65EB85B74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8F05780-F571-5045-AE3F-34AF7300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F3D451E-D3E9-654F-A650-61CF8EC9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5554F10-A0BC-6449-92D0-1C302B35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4CF5997-8820-5B48-8C5F-A8B1EAE1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87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7111AB-067C-2849-B9CC-8A3FBD51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62BC04B-3DBA-2447-BD2E-2EAC73EE9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210FDC-2797-EF44-AA97-7649652E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5A5B4CE-6B70-2D4C-8710-C911FAF1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EA18338-CD01-4D45-9425-6E8B5BE8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95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3402F8B-BCB4-1B40-BFAB-60E349EB6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55C7EA4-8A9D-5746-A9E6-DFB97A668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3ABF5B-30B1-6241-A9CD-6A38AF15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D8EA11-DA7E-B74E-A542-D5EB7D00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631C9A5-A011-3148-9389-E72189E3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40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CABA9B-2BB5-8946-955E-16251633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F2F9405-990B-0B42-954D-F89D5CC70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69D2B19-F425-CA47-875C-39E90D81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2D5E91B-3E93-B145-8BE1-C9088AEE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4F83305-A7F8-D142-983B-14D4532D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63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A1D800-14FF-B64D-9760-FE55D2B5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20E7946-D47F-1F4B-BF99-5C89C4AB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0A1ACC-965E-F145-B390-785FFA67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C3CD58C-D385-354A-AD82-8E2E9A65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6E47ABE-7B7C-604F-BE2C-31F6569A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41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D22BCA-AF9C-0B41-A990-D9B09D21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4C5E56-51DB-3843-B06C-882BB5D33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E609163-640C-9F45-AF7C-3A03C9DB7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BAA1749-E053-3646-9BAA-329F4A09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F8ADF1-239D-C944-BABE-E05626B9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3062D78-A9C0-AA49-8623-E834607B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935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E9A54C-3728-CB48-BB00-3A295E91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A55B0E3-E95E-B944-AAED-9F1084A31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6565D5B-E20E-5E45-B740-58873D9C0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76E2C29-A2CF-4444-A858-248B7DF16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FD651DF-C7C0-D44D-97A4-84A8206D4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EE1A71F-F90B-A943-B858-595C7605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E161E6B-4F4B-5448-9309-692659C9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548AB30-B9B6-8240-93EE-54821B70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98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25DDA8-14D1-9C4A-A3E3-5F1CF49F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E2801A7-2986-D54A-9D7C-DFDC4DD8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E64B281-2666-E246-9139-22A2FCD2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B8A7136-BAE9-0C4D-8914-472DA55B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52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96C41F4-5002-CB4F-B8A3-15E68DBD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E9A074A-84B9-EF4C-A83F-005A3FBE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27790DB-5CF7-4348-B014-CBD9E909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2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E8E232-516D-C54A-8C53-D0446DBAA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CE8D72-CB7F-7147-AC0D-200A0773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42CAAE0-ED87-7545-97E0-624C40964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FDC7520-CDE7-ED4D-B128-1131C25B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ED89F17-BC5D-794E-9F74-579110B1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F30405-E58F-2E4C-A0E3-0D45C42D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99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44D43A-FFD1-2C4F-A276-3A036268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52B0CC3-5BA1-FC42-ACCD-BE36324B9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3C9615C-2824-FD4D-9AAC-EE940A65F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78D75D0-EC7D-F145-8798-9CB3CAA3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B50D4A7-C216-004F-A84B-B1C53C71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C806D94-A9C4-B846-B392-2797F15B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56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062113F-8F98-624C-A0EA-073BA988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B2A3B8C-003B-5341-AF65-B674B1BEC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35E7163-B78F-244A-9C56-5A3495816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159B-A09E-A847-9918-54EDEE459BC0}" type="datetimeFigureOut">
              <a:rPr lang="es-MX" smtClean="0"/>
              <a:t>23/07/18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E81235-6C9C-7641-ABC3-0116F5B71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10399F-6E3D-AB4D-81DB-CC32E8FAF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1210-44C9-6A45-B3AB-5047E3EB2CA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26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proase@gmail.com" TargetMode="External"/><Relationship Id="rId3" Type="http://schemas.openxmlformats.org/officeDocument/2006/relationships/hyperlink" Target="mailto:consejoplapert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8E7D0F-C665-F745-BD62-6EC434E88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  </a:t>
            </a:r>
            <a:r>
              <a:rPr lang="es-MX" dirty="0" err="1"/>
              <a:t>Law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Mexico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DB10C37-8C59-6346-9FD7-A4E3BE2A75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Changes</a:t>
            </a:r>
            <a:r>
              <a:rPr lang="es-MX" dirty="0"/>
              <a:t> and </a:t>
            </a:r>
            <a:r>
              <a:rPr lang="es-MX" dirty="0" err="1"/>
              <a:t>setbacks</a:t>
            </a:r>
            <a:r>
              <a:rPr lang="es-MX" dirty="0"/>
              <a:t> in Sex </a:t>
            </a:r>
            <a:r>
              <a:rPr lang="es-MX" dirty="0" err="1"/>
              <a:t>Work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535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E48202-45CE-E443-A47C-D8E8B127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Is Sex </a:t>
            </a:r>
            <a:r>
              <a:rPr lang="es-MX" dirty="0" err="1"/>
              <a:t>Work</a:t>
            </a:r>
            <a:r>
              <a:rPr lang="es-MX" dirty="0"/>
              <a:t> a </a:t>
            </a:r>
            <a:r>
              <a:rPr lang="es-MX" dirty="0" err="1"/>
              <a:t>crime</a:t>
            </a:r>
            <a:r>
              <a:rPr lang="es-MX" dirty="0"/>
              <a:t> in Mexico?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296C91F-E598-984F-978C-8AF800228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No, in Mexico Sex </a:t>
            </a:r>
            <a:r>
              <a:rPr lang="es-MX" dirty="0" err="1"/>
              <a:t>Work</a:t>
            </a:r>
            <a:r>
              <a:rPr lang="es-MX" dirty="0"/>
              <a:t> is </a:t>
            </a:r>
            <a:r>
              <a:rPr lang="es-MX" dirty="0" err="1"/>
              <a:t>considered</a:t>
            </a:r>
            <a:r>
              <a:rPr lang="es-MX" dirty="0"/>
              <a:t> a </a:t>
            </a:r>
            <a:r>
              <a:rPr lang="es-MX" dirty="0" err="1"/>
              <a:t>misdemeanour</a:t>
            </a:r>
            <a:r>
              <a:rPr lang="es-MX" dirty="0"/>
              <a:t>/</a:t>
            </a:r>
            <a:r>
              <a:rPr lang="es-MX" dirty="0" err="1"/>
              <a:t>minor</a:t>
            </a:r>
            <a:r>
              <a:rPr lang="es-MX" dirty="0"/>
              <a:t> </a:t>
            </a:r>
            <a:r>
              <a:rPr lang="es-MX" dirty="0" err="1"/>
              <a:t>offence</a:t>
            </a:r>
            <a:r>
              <a:rPr lang="es-MX" dirty="0"/>
              <a:t>, that is </a:t>
            </a:r>
            <a:r>
              <a:rPr lang="es-MX" dirty="0" err="1"/>
              <a:t>penalized</a:t>
            </a:r>
            <a:r>
              <a:rPr lang="es-MX" dirty="0"/>
              <a:t> with fines or </a:t>
            </a:r>
            <a:r>
              <a:rPr lang="es-MX" dirty="0" err="1"/>
              <a:t>prision</a:t>
            </a:r>
            <a:r>
              <a:rPr lang="es-MX" dirty="0"/>
              <a:t> time.</a:t>
            </a:r>
          </a:p>
          <a:p>
            <a:r>
              <a:rPr lang="es-MX" dirty="0" err="1"/>
              <a:t>Several</a:t>
            </a:r>
            <a:r>
              <a:rPr lang="es-MX" dirty="0"/>
              <a:t>  </a:t>
            </a:r>
            <a:r>
              <a:rPr lang="es-MX" dirty="0" err="1"/>
              <a:t>neighbour</a:t>
            </a:r>
            <a:r>
              <a:rPr lang="es-MX" dirty="0"/>
              <a:t> </a:t>
            </a:r>
            <a:r>
              <a:rPr lang="es-MX" dirty="0" err="1"/>
              <a:t>complaints</a:t>
            </a:r>
            <a:r>
              <a:rPr lang="es-MX" dirty="0"/>
              <a:t> are </a:t>
            </a:r>
            <a:r>
              <a:rPr lang="es-MX" dirty="0" err="1"/>
              <a:t>required</a:t>
            </a:r>
            <a:r>
              <a:rPr lang="es-MX" dirty="0"/>
              <a:t> in </a:t>
            </a:r>
            <a:r>
              <a:rPr lang="es-MX" dirty="0" err="1"/>
              <a:t>order</a:t>
            </a:r>
            <a:r>
              <a:rPr lang="es-MX" dirty="0"/>
              <a:t> to </a:t>
            </a:r>
            <a:r>
              <a:rPr lang="es-MX" dirty="0" err="1"/>
              <a:t>have</a:t>
            </a:r>
            <a:r>
              <a:rPr lang="es-MX" dirty="0"/>
              <a:t> a </a:t>
            </a:r>
            <a:r>
              <a:rPr lang="es-MX" dirty="0" err="1"/>
              <a:t>police</a:t>
            </a:r>
            <a:r>
              <a:rPr lang="es-MX" dirty="0"/>
              <a:t> </a:t>
            </a:r>
            <a:r>
              <a:rPr lang="es-MX" dirty="0" err="1"/>
              <a:t>mobilization</a:t>
            </a:r>
            <a:r>
              <a:rPr lang="es-MX" dirty="0"/>
              <a:t> or to </a:t>
            </a:r>
            <a:r>
              <a:rPr lang="es-MX" dirty="0" err="1"/>
              <a:t>get</a:t>
            </a:r>
            <a:r>
              <a:rPr lang="es-MX" dirty="0"/>
              <a:t> a Sex </a:t>
            </a:r>
            <a:r>
              <a:rPr lang="es-MX" dirty="0" err="1"/>
              <a:t>Worker</a:t>
            </a:r>
            <a:r>
              <a:rPr lang="es-MX" dirty="0"/>
              <a:t> removed.</a:t>
            </a:r>
          </a:p>
          <a:p>
            <a:r>
              <a:rPr lang="es-MX" dirty="0"/>
              <a:t>It is not </a:t>
            </a:r>
            <a:r>
              <a:rPr lang="es-MX" dirty="0" err="1"/>
              <a:t>regulated</a:t>
            </a:r>
            <a:r>
              <a:rPr lang="es-MX" dirty="0"/>
              <a:t> </a:t>
            </a:r>
            <a:r>
              <a:rPr lang="es-MX" dirty="0" err="1"/>
              <a:t>which</a:t>
            </a:r>
            <a:r>
              <a:rPr lang="es-MX" dirty="0"/>
              <a:t> </a:t>
            </a:r>
            <a:r>
              <a:rPr lang="es-MX" dirty="0" err="1"/>
              <a:t>creates</a:t>
            </a:r>
            <a:r>
              <a:rPr lang="es-MX" dirty="0"/>
              <a:t> a legal </a:t>
            </a:r>
            <a:r>
              <a:rPr lang="es-MX" dirty="0" err="1"/>
              <a:t>vacuum</a:t>
            </a:r>
            <a:r>
              <a:rPr lang="es-MX" dirty="0"/>
              <a:t> that </a:t>
            </a:r>
            <a:r>
              <a:rPr lang="es-MX" dirty="0" err="1"/>
              <a:t>makes</a:t>
            </a:r>
            <a:r>
              <a:rPr lang="es-MX" dirty="0"/>
              <a:t> </a:t>
            </a:r>
            <a:r>
              <a:rPr lang="es-MX" dirty="0" err="1"/>
              <a:t>easier</a:t>
            </a:r>
            <a:r>
              <a:rPr lang="es-MX" dirty="0"/>
              <a:t> for </a:t>
            </a:r>
            <a:r>
              <a:rPr lang="es-MX" dirty="0" err="1"/>
              <a:t>police</a:t>
            </a:r>
            <a:r>
              <a:rPr lang="es-MX" dirty="0"/>
              <a:t> </a:t>
            </a:r>
            <a:r>
              <a:rPr lang="es-MX" dirty="0" err="1"/>
              <a:t>extorsion</a:t>
            </a:r>
            <a:r>
              <a:rPr lang="es-MX" dirty="0"/>
              <a:t> and </a:t>
            </a:r>
            <a:r>
              <a:rPr lang="es-MX" dirty="0" err="1"/>
              <a:t>institutional</a:t>
            </a:r>
            <a:r>
              <a:rPr lang="es-MX" dirty="0"/>
              <a:t> </a:t>
            </a:r>
            <a:r>
              <a:rPr lang="es-MX" dirty="0" err="1"/>
              <a:t>violence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7BF7CB-E580-8045-9884-24B8D652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Before</a:t>
            </a:r>
            <a:r>
              <a:rPr lang="es-MX" dirty="0"/>
              <a:t> the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  </a:t>
            </a:r>
            <a:r>
              <a:rPr lang="es-MX" dirty="0" err="1"/>
              <a:t>law</a:t>
            </a:r>
            <a:r>
              <a:rPr lang="es-MX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6CEC3B-ACB4-3F41-B353-032924F3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36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MX" dirty="0"/>
              <a:t>We </a:t>
            </a:r>
            <a:r>
              <a:rPr lang="es-MX" dirty="0" err="1"/>
              <a:t>worked</a:t>
            </a:r>
            <a:r>
              <a:rPr lang="es-MX" dirty="0"/>
              <a:t> in </a:t>
            </a:r>
            <a:r>
              <a:rPr lang="es-MX" dirty="0" err="1"/>
              <a:t>building</a:t>
            </a:r>
            <a:r>
              <a:rPr lang="es-MX" dirty="0"/>
              <a:t> an environment for </a:t>
            </a:r>
            <a:r>
              <a:rPr lang="es-MX" dirty="0" err="1"/>
              <a:t>safe</a:t>
            </a:r>
            <a:r>
              <a:rPr lang="es-MX" dirty="0"/>
              <a:t> </a:t>
            </a:r>
            <a:r>
              <a:rPr lang="es-MX" dirty="0" err="1"/>
              <a:t>work</a:t>
            </a:r>
            <a:r>
              <a:rPr lang="es-MX" dirty="0"/>
              <a:t>, free of </a:t>
            </a:r>
            <a:r>
              <a:rPr lang="es-MX" dirty="0" err="1"/>
              <a:t>stigma</a:t>
            </a:r>
            <a:r>
              <a:rPr lang="es-MX" dirty="0"/>
              <a:t>, </a:t>
            </a:r>
            <a:r>
              <a:rPr lang="es-MX" dirty="0" err="1"/>
              <a:t>discrimination</a:t>
            </a:r>
            <a:r>
              <a:rPr lang="es-MX" dirty="0"/>
              <a:t>, </a:t>
            </a:r>
            <a:r>
              <a:rPr lang="es-MX" dirty="0" err="1"/>
              <a:t>extorsion</a:t>
            </a:r>
            <a:r>
              <a:rPr lang="es-MX" dirty="0"/>
              <a:t> and </a:t>
            </a:r>
            <a:r>
              <a:rPr lang="es-MX" dirty="0" err="1"/>
              <a:t>institutionalized</a:t>
            </a:r>
            <a:r>
              <a:rPr lang="es-MX" dirty="0"/>
              <a:t> </a:t>
            </a:r>
            <a:r>
              <a:rPr lang="es-MX" dirty="0" err="1"/>
              <a:t>violence</a:t>
            </a:r>
            <a:r>
              <a:rPr lang="es-MX" dirty="0"/>
              <a:t>.</a:t>
            </a:r>
          </a:p>
          <a:p>
            <a:r>
              <a:rPr lang="es-MX" dirty="0"/>
              <a:t>We </a:t>
            </a:r>
            <a:r>
              <a:rPr lang="es-MX" dirty="0" err="1"/>
              <a:t>colaborated</a:t>
            </a:r>
            <a:r>
              <a:rPr lang="es-MX" dirty="0"/>
              <a:t> with the </a:t>
            </a:r>
            <a:r>
              <a:rPr lang="es-MX" dirty="0" err="1"/>
              <a:t>government</a:t>
            </a:r>
            <a:r>
              <a:rPr lang="es-MX" dirty="0"/>
              <a:t> in </a:t>
            </a:r>
            <a:r>
              <a:rPr lang="es-MX" dirty="0" err="1"/>
              <a:t>projects</a:t>
            </a:r>
            <a:r>
              <a:rPr lang="es-MX" dirty="0"/>
              <a:t> for our </a:t>
            </a:r>
            <a:r>
              <a:rPr lang="es-MX" dirty="0" err="1"/>
              <a:t>development</a:t>
            </a:r>
            <a:r>
              <a:rPr lang="es-MX" dirty="0"/>
              <a:t> and for HIV and </a:t>
            </a:r>
            <a:r>
              <a:rPr lang="es-MX" dirty="0" err="1"/>
              <a:t>other</a:t>
            </a:r>
            <a:r>
              <a:rPr lang="es-MX" dirty="0"/>
              <a:t> STDs.</a:t>
            </a:r>
          </a:p>
          <a:p>
            <a:r>
              <a:rPr lang="es-MX" dirty="0"/>
              <a:t>We </a:t>
            </a:r>
            <a:r>
              <a:rPr lang="es-MX" dirty="0" err="1"/>
              <a:t>worked</a:t>
            </a:r>
            <a:r>
              <a:rPr lang="es-MX" dirty="0"/>
              <a:t> </a:t>
            </a:r>
            <a:r>
              <a:rPr lang="es-MX" dirty="0" err="1"/>
              <a:t>training</a:t>
            </a:r>
            <a:r>
              <a:rPr lang="es-MX" dirty="0"/>
              <a:t> our </a:t>
            </a:r>
            <a:r>
              <a:rPr lang="es-MX" dirty="0" err="1"/>
              <a:t>peers</a:t>
            </a:r>
            <a:r>
              <a:rPr lang="es-MX" dirty="0"/>
              <a:t> as Health </a:t>
            </a:r>
            <a:r>
              <a:rPr lang="es-MX" dirty="0" err="1"/>
              <a:t>promoters</a:t>
            </a:r>
            <a:r>
              <a:rPr lang="es-MX" dirty="0"/>
              <a:t>.</a:t>
            </a:r>
          </a:p>
          <a:p>
            <a:r>
              <a:rPr lang="es-MX" dirty="0"/>
              <a:t>We </a:t>
            </a:r>
            <a:r>
              <a:rPr lang="es-MX" dirty="0" err="1"/>
              <a:t>advocated</a:t>
            </a:r>
            <a:r>
              <a:rPr lang="es-MX" dirty="0"/>
              <a:t> for the </a:t>
            </a:r>
            <a:r>
              <a:rPr lang="es-MX" dirty="0" err="1"/>
              <a:t>formation</a:t>
            </a:r>
            <a:r>
              <a:rPr lang="es-MX" dirty="0"/>
              <a:t> of new </a:t>
            </a:r>
            <a:r>
              <a:rPr lang="es-MX" dirty="0" err="1"/>
              <a:t>community</a:t>
            </a:r>
            <a:r>
              <a:rPr lang="es-MX" dirty="0"/>
              <a:t> </a:t>
            </a:r>
            <a:r>
              <a:rPr lang="es-MX" dirty="0" err="1"/>
              <a:t>based</a:t>
            </a:r>
            <a:r>
              <a:rPr lang="es-MX" dirty="0"/>
              <a:t> groups and civil </a:t>
            </a:r>
            <a:r>
              <a:rPr lang="es-MX" dirty="0" err="1"/>
              <a:t>organizations</a:t>
            </a:r>
            <a:r>
              <a:rPr lang="es-MX" dirty="0"/>
              <a:t> by </a:t>
            </a:r>
            <a:r>
              <a:rPr lang="es-MX" dirty="0" err="1"/>
              <a:t>people</a:t>
            </a:r>
            <a:r>
              <a:rPr lang="es-MX" dirty="0"/>
              <a:t> </a:t>
            </a:r>
            <a:r>
              <a:rPr lang="es-MX" dirty="0" err="1"/>
              <a:t>working</a:t>
            </a:r>
            <a:r>
              <a:rPr lang="es-MX" dirty="0"/>
              <a:t> in sex </a:t>
            </a:r>
            <a:r>
              <a:rPr lang="es-MX" dirty="0" err="1"/>
              <a:t>work</a:t>
            </a:r>
            <a:r>
              <a:rPr lang="es-MX" dirty="0"/>
              <a:t>.</a:t>
            </a:r>
          </a:p>
          <a:p>
            <a:r>
              <a:rPr lang="es-MX" dirty="0"/>
              <a:t>We signed </a:t>
            </a:r>
            <a:r>
              <a:rPr lang="es-MX" dirty="0" err="1"/>
              <a:t>agreements</a:t>
            </a:r>
            <a:r>
              <a:rPr lang="es-MX" dirty="0"/>
              <a:t> with the Health </a:t>
            </a:r>
            <a:r>
              <a:rPr lang="es-MX" dirty="0" err="1"/>
              <a:t>Secretariat</a:t>
            </a:r>
            <a:r>
              <a:rPr lang="es-MX" dirty="0"/>
              <a:t> in orden to </a:t>
            </a:r>
            <a:r>
              <a:rPr lang="es-MX" dirty="0" err="1"/>
              <a:t>improve</a:t>
            </a:r>
            <a:r>
              <a:rPr lang="es-MX" dirty="0"/>
              <a:t> </a:t>
            </a:r>
            <a:r>
              <a:rPr lang="es-MX" dirty="0" err="1"/>
              <a:t>access</a:t>
            </a:r>
            <a:r>
              <a:rPr lang="es-MX" dirty="0"/>
              <a:t> to </a:t>
            </a:r>
            <a:r>
              <a:rPr lang="es-MX" dirty="0" err="1"/>
              <a:t>holistic</a:t>
            </a:r>
            <a:r>
              <a:rPr lang="es-MX" dirty="0"/>
              <a:t> </a:t>
            </a:r>
            <a:r>
              <a:rPr lang="es-MX" dirty="0" err="1"/>
              <a:t>health</a:t>
            </a:r>
            <a:r>
              <a:rPr lang="es-MX" dirty="0"/>
              <a:t>.</a:t>
            </a:r>
          </a:p>
          <a:p>
            <a:r>
              <a:rPr lang="es-MX" dirty="0"/>
              <a:t>We </a:t>
            </a:r>
            <a:r>
              <a:rPr lang="es-MX" dirty="0" err="1"/>
              <a:t>took</a:t>
            </a:r>
            <a:r>
              <a:rPr lang="es-MX" dirty="0"/>
              <a:t> </a:t>
            </a:r>
            <a:r>
              <a:rPr lang="es-MX" dirty="0" err="1"/>
              <a:t>part</a:t>
            </a:r>
            <a:r>
              <a:rPr lang="es-MX" dirty="0"/>
              <a:t> on </a:t>
            </a:r>
            <a:r>
              <a:rPr lang="es-MX" dirty="0" err="1"/>
              <a:t>decision</a:t>
            </a:r>
            <a:r>
              <a:rPr lang="es-MX" dirty="0"/>
              <a:t> </a:t>
            </a:r>
            <a:r>
              <a:rPr lang="es-MX" dirty="0" err="1"/>
              <a:t>making</a:t>
            </a:r>
            <a:r>
              <a:rPr lang="es-MX" dirty="0"/>
              <a:t> round tables, all by us and for us.</a:t>
            </a:r>
          </a:p>
        </p:txBody>
      </p:sp>
    </p:spTree>
    <p:extLst>
      <p:ext uri="{BB962C8B-B14F-4D97-AF65-F5344CB8AC3E}">
        <p14:creationId xmlns:p14="http://schemas.microsoft.com/office/powerpoint/2010/main" val="416213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A97146B0-002D-0147-8FF4-1307C2D9D4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5462" y="1115031"/>
            <a:ext cx="10515600" cy="4645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err="1"/>
              <a:t>Law</a:t>
            </a:r>
            <a:r>
              <a:rPr lang="es-MX" dirty="0"/>
              <a:t> to </a:t>
            </a:r>
            <a:r>
              <a:rPr lang="es-MX" dirty="0" err="1"/>
              <a:t>prevent</a:t>
            </a:r>
            <a:r>
              <a:rPr lang="es-MX" dirty="0"/>
              <a:t>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 </a:t>
            </a:r>
            <a:br>
              <a:rPr lang="es-MX" dirty="0"/>
            </a:br>
            <a:r>
              <a:rPr lang="es-MX" dirty="0"/>
              <a:t>México, 27 of November, 2007</a:t>
            </a:r>
            <a:br>
              <a:rPr lang="es-MX" dirty="0"/>
            </a:br>
            <a:r>
              <a:rPr lang="es-MX" dirty="0"/>
              <a:t>First </a:t>
            </a:r>
            <a:r>
              <a:rPr lang="es-MX" dirty="0" err="1"/>
              <a:t>modification</a:t>
            </a:r>
            <a:r>
              <a:rPr lang="es-MX" dirty="0"/>
              <a:t>, 14 of June, 2012</a:t>
            </a:r>
            <a:br>
              <a:rPr lang="es-MX" dirty="0"/>
            </a:br>
            <a:r>
              <a:rPr lang="es-MX" dirty="0" err="1"/>
              <a:t>Last</a:t>
            </a:r>
            <a:r>
              <a:rPr lang="es-MX" dirty="0"/>
              <a:t> </a:t>
            </a:r>
            <a:r>
              <a:rPr lang="es-MX" dirty="0" err="1"/>
              <a:t>modification</a:t>
            </a:r>
            <a:r>
              <a:rPr lang="es-MX" dirty="0"/>
              <a:t>, 14 of February, 2014 </a:t>
            </a:r>
          </a:p>
        </p:txBody>
      </p:sp>
    </p:spTree>
    <p:extLst>
      <p:ext uri="{BB962C8B-B14F-4D97-AF65-F5344CB8AC3E}">
        <p14:creationId xmlns:p14="http://schemas.microsoft.com/office/powerpoint/2010/main" val="388517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398842-E3DC-9748-B47D-A3C380E8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After the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  </a:t>
            </a:r>
            <a:r>
              <a:rPr lang="es-MX" dirty="0" err="1"/>
              <a:t>law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FE56D27-CFD4-6245-8B43-C61D2945C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There</a:t>
            </a:r>
            <a:r>
              <a:rPr lang="es-MX" dirty="0"/>
              <a:t> are </a:t>
            </a:r>
            <a:r>
              <a:rPr lang="es-MX" dirty="0" err="1"/>
              <a:t>sanctions</a:t>
            </a:r>
            <a:r>
              <a:rPr lang="es-MX" dirty="0"/>
              <a:t> to </a:t>
            </a:r>
            <a:r>
              <a:rPr lang="es-MX" dirty="0" err="1"/>
              <a:t>anyone</a:t>
            </a:r>
            <a:r>
              <a:rPr lang="es-MX" dirty="0"/>
              <a:t> who </a:t>
            </a:r>
            <a:r>
              <a:rPr lang="es-MX" dirty="0" err="1"/>
              <a:t>benefits</a:t>
            </a:r>
            <a:r>
              <a:rPr lang="es-MX" dirty="0"/>
              <a:t> from </a:t>
            </a:r>
            <a:r>
              <a:rPr lang="es-MX" dirty="0" err="1"/>
              <a:t>third</a:t>
            </a:r>
            <a:r>
              <a:rPr lang="es-MX" dirty="0"/>
              <a:t> </a:t>
            </a:r>
            <a:r>
              <a:rPr lang="es-MX" dirty="0" err="1"/>
              <a:t>party</a:t>
            </a:r>
            <a:r>
              <a:rPr lang="es-MX" dirty="0"/>
              <a:t> sexual </a:t>
            </a:r>
            <a:r>
              <a:rPr lang="es-MX" dirty="0" err="1"/>
              <a:t>explotation</a:t>
            </a:r>
            <a:r>
              <a:rPr lang="es-MX" dirty="0"/>
              <a:t>.</a:t>
            </a:r>
          </a:p>
          <a:p>
            <a:r>
              <a:rPr lang="es-MX" dirty="0"/>
              <a:t>By </a:t>
            </a:r>
            <a:r>
              <a:rPr lang="es-MX" dirty="0" err="1"/>
              <a:t>third</a:t>
            </a:r>
            <a:r>
              <a:rPr lang="es-MX" dirty="0"/>
              <a:t> </a:t>
            </a:r>
            <a:r>
              <a:rPr lang="es-MX" dirty="0" err="1"/>
              <a:t>parties</a:t>
            </a:r>
            <a:r>
              <a:rPr lang="es-MX" dirty="0"/>
              <a:t> it </a:t>
            </a:r>
            <a:r>
              <a:rPr lang="es-MX" dirty="0" err="1"/>
              <a:t>means</a:t>
            </a:r>
            <a:r>
              <a:rPr lang="es-MX" dirty="0"/>
              <a:t>:</a:t>
            </a:r>
          </a:p>
          <a:p>
            <a:r>
              <a:rPr lang="es-MX" dirty="0"/>
              <a:t>Hotels, </a:t>
            </a:r>
            <a:r>
              <a:rPr lang="es-MX" dirty="0" err="1"/>
              <a:t>bars</a:t>
            </a:r>
            <a:r>
              <a:rPr lang="es-MX" dirty="0"/>
              <a:t>, </a:t>
            </a:r>
            <a:r>
              <a:rPr lang="es-MX" dirty="0" err="1"/>
              <a:t>massage</a:t>
            </a:r>
            <a:r>
              <a:rPr lang="es-MX" dirty="0"/>
              <a:t> </a:t>
            </a:r>
            <a:r>
              <a:rPr lang="es-MX" dirty="0" err="1"/>
              <a:t>parlors</a:t>
            </a:r>
            <a:r>
              <a:rPr lang="es-MX" dirty="0"/>
              <a:t>, </a:t>
            </a:r>
            <a:r>
              <a:rPr lang="es-MX" dirty="0" err="1"/>
              <a:t>brothels</a:t>
            </a:r>
            <a:r>
              <a:rPr lang="es-MX" dirty="0"/>
              <a:t> and </a:t>
            </a:r>
            <a:r>
              <a:rPr lang="es-MX" dirty="0" err="1"/>
              <a:t>others</a:t>
            </a:r>
            <a:r>
              <a:rPr lang="es-MX" dirty="0"/>
              <a:t> that </a:t>
            </a:r>
            <a:r>
              <a:rPr lang="es-MX" dirty="0" err="1"/>
              <a:t>may</a:t>
            </a:r>
            <a:r>
              <a:rPr lang="es-MX" dirty="0"/>
              <a:t> </a:t>
            </a:r>
            <a:r>
              <a:rPr lang="es-MX" dirty="0" err="1"/>
              <a:t>indirectally</a:t>
            </a:r>
            <a:r>
              <a:rPr lang="es-MX" dirty="0"/>
              <a:t> </a:t>
            </a:r>
            <a:r>
              <a:rPr lang="es-MX" dirty="0" err="1"/>
              <a:t>benefit</a:t>
            </a:r>
            <a:r>
              <a:rPr lang="es-MX" dirty="0"/>
              <a:t> from sex </a:t>
            </a:r>
            <a:r>
              <a:rPr lang="es-MX" dirty="0" err="1"/>
              <a:t>explotation</a:t>
            </a:r>
            <a:r>
              <a:rPr lang="es-MX" dirty="0"/>
              <a:t> sex </a:t>
            </a:r>
            <a:r>
              <a:rPr lang="es-MX" dirty="0" err="1"/>
              <a:t>work</a:t>
            </a:r>
            <a:endParaRPr lang="es-MX" dirty="0"/>
          </a:p>
          <a:p>
            <a:r>
              <a:rPr lang="es-MX" dirty="0" err="1"/>
              <a:t>When</a:t>
            </a:r>
            <a:r>
              <a:rPr lang="es-MX" dirty="0"/>
              <a:t> </a:t>
            </a:r>
            <a:r>
              <a:rPr lang="es-MX" dirty="0" err="1"/>
              <a:t>victim</a:t>
            </a:r>
            <a:r>
              <a:rPr lang="es-MX" dirty="0"/>
              <a:t> </a:t>
            </a:r>
            <a:r>
              <a:rPr lang="es-MX" dirty="0" err="1"/>
              <a:t>rescue</a:t>
            </a:r>
            <a:r>
              <a:rPr lang="es-MX" dirty="0"/>
              <a:t> raids </a:t>
            </a:r>
            <a:r>
              <a:rPr lang="es-MX" dirty="0" err="1"/>
              <a:t>occur</a:t>
            </a:r>
            <a:r>
              <a:rPr lang="es-MX" dirty="0"/>
              <a:t>, </a:t>
            </a:r>
            <a:r>
              <a:rPr lang="es-MX" dirty="0" err="1"/>
              <a:t>condoms</a:t>
            </a:r>
            <a:r>
              <a:rPr lang="es-MX" dirty="0"/>
              <a:t> are use as </a:t>
            </a:r>
            <a:r>
              <a:rPr lang="es-MX" dirty="0" err="1"/>
              <a:t>evidence</a:t>
            </a:r>
            <a:r>
              <a:rPr lang="es-MX" dirty="0"/>
              <a:t> of </a:t>
            </a:r>
            <a:r>
              <a:rPr lang="es-MX" dirty="0" err="1"/>
              <a:t>prostitution</a:t>
            </a:r>
            <a:r>
              <a:rPr lang="es-MX" dirty="0"/>
              <a:t> and sexual </a:t>
            </a:r>
            <a:r>
              <a:rPr lang="es-MX" dirty="0" err="1"/>
              <a:t>explotation</a:t>
            </a:r>
            <a:r>
              <a:rPr lang="es-MX" dirty="0"/>
              <a:t>.</a:t>
            </a:r>
          </a:p>
          <a:p>
            <a:r>
              <a:rPr lang="es-MX" dirty="0"/>
              <a:t>This is a grave </a:t>
            </a:r>
            <a:r>
              <a:rPr lang="es-MX" dirty="0" err="1"/>
              <a:t>setback</a:t>
            </a:r>
            <a:r>
              <a:rPr lang="es-MX" dirty="0"/>
              <a:t> in the </a:t>
            </a:r>
            <a:r>
              <a:rPr lang="es-MX" dirty="0" err="1"/>
              <a:t>prevention</a:t>
            </a:r>
            <a:r>
              <a:rPr lang="es-MX" dirty="0"/>
              <a:t> of HIV and </a:t>
            </a:r>
            <a:r>
              <a:rPr lang="es-MX" dirty="0" err="1"/>
              <a:t>other</a:t>
            </a:r>
            <a:r>
              <a:rPr lang="es-MX" dirty="0"/>
              <a:t> STIs.</a:t>
            </a:r>
          </a:p>
        </p:txBody>
      </p:sp>
    </p:spTree>
    <p:extLst>
      <p:ext uri="{BB962C8B-B14F-4D97-AF65-F5344CB8AC3E}">
        <p14:creationId xmlns:p14="http://schemas.microsoft.com/office/powerpoint/2010/main" val="403492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19043CD-3E11-6749-8EEA-98B97E12A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481" y="130521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s-MX" dirty="0"/>
              <a:t>To be </a:t>
            </a:r>
            <a:r>
              <a:rPr lang="es-MX" dirty="0" err="1"/>
              <a:t>organized</a:t>
            </a:r>
            <a:r>
              <a:rPr lang="es-MX" dirty="0"/>
              <a:t> and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leaders</a:t>
            </a:r>
            <a:r>
              <a:rPr lang="es-MX" dirty="0"/>
              <a:t> who </a:t>
            </a:r>
            <a:r>
              <a:rPr lang="es-MX" dirty="0" err="1"/>
              <a:t>defend</a:t>
            </a:r>
            <a:r>
              <a:rPr lang="es-MX" dirty="0"/>
              <a:t> our </a:t>
            </a:r>
            <a:r>
              <a:rPr lang="es-MX" dirty="0" err="1"/>
              <a:t>rights</a:t>
            </a:r>
            <a:r>
              <a:rPr lang="es-MX" dirty="0"/>
              <a:t> is </a:t>
            </a:r>
            <a:r>
              <a:rPr lang="es-MX" dirty="0" err="1"/>
              <a:t>now</a:t>
            </a:r>
            <a:r>
              <a:rPr lang="es-MX" dirty="0"/>
              <a:t>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</a:t>
            </a:r>
            <a:r>
              <a:rPr lang="es-MX" dirty="0"/>
              <a:t>, </a:t>
            </a:r>
            <a:r>
              <a:rPr lang="es-MX" dirty="0" err="1"/>
              <a:t>such</a:t>
            </a:r>
            <a:r>
              <a:rPr lang="es-MX" dirty="0"/>
              <a:t> is the case of Alejandra Gil </a:t>
            </a:r>
            <a:r>
              <a:rPr lang="es-MX" dirty="0" err="1"/>
              <a:t>whom</a:t>
            </a:r>
            <a:r>
              <a:rPr lang="es-MX" dirty="0"/>
              <a:t> is </a:t>
            </a:r>
            <a:r>
              <a:rPr lang="es-MX" dirty="0" err="1"/>
              <a:t>violently</a:t>
            </a:r>
            <a:r>
              <a:rPr lang="es-MX" dirty="0"/>
              <a:t> </a:t>
            </a:r>
            <a:r>
              <a:rPr lang="es-MX" dirty="0" err="1"/>
              <a:t>called</a:t>
            </a:r>
            <a:r>
              <a:rPr lang="es-MX" dirty="0"/>
              <a:t> the Madame of Sullivan, </a:t>
            </a:r>
            <a:r>
              <a:rPr lang="es-MX" dirty="0" err="1"/>
              <a:t>sentenced</a:t>
            </a:r>
            <a:r>
              <a:rPr lang="es-MX" dirty="0"/>
              <a:t> to 15 </a:t>
            </a:r>
            <a:r>
              <a:rPr lang="es-MX" dirty="0" err="1"/>
              <a:t>years</a:t>
            </a:r>
            <a:r>
              <a:rPr lang="es-MX" dirty="0"/>
              <a:t>. At </a:t>
            </a:r>
            <a:r>
              <a:rPr lang="es-MX" dirty="0" err="1"/>
              <a:t>least</a:t>
            </a:r>
            <a:r>
              <a:rPr lang="es-MX" dirty="0"/>
              <a:t> 15 more </a:t>
            </a:r>
            <a:r>
              <a:rPr lang="es-MX" dirty="0" err="1"/>
              <a:t>women</a:t>
            </a:r>
            <a:r>
              <a:rPr lang="es-MX" dirty="0"/>
              <a:t> are </a:t>
            </a:r>
            <a:r>
              <a:rPr lang="es-MX" dirty="0" err="1"/>
              <a:t>currently</a:t>
            </a:r>
            <a:r>
              <a:rPr lang="es-MX" dirty="0"/>
              <a:t> in </a:t>
            </a:r>
            <a:r>
              <a:rPr lang="es-MX" dirty="0" err="1"/>
              <a:t>jail</a:t>
            </a:r>
            <a:r>
              <a:rPr lang="es-MX" dirty="0"/>
              <a:t> </a:t>
            </a:r>
            <a:r>
              <a:rPr lang="es-MX" dirty="0" err="1"/>
              <a:t>due</a:t>
            </a:r>
            <a:r>
              <a:rPr lang="es-MX" dirty="0"/>
              <a:t> to this </a:t>
            </a:r>
            <a:r>
              <a:rPr lang="es-MX" dirty="0" err="1"/>
              <a:t>law</a:t>
            </a:r>
            <a:r>
              <a:rPr lang="es-MX" dirty="0"/>
              <a:t>.</a:t>
            </a:r>
          </a:p>
          <a:p>
            <a:r>
              <a:rPr lang="es-MX" dirty="0"/>
              <a:t>To </a:t>
            </a:r>
            <a:r>
              <a:rPr lang="es-MX" dirty="0" err="1"/>
              <a:t>request</a:t>
            </a:r>
            <a:r>
              <a:rPr lang="es-MX" dirty="0"/>
              <a:t> </a:t>
            </a:r>
            <a:r>
              <a:rPr lang="es-MX" dirty="0" err="1"/>
              <a:t>safe</a:t>
            </a:r>
            <a:r>
              <a:rPr lang="es-MX" dirty="0"/>
              <a:t> </a:t>
            </a:r>
            <a:r>
              <a:rPr lang="es-MX" dirty="0" err="1"/>
              <a:t>transport</a:t>
            </a:r>
            <a:r>
              <a:rPr lang="es-MX" dirty="0"/>
              <a:t> </a:t>
            </a:r>
            <a:r>
              <a:rPr lang="es-MX" dirty="0" err="1"/>
              <a:t>services</a:t>
            </a:r>
            <a:r>
              <a:rPr lang="es-MX" dirty="0"/>
              <a:t> </a:t>
            </a:r>
            <a:r>
              <a:rPr lang="es-MX" dirty="0" err="1"/>
              <a:t>such</a:t>
            </a:r>
            <a:r>
              <a:rPr lang="es-MX" dirty="0"/>
              <a:t> as a </a:t>
            </a:r>
            <a:r>
              <a:rPr lang="es-MX" dirty="0" err="1"/>
              <a:t>registered</a:t>
            </a:r>
            <a:r>
              <a:rPr lang="es-MX" dirty="0"/>
              <a:t> and trusted taxi service, that is </a:t>
            </a:r>
            <a:r>
              <a:rPr lang="es-MX" dirty="0" err="1"/>
              <a:t>too</a:t>
            </a:r>
            <a:r>
              <a:rPr lang="es-MX" dirty="0"/>
              <a:t> sex </a:t>
            </a:r>
            <a:r>
              <a:rPr lang="es-MX" dirty="0" err="1"/>
              <a:t>exploitation</a:t>
            </a:r>
            <a:r>
              <a:rPr lang="es-MX" dirty="0"/>
              <a:t>.</a:t>
            </a:r>
          </a:p>
          <a:p>
            <a:r>
              <a:rPr lang="es-MX" dirty="0"/>
              <a:t>We are </a:t>
            </a:r>
            <a:r>
              <a:rPr lang="es-MX" dirty="0" err="1"/>
              <a:t>victims</a:t>
            </a:r>
            <a:r>
              <a:rPr lang="es-MX" dirty="0"/>
              <a:t> of </a:t>
            </a:r>
            <a:r>
              <a:rPr lang="es-MX" dirty="0" err="1"/>
              <a:t>extorsion</a:t>
            </a:r>
            <a:r>
              <a:rPr lang="es-MX" dirty="0"/>
              <a:t> by </a:t>
            </a:r>
            <a:r>
              <a:rPr lang="es-MX" dirty="0" err="1"/>
              <a:t>organized</a:t>
            </a:r>
            <a:r>
              <a:rPr lang="es-MX" dirty="0"/>
              <a:t> criminal groups. </a:t>
            </a:r>
            <a:r>
              <a:rPr lang="es-MX" dirty="0" err="1"/>
              <a:t>They</a:t>
            </a:r>
            <a:r>
              <a:rPr lang="es-MX" dirty="0"/>
              <a:t> </a:t>
            </a:r>
            <a:r>
              <a:rPr lang="es-MX" dirty="0" err="1"/>
              <a:t>demand</a:t>
            </a:r>
            <a:r>
              <a:rPr lang="es-MX" dirty="0"/>
              <a:t> </a:t>
            </a:r>
            <a:r>
              <a:rPr lang="es-MX" dirty="0" err="1"/>
              <a:t>daily</a:t>
            </a:r>
            <a:r>
              <a:rPr lang="es-MX" dirty="0"/>
              <a:t> </a:t>
            </a:r>
            <a:r>
              <a:rPr lang="es-MX" dirty="0" err="1"/>
              <a:t>quotas</a:t>
            </a:r>
            <a:r>
              <a:rPr lang="es-MX" dirty="0"/>
              <a:t> in </a:t>
            </a:r>
            <a:r>
              <a:rPr lang="es-MX" dirty="0" err="1"/>
              <a:t>order</a:t>
            </a:r>
            <a:r>
              <a:rPr lang="es-MX" dirty="0"/>
              <a:t> to </a:t>
            </a:r>
            <a:r>
              <a:rPr lang="es-MX" dirty="0" err="1"/>
              <a:t>let</a:t>
            </a:r>
            <a:r>
              <a:rPr lang="es-MX" dirty="0"/>
              <a:t> us </a:t>
            </a:r>
            <a:r>
              <a:rPr lang="es-MX" dirty="0" err="1"/>
              <a:t>work</a:t>
            </a:r>
            <a:r>
              <a:rPr lang="es-MX" dirty="0"/>
              <a:t>, </a:t>
            </a:r>
            <a:r>
              <a:rPr lang="es-MX" dirty="0" err="1"/>
              <a:t>they</a:t>
            </a:r>
            <a:r>
              <a:rPr lang="es-MX" dirty="0"/>
              <a:t> </a:t>
            </a:r>
            <a:r>
              <a:rPr lang="es-MX" dirty="0" err="1"/>
              <a:t>threat</a:t>
            </a:r>
            <a:r>
              <a:rPr lang="es-MX" dirty="0"/>
              <a:t> </a:t>
            </a:r>
            <a:r>
              <a:rPr lang="es-MX" dirty="0" err="1"/>
              <a:t>will</a:t>
            </a:r>
            <a:r>
              <a:rPr lang="es-MX" dirty="0"/>
              <a:t> kill us if we </a:t>
            </a:r>
            <a:r>
              <a:rPr lang="es-MX" dirty="0" err="1"/>
              <a:t>dont</a:t>
            </a:r>
            <a:r>
              <a:rPr lang="es-MX" dirty="0"/>
              <a:t> </a:t>
            </a:r>
            <a:r>
              <a:rPr lang="es-MX" dirty="0" err="1"/>
              <a:t>pay</a:t>
            </a:r>
            <a:r>
              <a:rPr lang="es-MX" dirty="0"/>
              <a:t>.</a:t>
            </a:r>
          </a:p>
          <a:p>
            <a:r>
              <a:rPr lang="es-MX" dirty="0"/>
              <a:t>Health </a:t>
            </a:r>
            <a:r>
              <a:rPr lang="es-MX" dirty="0" err="1"/>
              <a:t>promotion</a:t>
            </a:r>
            <a:r>
              <a:rPr lang="es-MX" dirty="0"/>
              <a:t> </a:t>
            </a:r>
            <a:r>
              <a:rPr lang="es-MX" dirty="0" err="1"/>
              <a:t>among</a:t>
            </a:r>
            <a:r>
              <a:rPr lang="es-MX" dirty="0"/>
              <a:t> </a:t>
            </a:r>
            <a:r>
              <a:rPr lang="es-MX" dirty="0" err="1"/>
              <a:t>peers</a:t>
            </a:r>
            <a:r>
              <a:rPr lang="es-MX" dirty="0"/>
              <a:t> at our </a:t>
            </a:r>
            <a:r>
              <a:rPr lang="es-MX" dirty="0" err="1"/>
              <a:t>workplace</a:t>
            </a:r>
            <a:r>
              <a:rPr lang="es-MX" dirty="0"/>
              <a:t> is </a:t>
            </a:r>
            <a:r>
              <a:rPr lang="es-MX" dirty="0" err="1"/>
              <a:t>considered</a:t>
            </a:r>
            <a:r>
              <a:rPr lang="es-MX" dirty="0"/>
              <a:t> </a:t>
            </a:r>
            <a:r>
              <a:rPr lang="es-MX" dirty="0" err="1"/>
              <a:t>prostitution</a:t>
            </a:r>
            <a:r>
              <a:rPr lang="es-MX" dirty="0"/>
              <a:t> </a:t>
            </a:r>
            <a:r>
              <a:rPr lang="es-MX" dirty="0" err="1"/>
              <a:t>facilitation</a:t>
            </a:r>
            <a:r>
              <a:rPr lang="es-MX" dirty="0"/>
              <a:t>. </a:t>
            </a:r>
            <a:r>
              <a:rPr lang="es-MX" dirty="0" err="1"/>
              <a:t>Which</a:t>
            </a:r>
            <a:r>
              <a:rPr lang="es-MX" dirty="0"/>
              <a:t> in </a:t>
            </a:r>
            <a:r>
              <a:rPr lang="es-MX" dirty="0" err="1"/>
              <a:t>turn</a:t>
            </a:r>
            <a:r>
              <a:rPr lang="es-MX" dirty="0"/>
              <a:t> </a:t>
            </a:r>
            <a:r>
              <a:rPr lang="es-MX" dirty="0" err="1"/>
              <a:t>disrupt</a:t>
            </a:r>
            <a:r>
              <a:rPr lang="es-MX" dirty="0"/>
              <a:t> our </a:t>
            </a:r>
            <a:r>
              <a:rPr lang="es-MX" dirty="0" err="1"/>
              <a:t>work</a:t>
            </a:r>
            <a:r>
              <a:rPr lang="es-MX" dirty="0"/>
              <a:t> in HIV and STI </a:t>
            </a:r>
            <a:r>
              <a:rPr lang="es-MX" dirty="0" err="1"/>
              <a:t>prevention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657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1520E4-47E7-AB41-9A59-E9B5FE34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Solution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0E7A28-6567-8849-B0D9-24168DEB4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Review and </a:t>
            </a:r>
            <a:r>
              <a:rPr lang="es-MX" dirty="0" err="1"/>
              <a:t>modify</a:t>
            </a:r>
            <a:r>
              <a:rPr lang="es-MX" dirty="0"/>
              <a:t> the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 </a:t>
            </a:r>
            <a:r>
              <a:rPr lang="es-MX" dirty="0" err="1"/>
              <a:t>law</a:t>
            </a:r>
            <a:r>
              <a:rPr lang="es-MX" dirty="0"/>
              <a:t>, </a:t>
            </a:r>
            <a:r>
              <a:rPr lang="es-MX" dirty="0" err="1"/>
              <a:t>differentiating</a:t>
            </a:r>
            <a:r>
              <a:rPr lang="es-MX" dirty="0"/>
              <a:t> </a:t>
            </a:r>
            <a:r>
              <a:rPr lang="es-MX" dirty="0" err="1"/>
              <a:t>between</a:t>
            </a:r>
            <a:r>
              <a:rPr lang="es-MX" dirty="0"/>
              <a:t> SEX WORK and HUMAN </a:t>
            </a:r>
            <a:r>
              <a:rPr lang="es-MX" dirty="0" err="1"/>
              <a:t>TRAFFICKING</a:t>
            </a:r>
            <a:r>
              <a:rPr lang="es-MX" dirty="0"/>
              <a:t>. </a:t>
            </a:r>
          </a:p>
          <a:p>
            <a:r>
              <a:rPr lang="es-MX" dirty="0" err="1"/>
              <a:t>Re-evaluation</a:t>
            </a:r>
            <a:r>
              <a:rPr lang="es-MX" dirty="0"/>
              <a:t> and </a:t>
            </a:r>
            <a:r>
              <a:rPr lang="es-MX" dirty="0" err="1"/>
              <a:t>regularization</a:t>
            </a:r>
            <a:r>
              <a:rPr lang="es-MX" dirty="0"/>
              <a:t> of Sex </a:t>
            </a:r>
            <a:r>
              <a:rPr lang="es-MX" dirty="0" err="1"/>
              <a:t>Work</a:t>
            </a:r>
            <a:r>
              <a:rPr lang="es-MX" dirty="0"/>
              <a:t>, as an efectivo </a:t>
            </a:r>
            <a:r>
              <a:rPr lang="es-MX" dirty="0" err="1"/>
              <a:t>meassure</a:t>
            </a:r>
            <a:r>
              <a:rPr lang="es-MX" dirty="0"/>
              <a:t> to </a:t>
            </a:r>
            <a:r>
              <a:rPr lang="es-MX" dirty="0" err="1"/>
              <a:t>decrease</a:t>
            </a:r>
            <a:r>
              <a:rPr lang="es-MX" dirty="0"/>
              <a:t>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 and sexual </a:t>
            </a:r>
            <a:r>
              <a:rPr lang="es-MX" dirty="0" err="1"/>
              <a:t>exploitation</a:t>
            </a:r>
            <a:r>
              <a:rPr lang="es-MX" dirty="0"/>
              <a:t>. </a:t>
            </a:r>
          </a:p>
          <a:p>
            <a:r>
              <a:rPr lang="es-MX" dirty="0"/>
              <a:t>The SEX </a:t>
            </a:r>
            <a:r>
              <a:rPr lang="es-MX" dirty="0" err="1"/>
              <a:t>WORKERS</a:t>
            </a:r>
            <a:r>
              <a:rPr lang="es-MX" dirty="0"/>
              <a:t> are </a:t>
            </a:r>
            <a:r>
              <a:rPr lang="es-MX" dirty="0" err="1"/>
              <a:t>against</a:t>
            </a:r>
            <a:r>
              <a:rPr lang="es-MX" dirty="0"/>
              <a:t> </a:t>
            </a:r>
            <a:r>
              <a:rPr lang="es-MX" dirty="0" err="1"/>
              <a:t>Human</a:t>
            </a:r>
            <a:r>
              <a:rPr lang="es-MX" dirty="0"/>
              <a:t> </a:t>
            </a:r>
            <a:r>
              <a:rPr lang="es-MX" dirty="0" err="1"/>
              <a:t>Trafficking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138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C4597BA-93B1-2144-82BE-35C46675C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643"/>
            <a:ext cx="10515600" cy="5587320"/>
          </a:xfrm>
        </p:spPr>
        <p:txBody>
          <a:bodyPr/>
          <a:lstStyle/>
          <a:p>
            <a:r>
              <a:rPr lang="es-MX" dirty="0"/>
              <a:t>Sex </a:t>
            </a:r>
            <a:r>
              <a:rPr lang="es-MX" dirty="0" err="1"/>
              <a:t>Work</a:t>
            </a:r>
            <a:r>
              <a:rPr lang="es-MX" dirty="0"/>
              <a:t> is </a:t>
            </a:r>
            <a:r>
              <a:rPr lang="es-MX" dirty="0" err="1"/>
              <a:t>work</a:t>
            </a:r>
            <a:r>
              <a:rPr lang="es-MX" dirty="0"/>
              <a:t>.</a:t>
            </a:r>
          </a:p>
          <a:p>
            <a:r>
              <a:rPr lang="es-MX" dirty="0"/>
              <a:t>All for US by US.</a:t>
            </a:r>
          </a:p>
          <a:p>
            <a:endParaRPr lang="es-MX" dirty="0"/>
          </a:p>
          <a:p>
            <a:r>
              <a:rPr lang="es-MX" dirty="0"/>
              <a:t>Cynthia Navarrete</a:t>
            </a:r>
          </a:p>
          <a:p>
            <a:r>
              <a:rPr lang="es-MX" dirty="0"/>
              <a:t>APROASE / </a:t>
            </a:r>
            <a:r>
              <a:rPr lang="es-MX" dirty="0" err="1"/>
              <a:t>PLAPERTS</a:t>
            </a:r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aproase@gmail.com</a:t>
            </a:r>
            <a:endParaRPr lang="es-MX" dirty="0"/>
          </a:p>
          <a:p>
            <a:r>
              <a:rPr lang="es-MX" dirty="0">
                <a:hlinkClick r:id="rId3"/>
              </a:rPr>
              <a:t>consejoplaperts@gmail</a:t>
            </a:r>
            <a:r>
              <a:rPr lang="es-MX">
                <a:hlinkClick r:id="rId3"/>
              </a:rPr>
              <a:t>.com</a:t>
            </a:r>
            <a:r>
              <a:rPr lang="es-MX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087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Human Trafficking  Law Mexico </vt:lpstr>
      <vt:lpstr>Is Sex Work a crime in Mexico?</vt:lpstr>
      <vt:lpstr>Before the Human Trafficking  law </vt:lpstr>
      <vt:lpstr>Law to prevent human trafficking  México, 27 of November, 2007 First modification, 14 of June, 2012 Last modification, 14 of February, 2014 </vt:lpstr>
      <vt:lpstr>After the Human Trafficking  law</vt:lpstr>
      <vt:lpstr>PowerPoint Presentation</vt:lpstr>
      <vt:lpstr>Solution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trata de Personas México</dc:title>
  <cp:lastModifiedBy>Luca D</cp:lastModifiedBy>
  <cp:revision>6</cp:revision>
  <dcterms:modified xsi:type="dcterms:W3CDTF">2018-07-23T11:42:42Z</dcterms:modified>
</cp:coreProperties>
</file>