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85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7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8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8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4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4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4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4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4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4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4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4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4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4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mentimeter.com/s/ef37aaf94866a48d4f879f4939532e31/6e995eabbf13/ed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DEE539-5436-4A9C-9013-1CFAD4A3E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52807"/>
            <a:ext cx="7772400" cy="1470025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Interactive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8C5006-7CB3-4243-BE46-8EA165D0E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161" y="4034739"/>
            <a:ext cx="7563678" cy="1470025"/>
          </a:xfrm>
        </p:spPr>
        <p:txBody>
          <a:bodyPr>
            <a:normAutofit fontScale="85000" lnSpcReduction="10000"/>
          </a:bodyPr>
          <a:lstStyle/>
          <a:p>
            <a:r>
              <a:rPr lang="en-GB" sz="2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by</a:t>
            </a:r>
            <a:r>
              <a:rPr lang="en-GB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6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Dance4Life</a:t>
            </a:r>
            <a:r>
              <a:rPr lang="en-GB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Netherlands</a:t>
            </a:r>
            <a:r>
              <a:rPr lang="en-GB" dirty="0">
                <a:solidFill>
                  <a:schemeClr val="tx1"/>
                </a:solidFill>
              </a:rPr>
              <a:t> 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US">
                <a:hlinkClick r:id="rId2"/>
              </a:rPr>
              <a:t>https://www.mentimeter.com/s/ef37aaf94866a48d4f879f4939532e31/6e995eabbf13/edit</a:t>
            </a:r>
            <a:endParaRPr lang="en-US"/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BA05381-C168-4FD9-BC5D-AA0BAED25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6164"/>
            <a:ext cx="1624790" cy="731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B678F0-DC63-4861-B44E-7BF9C8CF02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67" t="41903" r="20131" b="27789"/>
          <a:stretch/>
        </p:blipFill>
        <p:spPr>
          <a:xfrm>
            <a:off x="3737115" y="323953"/>
            <a:ext cx="2932042" cy="1529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7ECFB1-C259-4583-9160-CF1158A30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7488" y="297813"/>
            <a:ext cx="1585950" cy="1585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933CE98-7B6B-4CB0-8EB0-BF388AC5C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809" y="-1"/>
            <a:ext cx="1928191" cy="24632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D703178-8341-4C6B-8FF9-699946CE9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7414"/>
            <a:ext cx="1977240" cy="8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17510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7881</TotalTime>
  <Words>7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Raleway</vt:lpstr>
      <vt:lpstr>Roboto</vt:lpstr>
      <vt:lpstr>Tahoma</vt:lpstr>
      <vt:lpstr>AIDS 2016_Template</vt:lpstr>
      <vt:lpstr>Interactive Session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McCartney</dc:creator>
  <cp:lastModifiedBy>Saal</cp:lastModifiedBy>
  <cp:revision>71</cp:revision>
  <cp:lastPrinted>2017-01-16T15:31:13Z</cp:lastPrinted>
  <dcterms:created xsi:type="dcterms:W3CDTF">2017-01-13T09:09:35Z</dcterms:created>
  <dcterms:modified xsi:type="dcterms:W3CDTF">2018-07-21T08:18:00Z</dcterms:modified>
</cp:coreProperties>
</file>